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9" r:id="rId2"/>
    <p:sldId id="274" r:id="rId3"/>
    <p:sldId id="262" r:id="rId4"/>
    <p:sldId id="276" r:id="rId5"/>
    <p:sldId id="277" r:id="rId6"/>
    <p:sldId id="281" r:id="rId7"/>
    <p:sldId id="278" r:id="rId8"/>
    <p:sldId id="279" r:id="rId9"/>
    <p:sldId id="282" r:id="rId10"/>
    <p:sldId id="280" r:id="rId11"/>
    <p:sldId id="275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8">
          <p15:clr>
            <a:srgbClr val="A4A3A4"/>
          </p15:clr>
        </p15:guide>
        <p15:guide id="2" pos="290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32"/>
    <a:srgbClr val="3366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71352" autoAdjust="0"/>
  </p:normalViewPr>
  <p:slideViewPr>
    <p:cSldViewPr snapToGrid="0" snapToObjects="1" showGuides="1">
      <p:cViewPr varScale="1">
        <p:scale>
          <a:sx n="30" d="100"/>
          <a:sy n="30" d="100"/>
        </p:scale>
        <p:origin x="642" y="36"/>
      </p:cViewPr>
      <p:guideLst>
        <p:guide orient="horz" pos="1418"/>
        <p:guide pos="290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8" d="100"/>
          <a:sy n="68" d="100"/>
        </p:scale>
        <p:origin x="2070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6F9E5-0931-49CF-A23C-0AB3589ED82A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39880-81CA-46BA-A86A-CF7CE8F39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17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0B94D-B51C-D446-8490-4CDA39372747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C06D7-F559-3747-A47D-4AEE8F657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5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r>
              <a:rPr lang="en-US" sz="14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3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76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65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37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2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38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9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20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C06D7-F559-3747-A47D-4AEE8F657D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25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0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9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8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8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3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1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0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3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8852-132F-F44C-A95F-8677B834469C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 descr="RegionalSnapshotTemplate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9"/>
          <a:stretch/>
        </p:blipFill>
        <p:spPr>
          <a:xfrm>
            <a:off x="0" y="6126162"/>
            <a:ext cx="9144000" cy="73183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8AAD0-044D-214D-97ED-EE805C25B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4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obcy.alexander@cobbcounty.org" TargetMode="External"/><Relationship Id="rId4" Type="http://schemas.openxmlformats.org/officeDocument/2006/relationships/hyperlink" Target="mailto:ksharp@atlantaregional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7J7M82_rY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42" y="0"/>
            <a:ext cx="9165542" cy="6214684"/>
          </a:xfrm>
          <a:prstGeom prst="rect">
            <a:avLst/>
          </a:prstGeom>
          <a:solidFill>
            <a:schemeClr val="bg1">
              <a:alpha val="9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139849" y="5441962"/>
            <a:ext cx="3205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Kristie Sharp &amp; </a:t>
            </a:r>
            <a:r>
              <a:rPr lang="en-US" dirty="0" err="1">
                <a:solidFill>
                  <a:schemeClr val="bg1"/>
                </a:solidFill>
              </a:rPr>
              <a:t>Jobcy</a:t>
            </a:r>
            <a:r>
              <a:rPr lang="en-US" dirty="0">
                <a:solidFill>
                  <a:schemeClr val="bg1"/>
                </a:solidFill>
              </a:rPr>
              <a:t> Alexander</a:t>
            </a:r>
          </a:p>
          <a:p>
            <a:r>
              <a:rPr lang="en-US" dirty="0">
                <a:solidFill>
                  <a:schemeClr val="bg1"/>
                </a:solidFill>
              </a:rPr>
              <a:t>September 14, 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6395" y="967484"/>
            <a:ext cx="44644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bg1"/>
                </a:solidFill>
              </a:rPr>
              <a:t>What a Waste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An Innovative Solution to Address Senior Hunger </a:t>
            </a:r>
          </a:p>
        </p:txBody>
      </p:sp>
    </p:spTree>
    <p:extLst>
      <p:ext uri="{BB962C8B-B14F-4D97-AF65-F5344CB8AC3E}">
        <p14:creationId xmlns:p14="http://schemas.microsoft.com/office/powerpoint/2010/main" val="2623100646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457200" y="304800"/>
            <a:ext cx="8075330" cy="79007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</a:rPr>
              <a:t>Impact of WAW: Short Term Engagement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Reduction in pan waste 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Food donation to pantry and shelter 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Recruiting intern to assist with education on composting 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</a:rPr>
              <a:t>Impact of WAW: 10 Year Master Plan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Improving Environmental Sustainability</a:t>
            </a:r>
          </a:p>
          <a:p>
            <a:pPr lvl="2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Reusable dinnerware </a:t>
            </a:r>
          </a:p>
          <a:p>
            <a:pPr lvl="2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Composting for gardens </a:t>
            </a:r>
          </a:p>
          <a:p>
            <a:pPr lvl="2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Selling excess food</a:t>
            </a:r>
          </a:p>
          <a:p>
            <a:pPr lvl="2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Allowing leftovers to be taken home  </a:t>
            </a:r>
          </a:p>
        </p:txBody>
      </p:sp>
    </p:spTree>
    <p:extLst>
      <p:ext uri="{BB962C8B-B14F-4D97-AF65-F5344CB8AC3E}">
        <p14:creationId xmlns:p14="http://schemas.microsoft.com/office/powerpoint/2010/main" val="2079828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6579"/>
          <a:stretch/>
        </p:blipFill>
        <p:spPr>
          <a:xfrm>
            <a:off x="0" y="0"/>
            <a:ext cx="9144000" cy="614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1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5530"/>
          <a:stretch/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9883" y="3582297"/>
            <a:ext cx="38082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Kristie Sharp</a:t>
            </a:r>
          </a:p>
          <a:p>
            <a:r>
              <a:rPr lang="en-US" sz="2000" b="1" dirty="0">
                <a:solidFill>
                  <a:schemeClr val="accent6"/>
                </a:solidFill>
                <a:hlinkClick r:id="rId4"/>
              </a:rPr>
              <a:t>ksharp@atlantaregional.org</a:t>
            </a:r>
            <a:endParaRPr lang="en-US" sz="2000" b="1" dirty="0">
              <a:solidFill>
                <a:schemeClr val="accent6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err="1">
                <a:solidFill>
                  <a:schemeClr val="bg1"/>
                </a:solidFill>
              </a:rPr>
              <a:t>Jobcy</a:t>
            </a:r>
            <a:r>
              <a:rPr lang="en-US" sz="2000" b="1" dirty="0">
                <a:solidFill>
                  <a:schemeClr val="bg1"/>
                </a:solidFill>
              </a:rPr>
              <a:t> Alexander</a:t>
            </a:r>
          </a:p>
          <a:p>
            <a:r>
              <a:rPr lang="en-US" sz="2000" b="1" dirty="0">
                <a:solidFill>
                  <a:schemeClr val="accent6"/>
                </a:solidFill>
                <a:hlinkClick r:id="rId5"/>
              </a:rPr>
              <a:t>jobcy.alexander@cobbcounty.org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15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08" y="3528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Senior Hunger Statistics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886" t="46585" r="63228" b="5890"/>
          <a:stretch/>
        </p:blipFill>
        <p:spPr>
          <a:xfrm>
            <a:off x="328108" y="989703"/>
            <a:ext cx="8537930" cy="49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4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Ways Georgia is </a:t>
            </a: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addressing Senior Hunger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852" y="2441193"/>
            <a:ext cx="3850750" cy="3002178"/>
          </a:xfrm>
        </p:spPr>
        <p:txBody>
          <a:bodyPr>
            <a:normAutofit/>
          </a:bodyPr>
          <a:lstStyle/>
          <a:p>
            <a:pPr marL="91440">
              <a:spcBef>
                <a:spcPts val="24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Senior Hunger Summit</a:t>
            </a:r>
          </a:p>
          <a:p>
            <a:pPr marL="91440">
              <a:spcBef>
                <a:spcPts val="24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State Plan on Senior Hunger</a:t>
            </a:r>
          </a:p>
          <a:p>
            <a:pPr marL="91440">
              <a:spcBef>
                <a:spcPts val="24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What a Waste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07" t="11119" r="5233" b="12888"/>
          <a:stretch/>
        </p:blipFill>
        <p:spPr>
          <a:xfrm>
            <a:off x="4163209" y="2108498"/>
            <a:ext cx="4927112" cy="355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2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78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What a Waste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6761" t="47175" r="65495" b="15799"/>
          <a:stretch/>
        </p:blipFill>
        <p:spPr>
          <a:xfrm>
            <a:off x="1064992" y="1417638"/>
            <a:ext cx="6615968" cy="38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3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9521" y="1811970"/>
            <a:ext cx="7227732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Measuring Food Waste</a:t>
            </a:r>
          </a:p>
          <a:p>
            <a:pPr marL="800100" lvl="1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Prep Waste</a:t>
            </a:r>
          </a:p>
          <a:p>
            <a:pPr marL="800100" lvl="1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Pan Waste </a:t>
            </a:r>
            <a:br>
              <a:rPr lang="en-US" sz="2800" dirty="0">
                <a:solidFill>
                  <a:schemeClr val="tx2"/>
                </a:solidFill>
              </a:rPr>
            </a:br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Nutrition Analysis </a:t>
            </a:r>
            <a:br>
              <a:rPr lang="en-US" sz="2800" dirty="0">
                <a:solidFill>
                  <a:schemeClr val="tx2"/>
                </a:solidFill>
              </a:rPr>
            </a:br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Education and Awareness</a:t>
            </a: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531401"/>
            <a:ext cx="7772400" cy="8381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/>
                </a:solidFill>
              </a:rPr>
              <a:t>Implementation</a:t>
            </a:r>
          </a:p>
        </p:txBody>
      </p:sp>
      <p:pic>
        <p:nvPicPr>
          <p:cNvPr id="4" name="Picture 3" descr="Cobb Seal Tagline Colo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9770" y="5985674"/>
            <a:ext cx="1133182" cy="706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185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Plate Waste</a:t>
            </a:r>
          </a:p>
        </p:txBody>
      </p:sp>
      <p:pic>
        <p:nvPicPr>
          <p:cNvPr id="2050" name="Picture 2" descr="C:\Users\thomaj025498\AppData\Local\Microsoft\Windows\Temporary Internet Files\Content.Outlook\1TYB2N0Q\FullSizeRender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24000"/>
            <a:ext cx="3806952" cy="2855976"/>
          </a:xfrm>
          <a:prstGeom prst="rect">
            <a:avLst/>
          </a:prstGeom>
          <a:noFill/>
        </p:spPr>
      </p:pic>
      <p:pic>
        <p:nvPicPr>
          <p:cNvPr id="2051" name="Picture 3" descr="C:\Users\thomaj025498\AppData\Local\Microsoft\Windows\Temporary Internet Files\Content.Outlook\1TYB2N0Q\FullSizeRen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791712" cy="2846832"/>
          </a:xfrm>
          <a:prstGeom prst="rect">
            <a:avLst/>
          </a:prstGeom>
          <a:noFill/>
        </p:spPr>
      </p:pic>
      <p:pic>
        <p:nvPicPr>
          <p:cNvPr id="5" name="Picture 4" descr="Cobb Seal Tagline Colo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4891" y="5985674"/>
            <a:ext cx="1133182" cy="706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44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</a:rPr>
              <a:t>Annual Waste of 12,728 </a:t>
            </a:r>
            <a:r>
              <a:rPr lang="en-US" dirty="0" err="1">
                <a:solidFill>
                  <a:schemeClr val="tx2"/>
                </a:solidFill>
              </a:rPr>
              <a:t>lbs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Plate waste 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Pan waste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n-US" dirty="0">
              <a:solidFill>
                <a:schemeClr val="tx2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</a:rPr>
              <a:t>82% of reservations kept by clients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n-US" dirty="0">
              <a:solidFill>
                <a:schemeClr val="tx2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</a:rPr>
              <a:t>Inadequate nutrient intake: Magnesium, Potassium, Fiber, Folate, Vitamin D</a:t>
            </a:r>
          </a:p>
          <a:p>
            <a:pPr>
              <a:buFont typeface="Arial"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/>
                </a:solidFill>
              </a:rPr>
              <a:t>Baseline Report </a:t>
            </a:r>
          </a:p>
        </p:txBody>
      </p:sp>
    </p:spTree>
    <p:extLst>
      <p:ext uri="{BB962C8B-B14F-4D97-AF65-F5344CB8AC3E}">
        <p14:creationId xmlns:p14="http://schemas.microsoft.com/office/powerpoint/2010/main" val="340358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401102" y="1235456"/>
            <a:ext cx="8229600" cy="49126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Reduce pan waste by 5%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Focus group &amp; detailed feedback collected from each center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Consider using green card yellow card system for reservation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Advertise monthly menu in advance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Create a composting program for garden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2"/>
                </a:solidFill>
              </a:rPr>
              <a:t>Educate client on contributions and center goals at site council meeting</a:t>
            </a: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/>
                </a:solidFill>
              </a:rPr>
              <a:t>SMART Goals</a:t>
            </a:r>
          </a:p>
        </p:txBody>
      </p:sp>
    </p:spTree>
    <p:extLst>
      <p:ext uri="{BB962C8B-B14F-4D97-AF65-F5344CB8AC3E}">
        <p14:creationId xmlns:p14="http://schemas.microsoft.com/office/powerpoint/2010/main" val="35026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Austell Senior Center </a:t>
            </a:r>
          </a:p>
        </p:txBody>
      </p:sp>
      <p:pic>
        <p:nvPicPr>
          <p:cNvPr id="1026" name="Picture 2" descr="C:\Users\thomaj025498\Desktop\06-15-17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84421"/>
            <a:ext cx="4419600" cy="3317370"/>
          </a:xfrm>
          <a:prstGeom prst="rect">
            <a:avLst/>
          </a:prstGeom>
          <a:noFill/>
        </p:spPr>
      </p:pic>
      <p:pic>
        <p:nvPicPr>
          <p:cNvPr id="1027" name="Picture 3" descr="C:\Users\thomaj025498\AppData\Local\Microsoft\Windows\Temporary Internet Files\Content.Outlook\1TYB2N0Q\06-15-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704806"/>
            <a:ext cx="4367148" cy="3276600"/>
          </a:xfrm>
          <a:prstGeom prst="rect">
            <a:avLst/>
          </a:prstGeom>
          <a:noFill/>
        </p:spPr>
      </p:pic>
      <p:pic>
        <p:nvPicPr>
          <p:cNvPr id="5" name="Picture 4" descr="Cobb Seal Tagline Color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8794" y="5985674"/>
            <a:ext cx="1133182" cy="706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973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10187</TotalTime>
  <Words>208</Words>
  <Application>Microsoft Office PowerPoint</Application>
  <PresentationFormat>On-screen Show (4:3)</PresentationFormat>
  <Paragraphs>60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PowerPoint Presentation</vt:lpstr>
      <vt:lpstr>Senior Hunger Statistics</vt:lpstr>
      <vt:lpstr>Ways Georgia is  addressing Senior Hunger</vt:lpstr>
      <vt:lpstr>What a Waste</vt:lpstr>
      <vt:lpstr>PowerPoint Presentation</vt:lpstr>
      <vt:lpstr>Plate Waste</vt:lpstr>
      <vt:lpstr>PowerPoint Presentation</vt:lpstr>
      <vt:lpstr>PowerPoint Presentation</vt:lpstr>
      <vt:lpstr>Austell Senior Center </vt:lpstr>
      <vt:lpstr>PowerPoint Presentation</vt:lpstr>
      <vt:lpstr>PowerPoint Presentation</vt:lpstr>
      <vt:lpstr>PowerPoint Presentation</vt:lpstr>
    </vt:vector>
  </TitlesOfParts>
  <Company>Atlanta Regional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Golivesky</dc:creator>
  <cp:lastModifiedBy>Kim Yawn</cp:lastModifiedBy>
  <cp:revision>114</cp:revision>
  <cp:lastPrinted>2016-11-10T16:00:38Z</cp:lastPrinted>
  <dcterms:created xsi:type="dcterms:W3CDTF">2014-04-10T17:27:52Z</dcterms:created>
  <dcterms:modified xsi:type="dcterms:W3CDTF">2017-09-27T18:17:25Z</dcterms:modified>
</cp:coreProperties>
</file>