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187" r:id="rId2"/>
    <p:sldId id="1310" r:id="rId3"/>
    <p:sldId id="656" r:id="rId4"/>
    <p:sldId id="657" r:id="rId5"/>
    <p:sldId id="1320" r:id="rId6"/>
    <p:sldId id="1305" r:id="rId7"/>
    <p:sldId id="1297" r:id="rId8"/>
    <p:sldId id="1291" r:id="rId9"/>
    <p:sldId id="1307" r:id="rId10"/>
    <p:sldId id="290" r:id="rId11"/>
    <p:sldId id="1293" r:id="rId12"/>
    <p:sldId id="1316" r:id="rId13"/>
    <p:sldId id="1321" r:id="rId14"/>
    <p:sldId id="1322" r:id="rId15"/>
    <p:sldId id="1309" r:id="rId16"/>
    <p:sldId id="13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3FB957-1A0E-4A80-8D12-B04CDAF5C35E}" v="40" dt="2023-06-06T14:36:35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lby Miller" userId="b8fcc749-ceb2-4e79-b68d-040b5933bb2c" providerId="ADAL" clId="{F73FB957-1A0E-4A80-8D12-B04CDAF5C35E}"/>
    <pc:docChg chg="undo redo custSel addSld delSld modSld sldOrd delMainMaster">
      <pc:chgData name="Shellby Miller" userId="b8fcc749-ceb2-4e79-b68d-040b5933bb2c" providerId="ADAL" clId="{F73FB957-1A0E-4A80-8D12-B04CDAF5C35E}" dt="2023-06-06T15:17:58.933" v="1209" actId="20577"/>
      <pc:docMkLst>
        <pc:docMk/>
      </pc:docMkLst>
      <pc:sldChg chg="new del">
        <pc:chgData name="Shellby Miller" userId="b8fcc749-ceb2-4e79-b68d-040b5933bb2c" providerId="ADAL" clId="{F73FB957-1A0E-4A80-8D12-B04CDAF5C35E}" dt="2023-05-12T15:25:18.223" v="3" actId="2696"/>
        <pc:sldMkLst>
          <pc:docMk/>
          <pc:sldMk cId="2611223019" sldId="256"/>
        </pc:sldMkLst>
      </pc:sldChg>
      <pc:sldChg chg="modSp mod ord">
        <pc:chgData name="Shellby Miller" userId="b8fcc749-ceb2-4e79-b68d-040b5933bb2c" providerId="ADAL" clId="{F73FB957-1A0E-4A80-8D12-B04CDAF5C35E}" dt="2023-06-01T14:01:01.791" v="698" actId="20577"/>
        <pc:sldMkLst>
          <pc:docMk/>
          <pc:sldMk cId="2610321534" sldId="290"/>
        </pc:sldMkLst>
        <pc:spChg chg="mod">
          <ac:chgData name="Shellby Miller" userId="b8fcc749-ceb2-4e79-b68d-040b5933bb2c" providerId="ADAL" clId="{F73FB957-1A0E-4A80-8D12-B04CDAF5C35E}" dt="2023-06-01T14:01:01.791" v="698" actId="20577"/>
          <ac:spMkLst>
            <pc:docMk/>
            <pc:sldMk cId="2610321534" sldId="290"/>
            <ac:spMk id="38" creationId="{BC1A0C32-C7CF-7CEF-682D-2A5FAE20CB67}"/>
          </ac:spMkLst>
        </pc:spChg>
      </pc:sldChg>
      <pc:sldChg chg="addSp delSp modSp del mod">
        <pc:chgData name="Shellby Miller" userId="b8fcc749-ceb2-4e79-b68d-040b5933bb2c" providerId="ADAL" clId="{F73FB957-1A0E-4A80-8D12-B04CDAF5C35E}" dt="2023-05-22T12:53:52.762" v="498" actId="2696"/>
        <pc:sldMkLst>
          <pc:docMk/>
          <pc:sldMk cId="3470177500" sldId="363"/>
        </pc:sldMkLst>
        <pc:spChg chg="mod">
          <ac:chgData name="Shellby Miller" userId="b8fcc749-ceb2-4e79-b68d-040b5933bb2c" providerId="ADAL" clId="{F73FB957-1A0E-4A80-8D12-B04CDAF5C35E}" dt="2023-05-12T15:28:33.808" v="144" actId="20577"/>
          <ac:spMkLst>
            <pc:docMk/>
            <pc:sldMk cId="3470177500" sldId="363"/>
            <ac:spMk id="4" creationId="{00000000-0000-0000-0000-000000000000}"/>
          </ac:spMkLst>
        </pc:spChg>
        <pc:spChg chg="del">
          <ac:chgData name="Shellby Miller" userId="b8fcc749-ceb2-4e79-b68d-040b5933bb2c" providerId="ADAL" clId="{F73FB957-1A0E-4A80-8D12-B04CDAF5C35E}" dt="2023-05-12T15:27:14.682" v="115" actId="478"/>
          <ac:spMkLst>
            <pc:docMk/>
            <pc:sldMk cId="3470177500" sldId="363"/>
            <ac:spMk id="5" creationId="{00000000-0000-0000-0000-000000000000}"/>
          </ac:spMkLst>
        </pc:spChg>
        <pc:picChg chg="mod">
          <ac:chgData name="Shellby Miller" userId="b8fcc749-ceb2-4e79-b68d-040b5933bb2c" providerId="ADAL" clId="{F73FB957-1A0E-4A80-8D12-B04CDAF5C35E}" dt="2023-05-12T15:28:09.377" v="124" actId="1076"/>
          <ac:picMkLst>
            <pc:docMk/>
            <pc:sldMk cId="3470177500" sldId="363"/>
            <ac:picMk id="2" creationId="{00000000-0000-0000-0000-000000000000}"/>
          </ac:picMkLst>
        </pc:picChg>
        <pc:picChg chg="del">
          <ac:chgData name="Shellby Miller" userId="b8fcc749-ceb2-4e79-b68d-040b5933bb2c" providerId="ADAL" clId="{F73FB957-1A0E-4A80-8D12-B04CDAF5C35E}" dt="2023-05-12T15:26:57.415" v="113" actId="478"/>
          <ac:picMkLst>
            <pc:docMk/>
            <pc:sldMk cId="3470177500" sldId="363"/>
            <ac:picMk id="6" creationId="{9ECBAB51-3125-CC5F-D64D-9B047B96F678}"/>
          </ac:picMkLst>
        </pc:picChg>
        <pc:picChg chg="add mod ord">
          <ac:chgData name="Shellby Miller" userId="b8fcc749-ceb2-4e79-b68d-040b5933bb2c" providerId="ADAL" clId="{F73FB957-1A0E-4A80-8D12-B04CDAF5C35E}" dt="2023-05-12T15:30:09.408" v="157" actId="166"/>
          <ac:picMkLst>
            <pc:docMk/>
            <pc:sldMk cId="3470177500" sldId="363"/>
            <ac:picMk id="7" creationId="{FA9C2260-04E4-D192-0608-4177F8FC8B04}"/>
          </ac:picMkLst>
        </pc:picChg>
        <pc:cxnChg chg="add mod">
          <ac:chgData name="Shellby Miller" userId="b8fcc749-ceb2-4e79-b68d-040b5933bb2c" providerId="ADAL" clId="{F73FB957-1A0E-4A80-8D12-B04CDAF5C35E}" dt="2023-05-12T15:30:14.488" v="158" actId="14100"/>
          <ac:cxnSpMkLst>
            <pc:docMk/>
            <pc:sldMk cId="3470177500" sldId="363"/>
            <ac:cxnSpMk id="9" creationId="{6AAD5B07-C4C1-756F-2E18-D60B897643C5}"/>
          </ac:cxnSpMkLst>
        </pc:cxnChg>
        <pc:cxnChg chg="add mod ord">
          <ac:chgData name="Shellby Miller" userId="b8fcc749-ceb2-4e79-b68d-040b5933bb2c" providerId="ADAL" clId="{F73FB957-1A0E-4A80-8D12-B04CDAF5C35E}" dt="2023-05-12T15:30:04.600" v="156" actId="171"/>
          <ac:cxnSpMkLst>
            <pc:docMk/>
            <pc:sldMk cId="3470177500" sldId="363"/>
            <ac:cxnSpMk id="11" creationId="{BC8646FA-886A-D55E-C236-656413FD3F59}"/>
          </ac:cxnSpMkLst>
        </pc:cxnChg>
      </pc:sldChg>
      <pc:sldChg chg="delSp modSp mod">
        <pc:chgData name="Shellby Miller" userId="b8fcc749-ceb2-4e79-b68d-040b5933bb2c" providerId="ADAL" clId="{F73FB957-1A0E-4A80-8D12-B04CDAF5C35E}" dt="2023-05-30T19:26:27.739" v="611" actId="14100"/>
        <pc:sldMkLst>
          <pc:docMk/>
          <pc:sldMk cId="3994245277" sldId="656"/>
        </pc:sldMkLst>
        <pc:spChg chg="mod">
          <ac:chgData name="Shellby Miller" userId="b8fcc749-ceb2-4e79-b68d-040b5933bb2c" providerId="ADAL" clId="{F73FB957-1A0E-4A80-8D12-B04CDAF5C35E}" dt="2023-05-22T18:51:57.939" v="594" actId="20577"/>
          <ac:spMkLst>
            <pc:docMk/>
            <pc:sldMk cId="3994245277" sldId="656"/>
            <ac:spMk id="30" creationId="{00000000-0000-0000-0000-000000000000}"/>
          </ac:spMkLst>
        </pc:spChg>
        <pc:grpChg chg="mod">
          <ac:chgData name="Shellby Miller" userId="b8fcc749-ceb2-4e79-b68d-040b5933bb2c" providerId="ADAL" clId="{F73FB957-1A0E-4A80-8D12-B04CDAF5C35E}" dt="2023-05-30T19:26:27.739" v="611" actId="14100"/>
          <ac:grpSpMkLst>
            <pc:docMk/>
            <pc:sldMk cId="3994245277" sldId="656"/>
            <ac:grpSpMk id="11" creationId="{00000000-0000-0000-0000-000000000000}"/>
          </ac:grpSpMkLst>
        </pc:grpChg>
        <pc:picChg chg="mod">
          <ac:chgData name="Shellby Miller" userId="b8fcc749-ceb2-4e79-b68d-040b5933bb2c" providerId="ADAL" clId="{F73FB957-1A0E-4A80-8D12-B04CDAF5C35E}" dt="2023-05-30T19:26:26.507" v="608" actId="1076"/>
          <ac:picMkLst>
            <pc:docMk/>
            <pc:sldMk cId="3994245277" sldId="656"/>
            <ac:picMk id="5" creationId="{D103DCB7-2C86-483A-B5B0-FA49E92E9FE3}"/>
          </ac:picMkLst>
        </pc:picChg>
        <pc:picChg chg="del">
          <ac:chgData name="Shellby Miller" userId="b8fcc749-ceb2-4e79-b68d-040b5933bb2c" providerId="ADAL" clId="{F73FB957-1A0E-4A80-8D12-B04CDAF5C35E}" dt="2023-05-12T15:31:00.347" v="159" actId="478"/>
          <ac:picMkLst>
            <pc:docMk/>
            <pc:sldMk cId="3994245277" sldId="656"/>
            <ac:picMk id="27" creationId="{077F62B3-EC01-8499-8B4D-77ACC7AB7600}"/>
          </ac:picMkLst>
        </pc:picChg>
        <pc:picChg chg="mod">
          <ac:chgData name="Shellby Miller" userId="b8fcc749-ceb2-4e79-b68d-040b5933bb2c" providerId="ADAL" clId="{F73FB957-1A0E-4A80-8D12-B04CDAF5C35E}" dt="2023-05-30T19:26:26.821" v="609" actId="1076"/>
          <ac:picMkLst>
            <pc:docMk/>
            <pc:sldMk cId="3994245277" sldId="656"/>
            <ac:picMk id="34" creationId="{2392B1D6-B5D1-4998-984B-23D1EA27BA5B}"/>
          </ac:picMkLst>
        </pc:picChg>
      </pc:sldChg>
      <pc:sldChg chg="addSp delSp modSp add mod delAnim">
        <pc:chgData name="Shellby Miller" userId="b8fcc749-ceb2-4e79-b68d-040b5933bb2c" providerId="ADAL" clId="{F73FB957-1A0E-4A80-8D12-B04CDAF5C35E}" dt="2023-05-30T19:26:33.175" v="613" actId="1076"/>
        <pc:sldMkLst>
          <pc:docMk/>
          <pc:sldMk cId="2258175542" sldId="657"/>
        </pc:sldMkLst>
        <pc:picChg chg="add mod">
          <ac:chgData name="Shellby Miller" userId="b8fcc749-ceb2-4e79-b68d-040b5933bb2c" providerId="ADAL" clId="{F73FB957-1A0E-4A80-8D12-B04CDAF5C35E}" dt="2023-05-30T19:26:33.175" v="613" actId="1076"/>
          <ac:picMkLst>
            <pc:docMk/>
            <pc:sldMk cId="2258175542" sldId="657"/>
            <ac:picMk id="3" creationId="{931FFE2C-71FB-F8CD-8865-0354C3D208BD}"/>
          </ac:picMkLst>
        </pc:picChg>
        <pc:picChg chg="del mod">
          <ac:chgData name="Shellby Miller" userId="b8fcc749-ceb2-4e79-b68d-040b5933bb2c" providerId="ADAL" clId="{F73FB957-1A0E-4A80-8D12-B04CDAF5C35E}" dt="2023-05-30T19:07:25.931" v="599" actId="478"/>
          <ac:picMkLst>
            <pc:docMk/>
            <pc:sldMk cId="2258175542" sldId="657"/>
            <ac:picMk id="4" creationId="{B7031F44-5561-0D4E-A70D-AFABD70D112F}"/>
          </ac:picMkLst>
        </pc:picChg>
        <pc:picChg chg="del">
          <ac:chgData name="Shellby Miller" userId="b8fcc749-ceb2-4e79-b68d-040b5933bb2c" providerId="ADAL" clId="{F73FB957-1A0E-4A80-8D12-B04CDAF5C35E}" dt="2023-05-30T19:07:31.700" v="601" actId="478"/>
          <ac:picMkLst>
            <pc:docMk/>
            <pc:sldMk cId="2258175542" sldId="657"/>
            <ac:picMk id="6" creationId="{7587DE1C-5404-EB40-80C9-F2399AA471D0}"/>
          </ac:picMkLst>
        </pc:picChg>
        <pc:picChg chg="del">
          <ac:chgData name="Shellby Miller" userId="b8fcc749-ceb2-4e79-b68d-040b5933bb2c" providerId="ADAL" clId="{F73FB957-1A0E-4A80-8D12-B04CDAF5C35E}" dt="2023-05-30T19:07:30.870" v="600" actId="478"/>
          <ac:picMkLst>
            <pc:docMk/>
            <pc:sldMk cId="2258175542" sldId="657"/>
            <ac:picMk id="10" creationId="{2D3F4FE0-D424-D645-BDBC-A28E8E5152DF}"/>
          </ac:picMkLst>
        </pc:picChg>
      </pc:sldChg>
      <pc:sldChg chg="addSp delSp modSp add del mod">
        <pc:chgData name="Shellby Miller" userId="b8fcc749-ceb2-4e79-b68d-040b5933bb2c" providerId="ADAL" clId="{F73FB957-1A0E-4A80-8D12-B04CDAF5C35E}" dt="2023-06-01T17:12:04.473" v="1185" actId="404"/>
        <pc:sldMkLst>
          <pc:docMk/>
          <pc:sldMk cId="2433042762" sldId="1187"/>
        </pc:sldMkLst>
        <pc:spChg chg="mod">
          <ac:chgData name="Shellby Miller" userId="b8fcc749-ceb2-4e79-b68d-040b5933bb2c" providerId="ADAL" clId="{F73FB957-1A0E-4A80-8D12-B04CDAF5C35E}" dt="2023-06-01T17:11:59.232" v="1184" actId="403"/>
          <ac:spMkLst>
            <pc:docMk/>
            <pc:sldMk cId="2433042762" sldId="1187"/>
            <ac:spMk id="2" creationId="{76ACC758-6193-4CF9-9A58-D9CBCCB0AA21}"/>
          </ac:spMkLst>
        </pc:spChg>
        <pc:spChg chg="mod">
          <ac:chgData name="Shellby Miller" userId="b8fcc749-ceb2-4e79-b68d-040b5933bb2c" providerId="ADAL" clId="{F73FB957-1A0E-4A80-8D12-B04CDAF5C35E}" dt="2023-06-01T17:05:27.355" v="1037" actId="20577"/>
          <ac:spMkLst>
            <pc:docMk/>
            <pc:sldMk cId="2433042762" sldId="1187"/>
            <ac:spMk id="3" creationId="{800B0562-6C51-B8D2-DB72-9776B0737891}"/>
          </ac:spMkLst>
        </pc:spChg>
        <pc:spChg chg="add mod">
          <ac:chgData name="Shellby Miller" userId="b8fcc749-ceb2-4e79-b68d-040b5933bb2c" providerId="ADAL" clId="{F73FB957-1A0E-4A80-8D12-B04CDAF5C35E}" dt="2023-06-01T17:12:04.473" v="1185" actId="404"/>
          <ac:spMkLst>
            <pc:docMk/>
            <pc:sldMk cId="2433042762" sldId="1187"/>
            <ac:spMk id="5" creationId="{91AA792C-C176-7AA7-F174-C56B832C6878}"/>
          </ac:spMkLst>
        </pc:spChg>
        <pc:spChg chg="del">
          <ac:chgData name="Shellby Miller" userId="b8fcc749-ceb2-4e79-b68d-040b5933bb2c" providerId="ADAL" clId="{F73FB957-1A0E-4A80-8D12-B04CDAF5C35E}" dt="2023-05-12T15:26:12.907" v="108" actId="478"/>
          <ac:spMkLst>
            <pc:docMk/>
            <pc:sldMk cId="2433042762" sldId="1187"/>
            <ac:spMk id="5" creationId="{BD9C7DC0-94A9-26CF-1388-615F8369D987}"/>
          </ac:spMkLst>
        </pc:spChg>
        <pc:picChg chg="del">
          <ac:chgData name="Shellby Miller" userId="b8fcc749-ceb2-4e79-b68d-040b5933bb2c" providerId="ADAL" clId="{F73FB957-1A0E-4A80-8D12-B04CDAF5C35E}" dt="2023-05-12T15:26:15.905" v="109" actId="478"/>
          <ac:picMkLst>
            <pc:docMk/>
            <pc:sldMk cId="2433042762" sldId="1187"/>
            <ac:picMk id="4" creationId="{927CE6D5-3776-FA2E-5F33-F469FA9A4A6D}"/>
          </ac:picMkLst>
        </pc:picChg>
      </pc:sldChg>
      <pc:sldChg chg="del">
        <pc:chgData name="Shellby Miller" userId="b8fcc749-ceb2-4e79-b68d-040b5933bb2c" providerId="ADAL" clId="{F73FB957-1A0E-4A80-8D12-B04CDAF5C35E}" dt="2023-05-22T12:58:15.957" v="499" actId="2696"/>
        <pc:sldMkLst>
          <pc:docMk/>
          <pc:sldMk cId="2398984375" sldId="1292"/>
        </pc:sldMkLst>
      </pc:sldChg>
      <pc:sldChg chg="del">
        <pc:chgData name="Shellby Miller" userId="b8fcc749-ceb2-4e79-b68d-040b5933bb2c" providerId="ADAL" clId="{F73FB957-1A0E-4A80-8D12-B04CDAF5C35E}" dt="2023-05-22T13:16:33.588" v="502" actId="2696"/>
        <pc:sldMkLst>
          <pc:docMk/>
          <pc:sldMk cId="1829721746" sldId="1294"/>
        </pc:sldMkLst>
      </pc:sldChg>
      <pc:sldChg chg="del">
        <pc:chgData name="Shellby Miller" userId="b8fcc749-ceb2-4e79-b68d-040b5933bb2c" providerId="ADAL" clId="{F73FB957-1A0E-4A80-8D12-B04CDAF5C35E}" dt="2023-05-22T18:43:21.149" v="565" actId="2696"/>
        <pc:sldMkLst>
          <pc:docMk/>
          <pc:sldMk cId="567448765" sldId="1297"/>
        </pc:sldMkLst>
      </pc:sldChg>
      <pc:sldChg chg="modSp del mod">
        <pc:chgData name="Shellby Miller" userId="b8fcc749-ceb2-4e79-b68d-040b5933bb2c" providerId="ADAL" clId="{F73FB957-1A0E-4A80-8D12-B04CDAF5C35E}" dt="2023-05-22T18:43:21.149" v="565" actId="2696"/>
        <pc:sldMkLst>
          <pc:docMk/>
          <pc:sldMk cId="3843094415" sldId="1299"/>
        </pc:sldMkLst>
        <pc:picChg chg="mod">
          <ac:chgData name="Shellby Miller" userId="b8fcc749-ceb2-4e79-b68d-040b5933bb2c" providerId="ADAL" clId="{F73FB957-1A0E-4A80-8D12-B04CDAF5C35E}" dt="2023-05-12T16:00:21.877" v="163" actId="14826"/>
          <ac:picMkLst>
            <pc:docMk/>
            <pc:sldMk cId="3843094415" sldId="1299"/>
            <ac:picMk id="2" creationId="{BF843D67-D29F-E2D3-FD46-C4E83BE4AD97}"/>
          </ac:picMkLst>
        </pc:picChg>
      </pc:sldChg>
      <pc:sldChg chg="modSp del mod">
        <pc:chgData name="Shellby Miller" userId="b8fcc749-ceb2-4e79-b68d-040b5933bb2c" providerId="ADAL" clId="{F73FB957-1A0E-4A80-8D12-B04CDAF5C35E}" dt="2023-06-06T15:17:58.933" v="1209" actId="20577"/>
        <pc:sldMkLst>
          <pc:docMk/>
          <pc:sldMk cId="3211978783" sldId="1305"/>
        </pc:sldMkLst>
        <pc:spChg chg="mod">
          <ac:chgData name="Shellby Miller" userId="b8fcc749-ceb2-4e79-b68d-040b5933bb2c" providerId="ADAL" clId="{F73FB957-1A0E-4A80-8D12-B04CDAF5C35E}" dt="2023-06-06T15:17:58.933" v="1209" actId="20577"/>
          <ac:spMkLst>
            <pc:docMk/>
            <pc:sldMk cId="3211978783" sldId="1305"/>
            <ac:spMk id="6" creationId="{1CF746D3-3605-52EC-019C-5205447D0DFD}"/>
          </ac:spMkLst>
        </pc:spChg>
      </pc:sldChg>
      <pc:sldChg chg="addSp delSp modSp mod">
        <pc:chgData name="Shellby Miller" userId="b8fcc749-ceb2-4e79-b68d-040b5933bb2c" providerId="ADAL" clId="{F73FB957-1A0E-4A80-8D12-B04CDAF5C35E}" dt="2023-06-01T16:26:15.425" v="829" actId="1076"/>
        <pc:sldMkLst>
          <pc:docMk/>
          <pc:sldMk cId="1344511040" sldId="1307"/>
        </pc:sldMkLst>
        <pc:spChg chg="add mod">
          <ac:chgData name="Shellby Miller" userId="b8fcc749-ceb2-4e79-b68d-040b5933bb2c" providerId="ADAL" clId="{F73FB957-1A0E-4A80-8D12-B04CDAF5C35E}" dt="2023-06-01T16:26:15.425" v="829" actId="1076"/>
          <ac:spMkLst>
            <pc:docMk/>
            <pc:sldMk cId="1344511040" sldId="1307"/>
            <ac:spMk id="2" creationId="{A0664F6A-D55F-79C1-E342-170EBB79DC82}"/>
          </ac:spMkLst>
        </pc:spChg>
        <pc:spChg chg="mod">
          <ac:chgData name="Shellby Miller" userId="b8fcc749-ceb2-4e79-b68d-040b5933bb2c" providerId="ADAL" clId="{F73FB957-1A0E-4A80-8D12-B04CDAF5C35E}" dt="2023-05-12T15:59:44.331" v="161" actId="27636"/>
          <ac:spMkLst>
            <pc:docMk/>
            <pc:sldMk cId="1344511040" sldId="1307"/>
            <ac:spMk id="5" creationId="{FDEF5250-2FD2-968C-2672-26EE03BB9148}"/>
          </ac:spMkLst>
        </pc:spChg>
        <pc:spChg chg="del mod">
          <ac:chgData name="Shellby Miller" userId="b8fcc749-ceb2-4e79-b68d-040b5933bb2c" providerId="ADAL" clId="{F73FB957-1A0E-4A80-8D12-B04CDAF5C35E}" dt="2023-06-01T16:26:01.587" v="824"/>
          <ac:spMkLst>
            <pc:docMk/>
            <pc:sldMk cId="1344511040" sldId="1307"/>
            <ac:spMk id="25" creationId="{12D66856-F06B-1E61-E3D3-20BC6F6A0024}"/>
          </ac:spMkLst>
        </pc:spChg>
      </pc:sldChg>
      <pc:sldChg chg="addSp delSp modSp new del mod">
        <pc:chgData name="Shellby Miller" userId="b8fcc749-ceb2-4e79-b68d-040b5933bb2c" providerId="ADAL" clId="{F73FB957-1A0E-4A80-8D12-B04CDAF5C35E}" dt="2023-05-22T18:46:40.684" v="593" actId="2696"/>
        <pc:sldMkLst>
          <pc:docMk/>
          <pc:sldMk cId="1717788990" sldId="1308"/>
        </pc:sldMkLst>
        <pc:spChg chg="mod">
          <ac:chgData name="Shellby Miller" userId="b8fcc749-ceb2-4e79-b68d-040b5933bb2c" providerId="ADAL" clId="{F73FB957-1A0E-4A80-8D12-B04CDAF5C35E}" dt="2023-05-12T16:01:10.353" v="191" actId="20577"/>
          <ac:spMkLst>
            <pc:docMk/>
            <pc:sldMk cId="1717788990" sldId="1308"/>
            <ac:spMk id="2" creationId="{251E0E45-A3BA-C3B4-9816-61E970E550A8}"/>
          </ac:spMkLst>
        </pc:spChg>
        <pc:spChg chg="add mod">
          <ac:chgData name="Shellby Miller" userId="b8fcc749-ceb2-4e79-b68d-040b5933bb2c" providerId="ADAL" clId="{F73FB957-1A0E-4A80-8D12-B04CDAF5C35E}" dt="2023-05-22T13:55:25.221" v="562" actId="313"/>
          <ac:spMkLst>
            <pc:docMk/>
            <pc:sldMk cId="1717788990" sldId="1308"/>
            <ac:spMk id="3" creationId="{185206B9-6F01-DEBA-A335-7FF2FB214E24}"/>
          </ac:spMkLst>
        </pc:spChg>
        <pc:picChg chg="add del mod">
          <ac:chgData name="Shellby Miller" userId="b8fcc749-ceb2-4e79-b68d-040b5933bb2c" providerId="ADAL" clId="{F73FB957-1A0E-4A80-8D12-B04CDAF5C35E}" dt="2023-05-12T16:02:53.502" v="302"/>
          <ac:picMkLst>
            <pc:docMk/>
            <pc:sldMk cId="1717788990" sldId="1308"/>
            <ac:picMk id="4" creationId="{308F1A4C-4FC0-8A9F-4396-75C5469675F4}"/>
          </ac:picMkLst>
        </pc:picChg>
        <pc:picChg chg="add mod">
          <ac:chgData name="Shellby Miller" userId="b8fcc749-ceb2-4e79-b68d-040b5933bb2c" providerId="ADAL" clId="{F73FB957-1A0E-4A80-8D12-B04CDAF5C35E}" dt="2023-05-22T14:05:23.991" v="564" actId="14100"/>
          <ac:picMkLst>
            <pc:docMk/>
            <pc:sldMk cId="1717788990" sldId="1308"/>
            <ac:picMk id="5" creationId="{9140426B-20C5-BDC1-2B0E-5CFB2036E6DE}"/>
          </ac:picMkLst>
        </pc:picChg>
      </pc:sldChg>
      <pc:sldChg chg="addSp delSp modSp mod">
        <pc:chgData name="Shellby Miller" userId="b8fcc749-ceb2-4e79-b68d-040b5933bb2c" providerId="ADAL" clId="{F73FB957-1A0E-4A80-8D12-B04CDAF5C35E}" dt="2023-06-06T14:36:35.903" v="1203" actId="1076"/>
        <pc:sldMkLst>
          <pc:docMk/>
          <pc:sldMk cId="4111121842" sldId="1309"/>
        </pc:sldMkLst>
        <pc:spChg chg="del mod">
          <ac:chgData name="Shellby Miller" userId="b8fcc749-ceb2-4e79-b68d-040b5933bb2c" providerId="ADAL" clId="{F73FB957-1A0E-4A80-8D12-B04CDAF5C35E}" dt="2023-06-01T17:11:03.433" v="1173" actId="478"/>
          <ac:spMkLst>
            <pc:docMk/>
            <pc:sldMk cId="4111121842" sldId="1309"/>
            <ac:spMk id="2" creationId="{251E0E45-A3BA-C3B4-9816-61E970E550A8}"/>
          </ac:spMkLst>
        </pc:spChg>
        <pc:spChg chg="del mod">
          <ac:chgData name="Shellby Miller" userId="b8fcc749-ceb2-4e79-b68d-040b5933bb2c" providerId="ADAL" clId="{F73FB957-1A0E-4A80-8D12-B04CDAF5C35E}" dt="2023-06-01T15:07:54.631" v="771" actId="478"/>
          <ac:spMkLst>
            <pc:docMk/>
            <pc:sldMk cId="4111121842" sldId="1309"/>
            <ac:spMk id="3" creationId="{185206B9-6F01-DEBA-A335-7FF2FB214E24}"/>
          </ac:spMkLst>
        </pc:spChg>
        <pc:spChg chg="add mod">
          <ac:chgData name="Shellby Miller" userId="b8fcc749-ceb2-4e79-b68d-040b5933bb2c" providerId="ADAL" clId="{F73FB957-1A0E-4A80-8D12-B04CDAF5C35E}" dt="2023-06-01T17:11:36.989" v="1183" actId="1076"/>
          <ac:spMkLst>
            <pc:docMk/>
            <pc:sldMk cId="4111121842" sldId="1309"/>
            <ac:spMk id="4" creationId="{7D34F0DF-BA97-BE04-CD54-D80263A076F4}"/>
          </ac:spMkLst>
        </pc:spChg>
        <pc:spChg chg="add del mod">
          <ac:chgData name="Shellby Miller" userId="b8fcc749-ceb2-4e79-b68d-040b5933bb2c" providerId="ADAL" clId="{F73FB957-1A0E-4A80-8D12-B04CDAF5C35E}" dt="2023-06-01T17:11:05.566" v="1174" actId="478"/>
          <ac:spMkLst>
            <pc:docMk/>
            <pc:sldMk cId="4111121842" sldId="1309"/>
            <ac:spMk id="7" creationId="{77909550-97E3-4089-8A4F-805EA08EA62C}"/>
          </ac:spMkLst>
        </pc:spChg>
        <pc:picChg chg="add mod">
          <ac:chgData name="Shellby Miller" userId="b8fcc749-ceb2-4e79-b68d-040b5933bb2c" providerId="ADAL" clId="{F73FB957-1A0E-4A80-8D12-B04CDAF5C35E}" dt="2023-06-01T17:11:34.368" v="1182" actId="1076"/>
          <ac:picMkLst>
            <pc:docMk/>
            <pc:sldMk cId="4111121842" sldId="1309"/>
            <ac:picMk id="5" creationId="{741EE4EE-63D0-FD52-8A02-C0EFDCFCAB18}"/>
          </ac:picMkLst>
        </pc:picChg>
        <pc:picChg chg="add mod">
          <ac:chgData name="Shellby Miller" userId="b8fcc749-ceb2-4e79-b68d-040b5933bb2c" providerId="ADAL" clId="{F73FB957-1A0E-4A80-8D12-B04CDAF5C35E}" dt="2023-06-06T14:36:35.903" v="1203" actId="1076"/>
          <ac:picMkLst>
            <pc:docMk/>
            <pc:sldMk cId="4111121842" sldId="1309"/>
            <ac:picMk id="1026" creationId="{6A3B83CE-0551-6293-5106-2FC938E17C4F}"/>
          </ac:picMkLst>
        </pc:picChg>
      </pc:sldChg>
      <pc:sldChg chg="modSp mod">
        <pc:chgData name="Shellby Miller" userId="b8fcc749-ceb2-4e79-b68d-040b5933bb2c" providerId="ADAL" clId="{F73FB957-1A0E-4A80-8D12-B04CDAF5C35E}" dt="2023-06-01T17:13:58.873" v="1193" actId="1076"/>
        <pc:sldMkLst>
          <pc:docMk/>
          <pc:sldMk cId="2560886563" sldId="1310"/>
        </pc:sldMkLst>
        <pc:spChg chg="mod">
          <ac:chgData name="Shellby Miller" userId="b8fcc749-ceb2-4e79-b68d-040b5933bb2c" providerId="ADAL" clId="{F73FB957-1A0E-4A80-8D12-B04CDAF5C35E}" dt="2023-06-01T17:13:48.739" v="1192" actId="404"/>
          <ac:spMkLst>
            <pc:docMk/>
            <pc:sldMk cId="2560886563" sldId="1310"/>
            <ac:spMk id="8" creationId="{C2C3A513-110D-ECAE-7E33-F1F371DC70F6}"/>
          </ac:spMkLst>
        </pc:spChg>
        <pc:spChg chg="mod">
          <ac:chgData name="Shellby Miller" userId="b8fcc749-ceb2-4e79-b68d-040b5933bb2c" providerId="ADAL" clId="{F73FB957-1A0E-4A80-8D12-B04CDAF5C35E}" dt="2023-06-01T17:13:58.873" v="1193" actId="1076"/>
          <ac:spMkLst>
            <pc:docMk/>
            <pc:sldMk cId="2560886563" sldId="1310"/>
            <ac:spMk id="9" creationId="{A3C73652-D900-6B47-AB96-FB0677E93AE3}"/>
          </ac:spMkLst>
        </pc:spChg>
      </pc:sldChg>
      <pc:sldChg chg="del">
        <pc:chgData name="Shellby Miller" userId="b8fcc749-ceb2-4e79-b68d-040b5933bb2c" providerId="ADAL" clId="{F73FB957-1A0E-4A80-8D12-B04CDAF5C35E}" dt="2023-05-22T18:44:38.951" v="569"/>
        <pc:sldMkLst>
          <pc:docMk/>
          <pc:sldMk cId="627367506" sldId="1314"/>
        </pc:sldMkLst>
      </pc:sldChg>
      <pc:sldChg chg="modSp mod delDesignElem">
        <pc:chgData name="Shellby Miller" userId="b8fcc749-ceb2-4e79-b68d-040b5933bb2c" providerId="ADAL" clId="{F73FB957-1A0E-4A80-8D12-B04CDAF5C35E}" dt="2023-06-01T17:08:44.047" v="1164" actId="1076"/>
        <pc:sldMkLst>
          <pc:docMk/>
          <pc:sldMk cId="3377654845" sldId="1315"/>
        </pc:sldMkLst>
        <pc:spChg chg="mod">
          <ac:chgData name="Shellby Miller" userId="b8fcc749-ceb2-4e79-b68d-040b5933bb2c" providerId="ADAL" clId="{F73FB957-1A0E-4A80-8D12-B04CDAF5C35E}" dt="2023-06-01T17:07:50.230" v="1162" actId="20577"/>
          <ac:spMkLst>
            <pc:docMk/>
            <pc:sldMk cId="3377654845" sldId="1315"/>
            <ac:spMk id="3" creationId="{E96DC831-FC13-8FFD-3D64-0940A5E4F82F}"/>
          </ac:spMkLst>
        </pc:spChg>
        <pc:picChg chg="mod">
          <ac:chgData name="Shellby Miller" userId="b8fcc749-ceb2-4e79-b68d-040b5933bb2c" providerId="ADAL" clId="{F73FB957-1A0E-4A80-8D12-B04CDAF5C35E}" dt="2023-06-01T17:06:07.146" v="1041" actId="14100"/>
          <ac:picMkLst>
            <pc:docMk/>
            <pc:sldMk cId="3377654845" sldId="1315"/>
            <ac:picMk id="6" creationId="{CC85BF90-31E0-962D-06A3-BF5CC2247925}"/>
          </ac:picMkLst>
        </pc:picChg>
        <pc:picChg chg="mod">
          <ac:chgData name="Shellby Miller" userId="b8fcc749-ceb2-4e79-b68d-040b5933bb2c" providerId="ADAL" clId="{F73FB957-1A0E-4A80-8D12-B04CDAF5C35E}" dt="2023-06-01T17:08:44.047" v="1164" actId="1076"/>
          <ac:picMkLst>
            <pc:docMk/>
            <pc:sldMk cId="3377654845" sldId="1315"/>
            <ac:picMk id="7" creationId="{E93588C8-16D6-3470-C420-6E82B3913C16}"/>
          </ac:picMkLst>
        </pc:picChg>
      </pc:sldChg>
      <pc:sldChg chg="addSp delSp modSp add mod">
        <pc:chgData name="Shellby Miller" userId="b8fcc749-ceb2-4e79-b68d-040b5933bb2c" providerId="ADAL" clId="{F73FB957-1A0E-4A80-8D12-B04CDAF5C35E}" dt="2023-05-31T18:44:42.246" v="666" actId="14826"/>
        <pc:sldMkLst>
          <pc:docMk/>
          <pc:sldMk cId="2570170111" sldId="1320"/>
        </pc:sldMkLst>
        <pc:grpChg chg="mod">
          <ac:chgData name="Shellby Miller" userId="b8fcc749-ceb2-4e79-b68d-040b5933bb2c" providerId="ADAL" clId="{F73FB957-1A0E-4A80-8D12-B04CDAF5C35E}" dt="2023-05-22T18:43:44.930" v="568" actId="1076"/>
          <ac:grpSpMkLst>
            <pc:docMk/>
            <pc:sldMk cId="2570170111" sldId="1320"/>
            <ac:grpSpMk id="5" creationId="{1822C293-B450-24B6-6910-56A3BAB95A7A}"/>
          </ac:grpSpMkLst>
        </pc:grpChg>
        <pc:grpChg chg="add del">
          <ac:chgData name="Shellby Miller" userId="b8fcc749-ceb2-4e79-b68d-040b5933bb2c" providerId="ADAL" clId="{F73FB957-1A0E-4A80-8D12-B04CDAF5C35E}" dt="2023-05-31T18:43:53.584" v="663" actId="478"/>
          <ac:grpSpMkLst>
            <pc:docMk/>
            <pc:sldMk cId="2570170111" sldId="1320"/>
            <ac:grpSpMk id="21" creationId="{E1896F21-065C-1FAD-C8B6-1163F013886F}"/>
          </ac:grpSpMkLst>
        </pc:grpChg>
        <pc:picChg chg="add del mod">
          <ac:chgData name="Shellby Miller" userId="b8fcc749-ceb2-4e79-b68d-040b5933bb2c" providerId="ADAL" clId="{F73FB957-1A0E-4A80-8D12-B04CDAF5C35E}" dt="2023-05-31T18:43:52.688" v="662" actId="22"/>
          <ac:picMkLst>
            <pc:docMk/>
            <pc:sldMk cId="2570170111" sldId="1320"/>
            <ac:picMk id="9" creationId="{809AAC7D-BBBA-27BA-979F-6AA5A8494812}"/>
          </ac:picMkLst>
        </pc:picChg>
        <pc:picChg chg="mod topLvl">
          <ac:chgData name="Shellby Miller" userId="b8fcc749-ceb2-4e79-b68d-040b5933bb2c" providerId="ADAL" clId="{F73FB957-1A0E-4A80-8D12-B04CDAF5C35E}" dt="2023-05-31T18:44:42.246" v="666" actId="14826"/>
          <ac:picMkLst>
            <pc:docMk/>
            <pc:sldMk cId="2570170111" sldId="1320"/>
            <ac:picMk id="18" creationId="{15E9BB72-A576-6F15-F2C6-AB952474E780}"/>
          </ac:picMkLst>
        </pc:picChg>
        <pc:picChg chg="add del mod topLvl">
          <ac:chgData name="Shellby Miller" userId="b8fcc749-ceb2-4e79-b68d-040b5933bb2c" providerId="ADAL" clId="{F73FB957-1A0E-4A80-8D12-B04CDAF5C35E}" dt="2023-05-31T18:44:27.943" v="665" actId="14826"/>
          <ac:picMkLst>
            <pc:docMk/>
            <pc:sldMk cId="2570170111" sldId="1320"/>
            <ac:picMk id="20" creationId="{5C527612-5A77-E363-CC44-4742376CB894}"/>
          </ac:picMkLst>
        </pc:picChg>
      </pc:sldChg>
      <pc:sldChg chg="addSp delSp modSp mod">
        <pc:chgData name="Shellby Miller" userId="b8fcc749-ceb2-4e79-b68d-040b5933bb2c" providerId="ADAL" clId="{F73FB957-1A0E-4A80-8D12-B04CDAF5C35E}" dt="2023-06-01T15:08:38.737" v="779" actId="20577"/>
        <pc:sldMkLst>
          <pc:docMk/>
          <pc:sldMk cId="1969343748" sldId="1321"/>
        </pc:sldMkLst>
        <pc:spChg chg="del">
          <ac:chgData name="Shellby Miller" userId="b8fcc749-ceb2-4e79-b68d-040b5933bb2c" providerId="ADAL" clId="{F73FB957-1A0E-4A80-8D12-B04CDAF5C35E}" dt="2023-05-22T18:44:58.199" v="570" actId="478"/>
          <ac:spMkLst>
            <pc:docMk/>
            <pc:sldMk cId="1969343748" sldId="1321"/>
            <ac:spMk id="2" creationId="{251E0E45-A3BA-C3B4-9816-61E970E550A8}"/>
          </ac:spMkLst>
        </pc:spChg>
        <pc:spChg chg="del">
          <ac:chgData name="Shellby Miller" userId="b8fcc749-ceb2-4e79-b68d-040b5933bb2c" providerId="ADAL" clId="{F73FB957-1A0E-4A80-8D12-B04CDAF5C35E}" dt="2023-05-22T18:44:58.199" v="570" actId="478"/>
          <ac:spMkLst>
            <pc:docMk/>
            <pc:sldMk cId="1969343748" sldId="1321"/>
            <ac:spMk id="3" creationId="{185206B9-6F01-DEBA-A335-7FF2FB214E24}"/>
          </ac:spMkLst>
        </pc:spChg>
        <pc:spChg chg="add del mod">
          <ac:chgData name="Shellby Miller" userId="b8fcc749-ceb2-4e79-b68d-040b5933bb2c" providerId="ADAL" clId="{F73FB957-1A0E-4A80-8D12-B04CDAF5C35E}" dt="2023-05-22T18:45:27.199" v="576" actId="478"/>
          <ac:spMkLst>
            <pc:docMk/>
            <pc:sldMk cId="1969343748" sldId="1321"/>
            <ac:spMk id="6" creationId="{A8F53E89-ACD8-7CDB-6887-DB2E816CA430}"/>
          </ac:spMkLst>
        </pc:spChg>
        <pc:spChg chg="add del mod">
          <ac:chgData name="Shellby Miller" userId="b8fcc749-ceb2-4e79-b68d-040b5933bb2c" providerId="ADAL" clId="{F73FB957-1A0E-4A80-8D12-B04CDAF5C35E}" dt="2023-05-22T18:45:16.751" v="574"/>
          <ac:spMkLst>
            <pc:docMk/>
            <pc:sldMk cId="1969343748" sldId="1321"/>
            <ac:spMk id="8" creationId="{C908D1E0-9F45-57DC-68F2-D97D03FBFFFD}"/>
          </ac:spMkLst>
        </pc:spChg>
        <pc:spChg chg="add del mod">
          <ac:chgData name="Shellby Miller" userId="b8fcc749-ceb2-4e79-b68d-040b5933bb2c" providerId="ADAL" clId="{F73FB957-1A0E-4A80-8D12-B04CDAF5C35E}" dt="2023-05-22T18:45:16.751" v="574"/>
          <ac:spMkLst>
            <pc:docMk/>
            <pc:sldMk cId="1969343748" sldId="1321"/>
            <ac:spMk id="9" creationId="{2B28B17F-D2C1-A31E-ADF9-E5CDDBA8EF49}"/>
          </ac:spMkLst>
        </pc:spChg>
        <pc:spChg chg="add del mod">
          <ac:chgData name="Shellby Miller" userId="b8fcc749-ceb2-4e79-b68d-040b5933bb2c" providerId="ADAL" clId="{F73FB957-1A0E-4A80-8D12-B04CDAF5C35E}" dt="2023-05-22T18:45:16.751" v="574"/>
          <ac:spMkLst>
            <pc:docMk/>
            <pc:sldMk cId="1969343748" sldId="1321"/>
            <ac:spMk id="12" creationId="{FE802AAE-8FC9-93A2-9811-F3D81F13CA08}"/>
          </ac:spMkLst>
        </pc:spChg>
        <pc:spChg chg="add del mod">
          <ac:chgData name="Shellby Miller" userId="b8fcc749-ceb2-4e79-b68d-040b5933bb2c" providerId="ADAL" clId="{F73FB957-1A0E-4A80-8D12-B04CDAF5C35E}" dt="2023-05-22T18:45:16.751" v="574"/>
          <ac:spMkLst>
            <pc:docMk/>
            <pc:sldMk cId="1969343748" sldId="1321"/>
            <ac:spMk id="13" creationId="{75A610EC-2DDB-EE6E-EE56-BA6D3A72522C}"/>
          </ac:spMkLst>
        </pc:spChg>
        <pc:spChg chg="add mod">
          <ac:chgData name="Shellby Miller" userId="b8fcc749-ceb2-4e79-b68d-040b5933bb2c" providerId="ADAL" clId="{F73FB957-1A0E-4A80-8D12-B04CDAF5C35E}" dt="2023-05-22T18:45:24.472" v="575"/>
          <ac:spMkLst>
            <pc:docMk/>
            <pc:sldMk cId="1969343748" sldId="1321"/>
            <ac:spMk id="15" creationId="{AAD1AE6B-8E27-FD50-0366-9DC9FD47E59F}"/>
          </ac:spMkLst>
        </pc:spChg>
        <pc:spChg chg="add mod">
          <ac:chgData name="Shellby Miller" userId="b8fcc749-ceb2-4e79-b68d-040b5933bb2c" providerId="ADAL" clId="{F73FB957-1A0E-4A80-8D12-B04CDAF5C35E}" dt="2023-06-01T15:08:38.737" v="779" actId="20577"/>
          <ac:spMkLst>
            <pc:docMk/>
            <pc:sldMk cId="1969343748" sldId="1321"/>
            <ac:spMk id="16" creationId="{E34F652C-2971-98FA-378B-E37ACAD77AD6}"/>
          </ac:spMkLst>
        </pc:spChg>
        <pc:spChg chg="add mod">
          <ac:chgData name="Shellby Miller" userId="b8fcc749-ceb2-4e79-b68d-040b5933bb2c" providerId="ADAL" clId="{F73FB957-1A0E-4A80-8D12-B04CDAF5C35E}" dt="2023-05-22T18:45:44.203" v="577"/>
          <ac:spMkLst>
            <pc:docMk/>
            <pc:sldMk cId="1969343748" sldId="1321"/>
            <ac:spMk id="18" creationId="{1259E892-47C4-FB31-76F7-9EA4607B8FAD}"/>
          </ac:spMkLst>
        </pc:spChg>
        <pc:spChg chg="add mod">
          <ac:chgData name="Shellby Miller" userId="b8fcc749-ceb2-4e79-b68d-040b5933bb2c" providerId="ADAL" clId="{F73FB957-1A0E-4A80-8D12-B04CDAF5C35E}" dt="2023-05-22T18:45:44.203" v="577"/>
          <ac:spMkLst>
            <pc:docMk/>
            <pc:sldMk cId="1969343748" sldId="1321"/>
            <ac:spMk id="19" creationId="{D0A79AE4-30C6-688D-E7D7-B1201314214F}"/>
          </ac:spMkLst>
        </pc:spChg>
        <pc:picChg chg="del">
          <ac:chgData name="Shellby Miller" userId="b8fcc749-ceb2-4e79-b68d-040b5933bb2c" providerId="ADAL" clId="{F73FB957-1A0E-4A80-8D12-B04CDAF5C35E}" dt="2023-05-22T18:44:58.199" v="570" actId="478"/>
          <ac:picMkLst>
            <pc:docMk/>
            <pc:sldMk cId="1969343748" sldId="1321"/>
            <ac:picMk id="5" creationId="{9140426B-20C5-BDC1-2B0E-5CFB2036E6DE}"/>
          </ac:picMkLst>
        </pc:picChg>
        <pc:picChg chg="add del mod">
          <ac:chgData name="Shellby Miller" userId="b8fcc749-ceb2-4e79-b68d-040b5933bb2c" providerId="ADAL" clId="{F73FB957-1A0E-4A80-8D12-B04CDAF5C35E}" dt="2023-05-22T18:45:16.751" v="574"/>
          <ac:picMkLst>
            <pc:docMk/>
            <pc:sldMk cId="1969343748" sldId="1321"/>
            <ac:picMk id="7" creationId="{EB80B2B4-D38D-09DE-039E-191E287292FA}"/>
          </ac:picMkLst>
        </pc:picChg>
        <pc:picChg chg="add del mod ord">
          <ac:chgData name="Shellby Miller" userId="b8fcc749-ceb2-4e79-b68d-040b5933bb2c" providerId="ADAL" clId="{F73FB957-1A0E-4A80-8D12-B04CDAF5C35E}" dt="2023-05-22T18:45:16.751" v="574"/>
          <ac:picMkLst>
            <pc:docMk/>
            <pc:sldMk cId="1969343748" sldId="1321"/>
            <ac:picMk id="11" creationId="{5E3947FD-0A46-E9F4-BFD0-62B205582F69}"/>
          </ac:picMkLst>
        </pc:picChg>
        <pc:picChg chg="add mod">
          <ac:chgData name="Shellby Miller" userId="b8fcc749-ceb2-4e79-b68d-040b5933bb2c" providerId="ADAL" clId="{F73FB957-1A0E-4A80-8D12-B04CDAF5C35E}" dt="2023-05-22T18:45:24.472" v="575"/>
          <ac:picMkLst>
            <pc:docMk/>
            <pc:sldMk cId="1969343748" sldId="1321"/>
            <ac:picMk id="14" creationId="{371B7B45-C51F-C162-5C1C-719818D61FE9}"/>
          </ac:picMkLst>
        </pc:picChg>
        <pc:cxnChg chg="add del mod">
          <ac:chgData name="Shellby Miller" userId="b8fcc749-ceb2-4e79-b68d-040b5933bb2c" providerId="ADAL" clId="{F73FB957-1A0E-4A80-8D12-B04CDAF5C35E}" dt="2023-05-22T18:45:16.751" v="574"/>
          <ac:cxnSpMkLst>
            <pc:docMk/>
            <pc:sldMk cId="1969343748" sldId="1321"/>
            <ac:cxnSpMk id="10" creationId="{B1088E6E-8A22-7C8C-0B25-6D3483B3183A}"/>
          </ac:cxnSpMkLst>
        </pc:cxnChg>
        <pc:cxnChg chg="add mod">
          <ac:chgData name="Shellby Miller" userId="b8fcc749-ceb2-4e79-b68d-040b5933bb2c" providerId="ADAL" clId="{F73FB957-1A0E-4A80-8D12-B04CDAF5C35E}" dt="2023-05-22T18:45:44.203" v="577"/>
          <ac:cxnSpMkLst>
            <pc:docMk/>
            <pc:sldMk cId="1969343748" sldId="1321"/>
            <ac:cxnSpMk id="17" creationId="{141C9B81-6A92-8D9D-1154-5DD0F4108E39}"/>
          </ac:cxnSpMkLst>
        </pc:cxnChg>
      </pc:sldChg>
      <pc:sldChg chg="addSp delSp modSp mod">
        <pc:chgData name="Shellby Miller" userId="b8fcc749-ceb2-4e79-b68d-040b5933bb2c" providerId="ADAL" clId="{F73FB957-1A0E-4A80-8D12-B04CDAF5C35E}" dt="2023-06-01T18:32:43.688" v="1198" actId="1076"/>
        <pc:sldMkLst>
          <pc:docMk/>
          <pc:sldMk cId="3625227287" sldId="1322"/>
        </pc:sldMkLst>
        <pc:spChg chg="mod">
          <ac:chgData name="Shellby Miller" userId="b8fcc749-ceb2-4e79-b68d-040b5933bb2c" providerId="ADAL" clId="{F73FB957-1A0E-4A80-8D12-B04CDAF5C35E}" dt="2023-06-01T15:00:51.779" v="717" actId="20577"/>
          <ac:spMkLst>
            <pc:docMk/>
            <pc:sldMk cId="3625227287" sldId="1322"/>
            <ac:spMk id="15" creationId="{AAD1AE6B-8E27-FD50-0366-9DC9FD47E59F}"/>
          </ac:spMkLst>
        </pc:spChg>
        <pc:spChg chg="mod">
          <ac:chgData name="Shellby Miller" userId="b8fcc749-ceb2-4e79-b68d-040b5933bb2c" providerId="ADAL" clId="{F73FB957-1A0E-4A80-8D12-B04CDAF5C35E}" dt="2023-06-01T15:05:35.954" v="770" actId="20577"/>
          <ac:spMkLst>
            <pc:docMk/>
            <pc:sldMk cId="3625227287" sldId="1322"/>
            <ac:spMk id="16" creationId="{E34F652C-2971-98FA-378B-E37ACAD77AD6}"/>
          </ac:spMkLst>
        </pc:spChg>
        <pc:spChg chg="del">
          <ac:chgData name="Shellby Miller" userId="b8fcc749-ceb2-4e79-b68d-040b5933bb2c" providerId="ADAL" clId="{F73FB957-1A0E-4A80-8D12-B04CDAF5C35E}" dt="2023-06-01T15:00:44.322" v="700" actId="478"/>
          <ac:spMkLst>
            <pc:docMk/>
            <pc:sldMk cId="3625227287" sldId="1322"/>
            <ac:spMk id="18" creationId="{1259E892-47C4-FB31-76F7-9EA4607B8FAD}"/>
          </ac:spMkLst>
        </pc:spChg>
        <pc:spChg chg="del">
          <ac:chgData name="Shellby Miller" userId="b8fcc749-ceb2-4e79-b68d-040b5933bb2c" providerId="ADAL" clId="{F73FB957-1A0E-4A80-8D12-B04CDAF5C35E}" dt="2023-06-01T15:00:45.338" v="701" actId="478"/>
          <ac:spMkLst>
            <pc:docMk/>
            <pc:sldMk cId="3625227287" sldId="1322"/>
            <ac:spMk id="19" creationId="{D0A79AE4-30C6-688D-E7D7-B1201314214F}"/>
          </ac:spMkLst>
        </pc:spChg>
        <pc:grpChg chg="add mod">
          <ac:chgData name="Shellby Miller" userId="b8fcc749-ceb2-4e79-b68d-040b5933bb2c" providerId="ADAL" clId="{F73FB957-1A0E-4A80-8D12-B04CDAF5C35E}" dt="2023-06-01T18:32:43.688" v="1198" actId="1076"/>
          <ac:grpSpMkLst>
            <pc:docMk/>
            <pc:sldMk cId="3625227287" sldId="1322"/>
            <ac:grpSpMk id="2" creationId="{86515C45-4394-C798-2D85-0FCE4060C7B0}"/>
          </ac:grpSpMkLst>
        </pc:grpChg>
        <pc:picChg chg="add mod">
          <ac:chgData name="Shellby Miller" userId="b8fcc749-ceb2-4e79-b68d-040b5933bb2c" providerId="ADAL" clId="{F73FB957-1A0E-4A80-8D12-B04CDAF5C35E}" dt="2023-06-01T18:32:31.764" v="1194" actId="164"/>
          <ac:picMkLst>
            <pc:docMk/>
            <pc:sldMk cId="3625227287" sldId="1322"/>
            <ac:picMk id="3" creationId="{CBC049E0-8F9F-4102-5804-A6CE26CE2185}"/>
          </ac:picMkLst>
        </pc:picChg>
        <pc:picChg chg="add del mod">
          <ac:chgData name="Shellby Miller" userId="b8fcc749-ceb2-4e79-b68d-040b5933bb2c" providerId="ADAL" clId="{F73FB957-1A0E-4A80-8D12-B04CDAF5C35E}" dt="2023-06-01T15:03:44.652" v="736" actId="478"/>
          <ac:picMkLst>
            <pc:docMk/>
            <pc:sldMk cId="3625227287" sldId="1322"/>
            <ac:picMk id="5" creationId="{9E132E20-9E7B-ECEA-6610-9E3CF81BA621}"/>
          </ac:picMkLst>
        </pc:picChg>
        <pc:picChg chg="add mod modCrop">
          <ac:chgData name="Shellby Miller" userId="b8fcc749-ceb2-4e79-b68d-040b5933bb2c" providerId="ADAL" clId="{F73FB957-1A0E-4A80-8D12-B04CDAF5C35E}" dt="2023-06-01T18:32:31.764" v="1194" actId="164"/>
          <ac:picMkLst>
            <pc:docMk/>
            <pc:sldMk cId="3625227287" sldId="1322"/>
            <ac:picMk id="7" creationId="{B0F6F5D7-7367-CC07-61CA-E2A917B82688}"/>
          </ac:picMkLst>
        </pc:picChg>
        <pc:picChg chg="del">
          <ac:chgData name="Shellby Miller" userId="b8fcc749-ceb2-4e79-b68d-040b5933bb2c" providerId="ADAL" clId="{F73FB957-1A0E-4A80-8D12-B04CDAF5C35E}" dt="2023-06-01T15:00:43.468" v="699" actId="478"/>
          <ac:picMkLst>
            <pc:docMk/>
            <pc:sldMk cId="3625227287" sldId="1322"/>
            <ac:picMk id="14" creationId="{371B7B45-C51F-C162-5C1C-719818D61FE9}"/>
          </ac:picMkLst>
        </pc:picChg>
        <pc:cxnChg chg="del">
          <ac:chgData name="Shellby Miller" userId="b8fcc749-ceb2-4e79-b68d-040b5933bb2c" providerId="ADAL" clId="{F73FB957-1A0E-4A80-8D12-B04CDAF5C35E}" dt="2023-06-01T15:00:45.999" v="702" actId="478"/>
          <ac:cxnSpMkLst>
            <pc:docMk/>
            <pc:sldMk cId="3625227287" sldId="1322"/>
            <ac:cxnSpMk id="17" creationId="{141C9B81-6A92-8D9D-1154-5DD0F4108E39}"/>
          </ac:cxnSpMkLst>
        </pc:cxnChg>
      </pc:sldChg>
      <pc:sldMasterChg chg="del delSldLayout">
        <pc:chgData name="Shellby Miller" userId="b8fcc749-ceb2-4e79-b68d-040b5933bb2c" providerId="ADAL" clId="{F73FB957-1A0E-4A80-8D12-B04CDAF5C35E}" dt="2023-05-12T15:25:18.223" v="3" actId="2696"/>
        <pc:sldMasterMkLst>
          <pc:docMk/>
          <pc:sldMasterMk cId="304581383" sldId="2147483648"/>
        </pc:sldMasterMkLst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2485019065" sldId="2147483649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3973475540" sldId="2147483650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141996136" sldId="2147483651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722291207" sldId="2147483652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3905275750" sldId="2147483653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89316400" sldId="2147483654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3430023780" sldId="2147483655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1176654577" sldId="2147483656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1739198711" sldId="2147483657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3435188487" sldId="2147483658"/>
          </pc:sldLayoutMkLst>
        </pc:sldLayoutChg>
        <pc:sldLayoutChg chg="del">
          <pc:chgData name="Shellby Miller" userId="b8fcc749-ceb2-4e79-b68d-040b5933bb2c" providerId="ADAL" clId="{F73FB957-1A0E-4A80-8D12-B04CDAF5C35E}" dt="2023-05-12T15:25:18.223" v="3" actId="2696"/>
          <pc:sldLayoutMkLst>
            <pc:docMk/>
            <pc:sldMasterMk cId="304581383" sldId="2147483648"/>
            <pc:sldLayoutMk cId="2486464883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85th Percentile Annual Rainfall (WQv)</c:v>
                </c:pt>
                <c:pt idx="1">
                  <c:v>1-Year, 24-Hour Rainfall (CPv)</c:v>
                </c:pt>
                <c:pt idx="2">
                  <c:v>25-Year, 24 Hour Rainfall (OFPv)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1.2</c:v>
                </c:pt>
                <c:pt idx="1">
                  <c:v>3.34</c:v>
                </c:pt>
                <c:pt idx="2">
                  <c:v>6.12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D2-451D-9FF9-51AEB7E87A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85th Percentile Annual Rainfall (WQv)</c:v>
                </c:pt>
                <c:pt idx="1">
                  <c:v>1-Year, 24-Hour Rainfall (CPv)</c:v>
                </c:pt>
                <c:pt idx="2">
                  <c:v>25-Year, 24 Hour Rainfall (OFPv)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1.32</c:v>
                </c:pt>
                <c:pt idx="1">
                  <c:v>3.59</c:v>
                </c:pt>
                <c:pt idx="2">
                  <c:v>6.76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D2-451D-9FF9-51AEB7E87A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85th Percentile Annual Rainfall (WQv)</c:v>
                </c:pt>
                <c:pt idx="1">
                  <c:v>1-Year, 24-Hour Rainfall (CPv)</c:v>
                </c:pt>
                <c:pt idx="2">
                  <c:v>25-Year, 24 Hour Rainfall (OFPv)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1.37</c:v>
                </c:pt>
                <c:pt idx="1">
                  <c:v>3.71</c:v>
                </c:pt>
                <c:pt idx="2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D2-451D-9FF9-51AEB7E87A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648820560"/>
        <c:axId val="648816296"/>
      </c:barChart>
      <c:catAx>
        <c:axId val="648820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816296"/>
        <c:crosses val="autoZero"/>
        <c:auto val="1"/>
        <c:lblAlgn val="ctr"/>
        <c:lblOffset val="100"/>
        <c:noMultiLvlLbl val="0"/>
      </c:catAx>
      <c:valAx>
        <c:axId val="64881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Rainfall (inches)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82056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63CBB-9AEC-4BB4-97E1-6BF1E41E401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A2BEA-DF12-4E49-BC2D-CD63122C3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2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BD593-0236-427C-BAAA-15BC84449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ECBB6-D9C4-4FFB-81AE-4E9385ED4BF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F885-4528-4544-A09B-3AD2304FBE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7288E3-866E-4CD3-894B-8C992E76E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A2BEA-DF12-4E49-BC2D-CD63122C3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A89FF9-4248-104C-82AD-1AA1943A031A}"/>
              </a:ext>
            </a:extLst>
          </p:cNvPr>
          <p:cNvGrpSpPr/>
          <p:nvPr userDrawn="1"/>
        </p:nvGrpSpPr>
        <p:grpSpPr>
          <a:xfrm>
            <a:off x="6659173" y="5025198"/>
            <a:ext cx="763008" cy="763008"/>
            <a:chOff x="10504470" y="4922550"/>
            <a:chExt cx="1161481" cy="11614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275D8A-7857-1240-8C55-BAE7A3DB8F6C}"/>
                </a:ext>
              </a:extLst>
            </p:cNvPr>
            <p:cNvSpPr/>
            <p:nvPr userDrawn="1"/>
          </p:nvSpPr>
          <p:spPr>
            <a:xfrm>
              <a:off x="10504470" y="4922550"/>
              <a:ext cx="1161481" cy="11614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8F96DED2-24FB-7C4A-86FD-05B7214B35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3710" y="4931790"/>
              <a:ext cx="1143000" cy="1143000"/>
            </a:xfrm>
            <a:prstGeom prst="rect">
              <a:avLst/>
            </a:prstGeom>
          </p:spPr>
        </p:pic>
      </p:grp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CEE0E0-E413-914D-A9AF-C761DDE2DA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591" y="5110843"/>
            <a:ext cx="1568409" cy="5761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1E5AA51-A848-4D4D-9BB2-06319D9DB8AE}"/>
              </a:ext>
            </a:extLst>
          </p:cNvPr>
          <p:cNvSpPr/>
          <p:nvPr userDrawn="1"/>
        </p:nvSpPr>
        <p:spPr>
          <a:xfrm>
            <a:off x="11027300" y="5436009"/>
            <a:ext cx="865955" cy="865955"/>
          </a:xfrm>
          <a:prstGeom prst="ellipse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9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2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85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40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9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615" y="486795"/>
            <a:ext cx="11521440" cy="64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298" y="1243013"/>
            <a:ext cx="11521440" cy="493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371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0E0E93-EEE6-4D51-9F5C-4F52ACDE3916}"/>
              </a:ext>
            </a:extLst>
          </p:cNvPr>
          <p:cNvGrpSpPr/>
          <p:nvPr userDrawn="1"/>
        </p:nvGrpSpPr>
        <p:grpSpPr>
          <a:xfrm>
            <a:off x="0" y="6675120"/>
            <a:ext cx="12202796" cy="18288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A910FC-EEC9-4E32-9C79-04B4D2C5033B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262B7C-8609-4D89-A827-E2F2D0992C62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003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88E613-23F0-43B0-BB12-5224CC248F1C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C6D882F-2FE2-4899-A636-A96969867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68"/>
          <a:stretch/>
        </p:blipFill>
        <p:spPr>
          <a:xfrm>
            <a:off x="10577948" y="6317194"/>
            <a:ext cx="1387302" cy="337605"/>
          </a:xfrm>
          <a:prstGeom prst="rect">
            <a:avLst/>
          </a:prstGeom>
        </p:spPr>
      </p:pic>
      <p:pic>
        <p:nvPicPr>
          <p:cNvPr id="12" name="Picture 4" descr="Metro Water District (@NorthGAWater) | Twitter">
            <a:extLst>
              <a:ext uri="{FF2B5EF4-FFF2-40B4-BE49-F238E27FC236}">
                <a16:creationId xmlns:a16="http://schemas.microsoft.com/office/drawing/2014/main" id="{FEAF4168-2BA9-4527-A37D-0721B3936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1254" y="6026071"/>
            <a:ext cx="582246" cy="58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73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9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1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5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67093-30F0-1C47-8049-228BB9D1B63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9800"/>
            <a:ext cx="12192000" cy="838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C56FE87-0A12-41AD-805E-1E241A10B1FD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51F527F-AAEF-47B0-A004-F9192B03281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A25E47-40C2-6342-BC17-4780A199E8EA}"/>
              </a:ext>
            </a:extLst>
          </p:cNvPr>
          <p:cNvGrpSpPr/>
          <p:nvPr userDrawn="1"/>
        </p:nvGrpSpPr>
        <p:grpSpPr>
          <a:xfrm>
            <a:off x="11119691" y="5509178"/>
            <a:ext cx="710647" cy="710647"/>
            <a:chOff x="10504470" y="4922550"/>
            <a:chExt cx="1161481" cy="116148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85DC5AA-53E8-234B-9C56-2AF977A77F1B}"/>
                </a:ext>
              </a:extLst>
            </p:cNvPr>
            <p:cNvSpPr/>
            <p:nvPr userDrawn="1"/>
          </p:nvSpPr>
          <p:spPr>
            <a:xfrm>
              <a:off x="10504470" y="4922550"/>
              <a:ext cx="1161481" cy="11614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077D9D8F-972F-1149-9219-877A5AC26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3710" y="4931790"/>
              <a:ext cx="1143000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11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725613" indent="-3460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Wingdings" pitchFamily="2" charset="2"/>
        <a:buChar char="v"/>
        <a:tabLst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119313" indent="-2905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SzPct val="85000"/>
        <a:buFont typeface="System Font Regular"/>
        <a:buChar char="✦"/>
        <a:tabLst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georgiawater.org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miller@atlantaregional.org" TargetMode="External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hyperlink" Target="mailto:amurphy@atlantaregiona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CC758-6193-4CF9-9A58-D9CBCCB0AA21}"/>
              </a:ext>
            </a:extLst>
          </p:cNvPr>
          <p:cNvSpPr txBox="1">
            <a:spLocks/>
          </p:cNvSpPr>
          <p:nvPr/>
        </p:nvSpPr>
        <p:spPr>
          <a:xfrm>
            <a:off x="965453" y="1057350"/>
            <a:ext cx="10261093" cy="14132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j-cs"/>
              </a:rPr>
              <a:t>Utilizing GIS to Improve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j-cs"/>
              </a:rPr>
              <a:t>Regional Water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B0562-6C51-B8D2-DB72-9776B0737891}"/>
              </a:ext>
            </a:extLst>
          </p:cNvPr>
          <p:cNvSpPr txBox="1"/>
          <p:nvPr/>
        </p:nvSpPr>
        <p:spPr>
          <a:xfrm>
            <a:off x="3481284" y="4176294"/>
            <a:ext cx="50252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Shellby Miller &amp; Ansley Murphy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Metropolitan North Georgia Water Planning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AA792C-C176-7AA7-F174-C56B832C6878}"/>
              </a:ext>
            </a:extLst>
          </p:cNvPr>
          <p:cNvSpPr txBox="1"/>
          <p:nvPr/>
        </p:nvSpPr>
        <p:spPr>
          <a:xfrm>
            <a:off x="1135380" y="2844225"/>
            <a:ext cx="992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prstClr val="white"/>
                </a:solidFill>
                <a:latin typeface="Trebuchet MS" panose="020B0603020202020204" pitchFamily="34" charset="0"/>
              </a:rPr>
              <a:t>Stormwater Forecast &amp; River Basin Profiles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3304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89CC-36F6-A212-3441-270349C3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17"/>
            <a:ext cx="10515600" cy="871973"/>
          </a:xfrm>
        </p:spPr>
        <p:txBody>
          <a:bodyPr/>
          <a:lstStyle/>
          <a:p>
            <a:r>
              <a:rPr lang="en-US" dirty="0">
                <a:latin typeface="Trebuchet MS"/>
              </a:rPr>
              <a:t>Stormwater Forecast as a New Metric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D9817F-705A-3A31-1F85-9126158381A5}"/>
              </a:ext>
            </a:extLst>
          </p:cNvPr>
          <p:cNvGrpSpPr/>
          <p:nvPr/>
        </p:nvGrpSpPr>
        <p:grpSpPr>
          <a:xfrm>
            <a:off x="837909" y="3675094"/>
            <a:ext cx="2485612" cy="2024068"/>
            <a:chOff x="837909" y="3675094"/>
            <a:chExt cx="2485612" cy="20240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506C52B-F8E0-FBD4-81F6-CA185A98AA9D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87" t="16530" r="45779" b="29444"/>
            <a:stretch/>
          </p:blipFill>
          <p:spPr bwMode="auto">
            <a:xfrm>
              <a:off x="1126622" y="3675094"/>
              <a:ext cx="2196899" cy="1314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1A0C32-C7CF-7CEF-682D-2A5FAE20CB67}"/>
                </a:ext>
              </a:extLst>
            </p:cNvPr>
            <p:cNvSpPr txBox="1"/>
            <p:nvPr/>
          </p:nvSpPr>
          <p:spPr>
            <a:xfrm>
              <a:off x="837909" y="5052831"/>
              <a:ext cx="2290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i="1" dirty="0">
                  <a:solidFill>
                    <a:srgbClr val="FFFFFF"/>
                  </a:solidFill>
                </a:rPr>
                <a:t>Total Potential Runoff  Volume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28B02F-10C4-93AE-1CBF-E60B5BAD3174}"/>
              </a:ext>
            </a:extLst>
          </p:cNvPr>
          <p:cNvGrpSpPr/>
          <p:nvPr/>
        </p:nvGrpSpPr>
        <p:grpSpPr>
          <a:xfrm>
            <a:off x="3813560" y="3880082"/>
            <a:ext cx="2715103" cy="1794494"/>
            <a:chOff x="3813560" y="3880082"/>
            <a:chExt cx="2715103" cy="17944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8214539-2771-3DC6-4660-6574FD01EE8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05" t="16530" r="17761" b="29444"/>
            <a:stretch/>
          </p:blipFill>
          <p:spPr bwMode="auto">
            <a:xfrm>
              <a:off x="4674305" y="3880082"/>
              <a:ext cx="1854358" cy="110970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2335EE81-87A5-77B8-AEFC-62754A5E99CB}"/>
                </a:ext>
              </a:extLst>
            </p:cNvPr>
            <p:cNvSpPr/>
            <p:nvPr/>
          </p:nvSpPr>
          <p:spPr>
            <a:xfrm>
              <a:off x="3813560" y="4225771"/>
              <a:ext cx="507189" cy="331336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23A97A6-DB86-33E0-0CF1-87A76E836709}"/>
                </a:ext>
              </a:extLst>
            </p:cNvPr>
            <p:cNvSpPr txBox="1"/>
            <p:nvPr/>
          </p:nvSpPr>
          <p:spPr>
            <a:xfrm>
              <a:off x="4320749" y="5028245"/>
              <a:ext cx="21073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en-US" b="1" i="1" dirty="0">
                  <a:solidFill>
                    <a:srgbClr val="FFFFFF"/>
                  </a:solidFill>
                </a:rPr>
                <a:t>Runoff </a:t>
              </a:r>
            </a:p>
            <a:p>
              <a:pPr algn="r"/>
              <a:r>
                <a:rPr lang="en-US" b="1" i="1" dirty="0">
                  <a:solidFill>
                    <a:srgbClr val="FFFFFF"/>
                  </a:solidFill>
                </a:rPr>
                <a:t>Currently Managed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B32B8C3-8975-5834-6B99-10CE1CDE66D5}"/>
              </a:ext>
            </a:extLst>
          </p:cNvPr>
          <p:cNvSpPr txBox="1"/>
          <p:nvPr/>
        </p:nvSpPr>
        <p:spPr>
          <a:xfrm>
            <a:off x="4833453" y="4520414"/>
            <a:ext cx="10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C9C1A7-9C6B-0ABD-9562-0C2D80246137}"/>
              </a:ext>
            </a:extLst>
          </p:cNvPr>
          <p:cNvGrpSpPr/>
          <p:nvPr/>
        </p:nvGrpSpPr>
        <p:grpSpPr>
          <a:xfrm>
            <a:off x="7080178" y="3863069"/>
            <a:ext cx="3044235" cy="1869413"/>
            <a:chOff x="7080178" y="3863069"/>
            <a:chExt cx="3044235" cy="1869413"/>
          </a:xfrm>
        </p:grpSpPr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525BCCD4-5EEA-D06E-D9A9-73B905BB8B73}"/>
                </a:ext>
              </a:extLst>
            </p:cNvPr>
            <p:cNvSpPr/>
            <p:nvPr/>
          </p:nvSpPr>
          <p:spPr>
            <a:xfrm>
              <a:off x="8335805" y="3863069"/>
              <a:ext cx="1788608" cy="1314690"/>
            </a:xfrm>
            <a:prstGeom prst="doubleWav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/>
                <a:t>New Metric for Stormwater Program Management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6F311E-2142-02D5-2B4E-D08B14EEE30E}"/>
                </a:ext>
              </a:extLst>
            </p:cNvPr>
            <p:cNvSpPr txBox="1"/>
            <p:nvPr/>
          </p:nvSpPr>
          <p:spPr>
            <a:xfrm>
              <a:off x="8335805" y="5363150"/>
              <a:ext cx="178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FFFF"/>
                  </a:solidFill>
                </a:rPr>
                <a:t>Gap to manage</a:t>
              </a:r>
            </a:p>
          </p:txBody>
        </p:sp>
        <p:sp>
          <p:nvSpPr>
            <p:cNvPr id="29" name="Equals 28">
              <a:extLst>
                <a:ext uri="{FF2B5EF4-FFF2-40B4-BE49-F238E27FC236}">
                  <a16:creationId xmlns:a16="http://schemas.microsoft.com/office/drawing/2014/main" id="{E7DEC2A9-9963-A87B-5289-2ED883D8B73D}"/>
                </a:ext>
              </a:extLst>
            </p:cNvPr>
            <p:cNvSpPr/>
            <p:nvPr/>
          </p:nvSpPr>
          <p:spPr>
            <a:xfrm>
              <a:off x="7080178" y="4225771"/>
              <a:ext cx="657276" cy="350091"/>
            </a:xfrm>
            <a:prstGeom prst="mathEqua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60B656-92A1-0501-7B51-15A43466CBD6}"/>
              </a:ext>
            </a:extLst>
          </p:cNvPr>
          <p:cNvGrpSpPr/>
          <p:nvPr/>
        </p:nvGrpSpPr>
        <p:grpSpPr>
          <a:xfrm>
            <a:off x="944313" y="1483734"/>
            <a:ext cx="2579944" cy="1539743"/>
            <a:chOff x="944313" y="1483734"/>
            <a:chExt cx="2579944" cy="1539743"/>
          </a:xfrm>
        </p:grpSpPr>
        <p:pic>
          <p:nvPicPr>
            <p:cNvPr id="16" name="Graphic 15" descr="Renovation (House With Sparkles) with solid fill">
              <a:extLst>
                <a:ext uri="{FF2B5EF4-FFF2-40B4-BE49-F238E27FC236}">
                  <a16:creationId xmlns:a16="http://schemas.microsoft.com/office/drawing/2014/main" id="{DA9AB3E0-A1FF-9F9C-78ED-4949674E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9925" y="1483734"/>
              <a:ext cx="1188720" cy="11887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59BA19-E1F9-FF58-030E-514BBA233F6E}"/>
                </a:ext>
              </a:extLst>
            </p:cNvPr>
            <p:cNvSpPr txBox="1"/>
            <p:nvPr/>
          </p:nvSpPr>
          <p:spPr>
            <a:xfrm>
              <a:off x="944313" y="2654145"/>
              <a:ext cx="2579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FFFF"/>
                  </a:solidFill>
                </a:rPr>
                <a:t>New Home Price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62B894C-47AA-2B36-96F5-519F10321289}"/>
              </a:ext>
            </a:extLst>
          </p:cNvPr>
          <p:cNvGrpSpPr/>
          <p:nvPr/>
        </p:nvGrpSpPr>
        <p:grpSpPr>
          <a:xfrm>
            <a:off x="3674460" y="1483734"/>
            <a:ext cx="3326790" cy="1539743"/>
            <a:chOff x="3674460" y="1483734"/>
            <a:chExt cx="3326790" cy="1539743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A7815AE9-E08C-7CC4-C913-090788525F69}"/>
                </a:ext>
              </a:extLst>
            </p:cNvPr>
            <p:cNvSpPr/>
            <p:nvPr/>
          </p:nvSpPr>
          <p:spPr>
            <a:xfrm>
              <a:off x="3674460" y="2063205"/>
              <a:ext cx="507189" cy="331336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9A243B-ACB5-FF26-0A3C-765FA488BA7B}"/>
                </a:ext>
              </a:extLst>
            </p:cNvPr>
            <p:cNvSpPr txBox="1"/>
            <p:nvPr/>
          </p:nvSpPr>
          <p:spPr>
            <a:xfrm>
              <a:off x="4421306" y="2654145"/>
              <a:ext cx="2579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FFFF"/>
                  </a:solidFill>
                </a:rPr>
                <a:t>Current Savings</a:t>
              </a:r>
            </a:p>
          </p:txBody>
        </p:sp>
        <p:pic>
          <p:nvPicPr>
            <p:cNvPr id="37" name="Graphic 36" descr="Renovation (House With Sparkles) outline">
              <a:extLst>
                <a:ext uri="{FF2B5EF4-FFF2-40B4-BE49-F238E27FC236}">
                  <a16:creationId xmlns:a16="http://schemas.microsoft.com/office/drawing/2014/main" id="{B8B6C69E-F54B-04F9-474D-46F4FBC8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5599" y="1483734"/>
              <a:ext cx="1188720" cy="118872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EC0A893-2868-6CD3-02B6-131050AFB27F}"/>
              </a:ext>
            </a:extLst>
          </p:cNvPr>
          <p:cNvGrpSpPr/>
          <p:nvPr/>
        </p:nvGrpSpPr>
        <p:grpSpPr>
          <a:xfrm>
            <a:off x="6957377" y="1418281"/>
            <a:ext cx="3481347" cy="1879442"/>
            <a:chOff x="6957377" y="1418281"/>
            <a:chExt cx="3481347" cy="1879442"/>
          </a:xfrm>
        </p:grpSpPr>
        <p:sp>
          <p:nvSpPr>
            <p:cNvPr id="34" name="Equals 33">
              <a:extLst>
                <a:ext uri="{FF2B5EF4-FFF2-40B4-BE49-F238E27FC236}">
                  <a16:creationId xmlns:a16="http://schemas.microsoft.com/office/drawing/2014/main" id="{C44FDA07-B6AC-F386-7E12-40DA00226F52}"/>
                </a:ext>
              </a:extLst>
            </p:cNvPr>
            <p:cNvSpPr/>
            <p:nvPr/>
          </p:nvSpPr>
          <p:spPr>
            <a:xfrm>
              <a:off x="6957377" y="2003435"/>
              <a:ext cx="657276" cy="350091"/>
            </a:xfrm>
            <a:prstGeom prst="mathEqua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88108E-9FE9-5E20-ACF7-2318876B8974}"/>
                </a:ext>
              </a:extLst>
            </p:cNvPr>
            <p:cNvGrpSpPr/>
            <p:nvPr/>
          </p:nvGrpSpPr>
          <p:grpSpPr>
            <a:xfrm>
              <a:off x="8554393" y="1418281"/>
              <a:ext cx="1188720" cy="1188720"/>
              <a:chOff x="7150869" y="1913921"/>
              <a:chExt cx="978243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4D278-B973-1523-11BF-7CF76D170E0A}"/>
                  </a:ext>
                </a:extLst>
              </p:cNvPr>
              <p:cNvSpPr/>
              <p:nvPr/>
            </p:nvSpPr>
            <p:spPr>
              <a:xfrm>
                <a:off x="7478721" y="2301117"/>
                <a:ext cx="322538" cy="34341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Graphic 5" descr="Home1 with solid fill">
                <a:extLst>
                  <a:ext uri="{FF2B5EF4-FFF2-40B4-BE49-F238E27FC236}">
                    <a16:creationId xmlns:a16="http://schemas.microsoft.com/office/drawing/2014/main" id="{A83B288B-D10C-3952-95B3-FB998A45F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150869" y="1913921"/>
                <a:ext cx="978243" cy="91440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B8EC3B-A021-A19B-CAD2-B43B08C2011C}"/>
                </a:ext>
              </a:extLst>
            </p:cNvPr>
            <p:cNvSpPr txBox="1"/>
            <p:nvPr/>
          </p:nvSpPr>
          <p:spPr>
            <a:xfrm>
              <a:off x="7858780" y="2651392"/>
              <a:ext cx="2579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FFFF"/>
                  </a:solidFill>
                </a:rPr>
                <a:t>Amount needed for the new home</a:t>
              </a:r>
            </a:p>
          </p:txBody>
        </p:sp>
      </p:grpSp>
      <p:pic>
        <p:nvPicPr>
          <p:cNvPr id="43" name="Picture 5" descr="Map&#10;&#10;Description automatically generated">
            <a:extLst>
              <a:ext uri="{FF2B5EF4-FFF2-40B4-BE49-F238E27FC236}">
                <a16:creationId xmlns:a16="http://schemas.microsoft.com/office/drawing/2014/main" id="{F6C8184B-7024-8D50-48A9-FB6BB656A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73" b="94652" l="3086" r="96634">
                        <a14:foregroundMark x1="8275" y1="23507" x2="8275" y2="23507"/>
                        <a14:foregroundMark x1="3086" y1="31592" x2="3086" y2="31592"/>
                        <a14:foregroundMark x1="30715" y1="94900" x2="30715" y2="94900"/>
                        <a14:foregroundMark x1="90603" y1="10945" x2="90603" y2="10945"/>
                        <a14:foregroundMark x1="89902" y1="5597" x2="89902" y2="5597"/>
                        <a14:foregroundMark x1="95792" y1="8955" x2="95792" y2="8955"/>
                        <a14:foregroundMark x1="96634" y1="17537" x2="96634" y2="17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405" y="4520531"/>
            <a:ext cx="751548" cy="8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4EC3B4E-D499-84AD-B6BA-A15BF803C177}"/>
              </a:ext>
            </a:extLst>
          </p:cNvPr>
          <p:cNvSpPr txBox="1">
            <a:spLocks/>
          </p:cNvSpPr>
          <p:nvPr/>
        </p:nvSpPr>
        <p:spPr>
          <a:xfrm>
            <a:off x="348615" y="486795"/>
            <a:ext cx="1152144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/>
                <a:ea typeface="+mj-ea"/>
                <a:cs typeface="+mj-cs"/>
              </a:rPr>
              <a:t>District-wide Stormwater Forecast Information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sysClr val="window" lastClr="FFFFFF">
                      <a:lumMod val="93000"/>
                    </a:sysClr>
                  </a:gs>
                  <a:gs pos="0">
                    <a:sysClr val="windowText" lastClr="000000">
                      <a:lumMod val="25000"/>
                      <a:lumOff val="75000"/>
                    </a:sys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  <a:tileRect/>
              </a:gra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6CB6AF7-7DDB-655F-F483-90B9FD990CF0}"/>
              </a:ext>
            </a:extLst>
          </p:cNvPr>
          <p:cNvGraphicFramePr/>
          <p:nvPr/>
        </p:nvGraphicFramePr>
        <p:xfrm>
          <a:off x="949960" y="2199640"/>
          <a:ext cx="10124440" cy="435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1DF4AA4-AF10-CB7E-3EAD-FC626B2F5D53}"/>
              </a:ext>
            </a:extLst>
          </p:cNvPr>
          <p:cNvSpPr txBox="1"/>
          <p:nvPr/>
        </p:nvSpPr>
        <p:spPr>
          <a:xfrm>
            <a:off x="419735" y="1524000"/>
            <a:ext cx="11213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Current And Future District-wide Rainfall Depths by Design Storm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112E677E-2B1C-95CB-E851-3ED99384EC5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615581" y="3817803"/>
            <a:ext cx="2900679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16% Increase from 2019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769B5961-37F4-5E7E-E290-77D5F18AC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757" y="3403600"/>
            <a:ext cx="1152843" cy="5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14% Increase from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BC58C4A3-BCAC-FB1B-A933-BCAD14C6B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797" y="2555240"/>
            <a:ext cx="1152843" cy="5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11% Increase from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F39BF0-E12E-40DD-D75D-03574EF9F03E}"/>
              </a:ext>
            </a:extLst>
          </p:cNvPr>
          <p:cNvCxnSpPr>
            <a:cxnSpLocks/>
          </p:cNvCxnSpPr>
          <p:nvPr/>
        </p:nvCxnSpPr>
        <p:spPr>
          <a:xfrm flipV="1">
            <a:off x="6957218" y="3088242"/>
            <a:ext cx="635" cy="35091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EF40BAA-586F-8B66-2068-E063DD296C2A}"/>
              </a:ext>
            </a:extLst>
          </p:cNvPr>
          <p:cNvCxnSpPr>
            <a:cxnSpLocks/>
          </p:cNvCxnSpPr>
          <p:nvPr/>
        </p:nvCxnSpPr>
        <p:spPr>
          <a:xfrm flipV="1">
            <a:off x="3888898" y="3996305"/>
            <a:ext cx="635" cy="35091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3691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C84F-16CC-41AE-8250-418BB65A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253" y="405514"/>
            <a:ext cx="7911782" cy="1199765"/>
          </a:xfrm>
        </p:spPr>
        <p:txBody>
          <a:bodyPr>
            <a:normAutofit fontScale="90000"/>
          </a:bodyPr>
          <a:lstStyle/>
          <a:p>
            <a:r>
              <a:rPr lang="en-US" dirty="0"/>
              <a:t>Stormwater Management Volumes are Increasing</a:t>
            </a:r>
            <a:br>
              <a:rPr lang="en-US" dirty="0"/>
            </a:br>
            <a:r>
              <a:rPr lang="en-US" sz="1000" dirty="0"/>
              <a:t> </a:t>
            </a: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E06B4-B39B-5C87-5436-21EE4ABF38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08119" y="2722142"/>
            <a:ext cx="7843915" cy="2153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116% - Water Quality Volume</a:t>
            </a:r>
          </a:p>
          <a:p>
            <a:pPr marL="0" indent="0">
              <a:buNone/>
            </a:pPr>
            <a:r>
              <a:rPr lang="en-US" sz="3200" dirty="0"/>
              <a:t>89% - Channel Protection Volume</a:t>
            </a:r>
          </a:p>
          <a:p>
            <a:pPr marL="0" indent="0">
              <a:buNone/>
            </a:pPr>
            <a:r>
              <a:rPr lang="en-US" sz="3200" dirty="0"/>
              <a:t>103% - Overbank Flood Protection Volume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691F8-08BF-BC62-7E44-FF9346C77447}"/>
              </a:ext>
            </a:extLst>
          </p:cNvPr>
          <p:cNvSpPr txBox="1"/>
          <p:nvPr/>
        </p:nvSpPr>
        <p:spPr>
          <a:xfrm>
            <a:off x="3940253" y="1853192"/>
            <a:ext cx="7371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Percent change: 2019 to 2040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403F69-7740-D286-98CB-994D4EC6C9C2}"/>
              </a:ext>
            </a:extLst>
          </p:cNvPr>
          <p:cNvGrpSpPr/>
          <p:nvPr/>
        </p:nvGrpSpPr>
        <p:grpSpPr>
          <a:xfrm>
            <a:off x="-52705" y="0"/>
            <a:ext cx="3499257" cy="6858000"/>
            <a:chOff x="-52705" y="0"/>
            <a:chExt cx="3499257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7EE6F8-6759-2E0E-70BC-D620677DE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161" y="0"/>
              <a:ext cx="3446208" cy="3446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16806C-7A35-7B7B-8D91-A50A3567F0A4}"/>
                </a:ext>
              </a:extLst>
            </p:cNvPr>
            <p:cNvSpPr txBox="1"/>
            <p:nvPr/>
          </p:nvSpPr>
          <p:spPr>
            <a:xfrm>
              <a:off x="2565854" y="2084025"/>
              <a:ext cx="861552" cy="463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effectLst/>
                </a:rPr>
                <a:t>2019</a:t>
              </a:r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047BE7C-EC24-406D-B27E-21078F71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763" y="3411792"/>
              <a:ext cx="3446208" cy="3446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302A43-36A3-CEE5-BE03-316E1E3612CA}"/>
                </a:ext>
              </a:extLst>
            </p:cNvPr>
            <p:cNvSpPr txBox="1"/>
            <p:nvPr/>
          </p:nvSpPr>
          <p:spPr>
            <a:xfrm>
              <a:off x="2585000" y="5030202"/>
              <a:ext cx="861552" cy="463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effectLst/>
                </a:rPr>
                <a:t>2040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5C53C5-5E31-0EBB-4866-6320DF36B8BF}"/>
                </a:ext>
              </a:extLst>
            </p:cNvPr>
            <p:cNvSpPr txBox="1"/>
            <p:nvPr/>
          </p:nvSpPr>
          <p:spPr>
            <a:xfrm>
              <a:off x="-52705" y="3272215"/>
              <a:ext cx="34462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Overbank Flood Protection 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4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1B7B45-C51F-C162-5C1C-719818D61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0"/>
          <a:stretch/>
        </p:blipFill>
        <p:spPr>
          <a:xfrm>
            <a:off x="5039360" y="1397644"/>
            <a:ext cx="6925889" cy="405827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AD1AE6B-8E27-FD50-0366-9DC9FD47E59F}"/>
              </a:ext>
            </a:extLst>
          </p:cNvPr>
          <p:cNvSpPr txBox="1">
            <a:spLocks/>
          </p:cNvSpPr>
          <p:nvPr/>
        </p:nvSpPr>
        <p:spPr>
          <a:xfrm>
            <a:off x="614680" y="2686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Trebuchet MS"/>
              </a:rPr>
              <a:t>Want to know more?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34F652C-2971-98FA-378B-E37ACAD77AD6}"/>
              </a:ext>
            </a:extLst>
          </p:cNvPr>
          <p:cNvSpPr txBox="1">
            <a:spLocks/>
          </p:cNvSpPr>
          <p:nvPr/>
        </p:nvSpPr>
        <p:spPr>
          <a:xfrm>
            <a:off x="701039" y="1508761"/>
            <a:ext cx="3996691" cy="4503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§"/>
              <a:defRPr sz="24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725613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v"/>
              <a:tabLst/>
              <a:defRPr sz="18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119313" indent="-290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85000"/>
              <a:buFont typeface="System Font Regular"/>
              <a:buChar char="✦"/>
              <a:tabLst/>
              <a:defRPr sz="18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rebuchet MS"/>
              </a:rPr>
              <a:t>District Website: northgeorgiawater.org</a:t>
            </a:r>
            <a:endParaRPr lang="en-US" dirty="0">
              <a:latin typeface="Trebuchet MS"/>
              <a:hlinkClick r:id="rId3"/>
            </a:endParaRPr>
          </a:p>
          <a:p>
            <a:r>
              <a:rPr lang="en-US" dirty="0">
                <a:latin typeface="Trebuchet MS"/>
              </a:rPr>
              <a:t>Select: Plans &amp; Reports</a:t>
            </a:r>
          </a:p>
          <a:p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1C9B81-6A92-8D9D-1154-5DD0F4108E39}"/>
              </a:ext>
            </a:extLst>
          </p:cNvPr>
          <p:cNvCxnSpPr>
            <a:cxnSpLocks/>
          </p:cNvCxnSpPr>
          <p:nvPr/>
        </p:nvCxnSpPr>
        <p:spPr>
          <a:xfrm>
            <a:off x="9602709" y="3156846"/>
            <a:ext cx="73689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59E892-47C4-FB31-76F7-9EA4607B8FAD}"/>
              </a:ext>
            </a:extLst>
          </p:cNvPr>
          <p:cNvSpPr/>
          <p:nvPr/>
        </p:nvSpPr>
        <p:spPr>
          <a:xfrm>
            <a:off x="8280400" y="1382404"/>
            <a:ext cx="848360" cy="196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A79AE4-30C6-688D-E7D7-B1201314214F}"/>
              </a:ext>
            </a:extLst>
          </p:cNvPr>
          <p:cNvSpPr/>
          <p:nvPr/>
        </p:nvSpPr>
        <p:spPr>
          <a:xfrm>
            <a:off x="10419080" y="2891164"/>
            <a:ext cx="1412240" cy="7969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43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AD1AE6B-8E27-FD50-0366-9DC9FD47E59F}"/>
              </a:ext>
            </a:extLst>
          </p:cNvPr>
          <p:cNvSpPr txBox="1">
            <a:spLocks/>
          </p:cNvSpPr>
          <p:nvPr/>
        </p:nvSpPr>
        <p:spPr>
          <a:xfrm>
            <a:off x="614680" y="2686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rebuchet MS"/>
              </a:rPr>
              <a:t>What’s Next?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34F652C-2971-98FA-378B-E37ACAD77AD6}"/>
              </a:ext>
            </a:extLst>
          </p:cNvPr>
          <p:cNvSpPr txBox="1">
            <a:spLocks/>
          </p:cNvSpPr>
          <p:nvPr/>
        </p:nvSpPr>
        <p:spPr>
          <a:xfrm>
            <a:off x="701039" y="1508761"/>
            <a:ext cx="4167294" cy="4248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§"/>
              <a:defRPr sz="24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725613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v"/>
              <a:tabLst/>
              <a:defRPr sz="18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119313" indent="-290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85000"/>
              <a:buFont typeface="System Font Regular"/>
              <a:buChar char="✦"/>
              <a:tabLst/>
              <a:defRPr sz="1800" kern="120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rebuchet MS"/>
              </a:rPr>
              <a:t>Publish to </a:t>
            </a:r>
            <a:r>
              <a:rPr lang="en-US" dirty="0">
                <a:solidFill>
                  <a:schemeClr val="bg1"/>
                </a:solidFill>
              </a:rPr>
              <a:t>ARC Data Hub</a:t>
            </a:r>
          </a:p>
          <a:p>
            <a:r>
              <a:rPr lang="en-US" dirty="0">
                <a:solidFill>
                  <a:schemeClr val="bg1"/>
                </a:solidFill>
              </a:rPr>
              <a:t>Develop Snapshot tool using ArcGIS API for JavaScript and React</a:t>
            </a:r>
          </a:p>
          <a:p>
            <a:endParaRPr lang="en-US" dirty="0">
              <a:latin typeface="Trebuchet MS"/>
            </a:endParaRP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515C45-4394-C798-2D85-0FCE4060C7B0}"/>
              </a:ext>
            </a:extLst>
          </p:cNvPr>
          <p:cNvGrpSpPr/>
          <p:nvPr/>
        </p:nvGrpSpPr>
        <p:grpSpPr>
          <a:xfrm>
            <a:off x="5872480" y="1271016"/>
            <a:ext cx="5042659" cy="4005071"/>
            <a:chOff x="6453076" y="1508761"/>
            <a:chExt cx="4423455" cy="3598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C049E0-8F9F-4102-5804-A6CE26CE2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3076" y="1778000"/>
              <a:ext cx="4423455" cy="33297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F6F5D7-7367-CC07-61CA-E2A917B82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44454" b="-944"/>
            <a:stretch/>
          </p:blipFill>
          <p:spPr>
            <a:xfrm>
              <a:off x="6453076" y="1508761"/>
              <a:ext cx="4423455" cy="269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227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1EE4EE-63D0-FD52-8A02-C0EFDCFC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54" y="491990"/>
            <a:ext cx="9527038" cy="5320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4F0DF-BA97-BE04-CD54-D80263A076F4}"/>
              </a:ext>
            </a:extLst>
          </p:cNvPr>
          <p:cNvSpPr txBox="1"/>
          <p:nvPr/>
        </p:nvSpPr>
        <p:spPr>
          <a:xfrm>
            <a:off x="8365998" y="5799296"/>
            <a:ext cx="2314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https://arcg.is/1DjqWn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A3B83CE-0551-6293-5106-2FC938E1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03" y="4195894"/>
            <a:ext cx="1512230" cy="15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2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 with trees around it&#10;&#10;Description automatically generated with low confidence">
            <a:extLst>
              <a:ext uri="{FF2B5EF4-FFF2-40B4-BE49-F238E27FC236}">
                <a16:creationId xmlns:a16="http://schemas.microsoft.com/office/drawing/2014/main" id="{CC85BF90-31E0-962D-06A3-BF5CC2247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1224" b="2"/>
          <a:stretch/>
        </p:blipFill>
        <p:spPr>
          <a:xfrm>
            <a:off x="4654296" y="0"/>
            <a:ext cx="75377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DDA87-45F0-3F17-DD02-3F3F6162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DC831-FC13-8FFD-3D64-0940A5E4F8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093" y="2718054"/>
            <a:ext cx="4283203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Shellby Miller, </a:t>
            </a:r>
            <a:r>
              <a:rPr lang="en-US" sz="1700" i="1" dirty="0"/>
              <a:t>Senior Data &amp; GIS Analyst</a:t>
            </a:r>
          </a:p>
          <a:p>
            <a:pPr marL="0" indent="0">
              <a:buNone/>
            </a:pPr>
            <a:r>
              <a:rPr lang="en-US" sz="1700" dirty="0">
                <a:hlinkClick r:id="rId3"/>
              </a:rPr>
              <a:t>smiller@atlantaregional.org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Ansley Murphy, </a:t>
            </a:r>
            <a:r>
              <a:rPr lang="en-US" sz="1700" i="1" dirty="0"/>
              <a:t>GIS Intern</a:t>
            </a:r>
          </a:p>
          <a:p>
            <a:pPr marL="0" indent="0">
              <a:buNone/>
            </a:pPr>
            <a:r>
              <a:rPr lang="en-US" sz="1700" dirty="0">
                <a:hlinkClick r:id="rId4"/>
              </a:rPr>
              <a:t>amurphy@atlantaregional.org</a:t>
            </a:r>
            <a:endParaRPr lang="en-US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588C8-16D6-3470-C420-6E82B3913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511" y="5004054"/>
            <a:ext cx="1151918" cy="11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4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A2BD344-AEA6-17ED-14D4-06C51FBA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3" y="150584"/>
            <a:ext cx="11815354" cy="88756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Metropolitan North Georgia Water Planning District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C3A513-110D-ECAE-7E33-F1F371DC7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7064" y="1825625"/>
            <a:ext cx="541673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15 Counties</a:t>
            </a:r>
          </a:p>
          <a:p>
            <a:pPr marL="0" indent="0">
              <a:buNone/>
            </a:pPr>
            <a:r>
              <a:rPr lang="en-US" sz="4000" dirty="0"/>
              <a:t>96 Cities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73652-D900-6B47-AB96-FB0677E93AE3}"/>
              </a:ext>
            </a:extLst>
          </p:cNvPr>
          <p:cNvSpPr txBox="1"/>
          <p:nvPr/>
        </p:nvSpPr>
        <p:spPr>
          <a:xfrm>
            <a:off x="5937064" y="3429000"/>
            <a:ext cx="6066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cs typeface="Trebuchet MS"/>
              </a:rPr>
              <a:t>99% of our drinking </a:t>
            </a:r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  <a:cs typeface="Trebuchet MS"/>
              </a:rPr>
              <a:t>water 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cs typeface="Trebuchet MS"/>
              </a:rPr>
              <a:t>is </a:t>
            </a:r>
            <a:r>
              <a:rPr lang="en-US" sz="3200" dirty="0">
                <a:solidFill>
                  <a:prstClr val="white"/>
                </a:solidFill>
                <a:latin typeface="Trebuchet MS" panose="020B0603020202020204" pitchFamily="34" charset="0"/>
                <a:cs typeface="Trebuchet MS"/>
              </a:rPr>
              <a:t>s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cs typeface="Trebuchet MS"/>
              </a:rPr>
              <a:t>upplied through Surface Water 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1426C-388C-2179-1B98-B43F38537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522" y="5455920"/>
            <a:ext cx="851533" cy="8077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65B3DF-C326-9419-C3FC-9451CECB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7" y="884167"/>
            <a:ext cx="4783027" cy="52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58248" y="1608326"/>
            <a:ext cx="2633663" cy="2903537"/>
            <a:chOff x="5850050" y="1371600"/>
            <a:chExt cx="2633663" cy="2903537"/>
          </a:xfrm>
        </p:grpSpPr>
        <p:sp>
          <p:nvSpPr>
            <p:cNvPr id="12" name="Freeform 5"/>
            <p:cNvSpPr>
              <a:spLocks/>
            </p:cNvSpPr>
            <p:nvPr/>
          </p:nvSpPr>
          <p:spPr bwMode="gray">
            <a:xfrm>
              <a:off x="6215175" y="1903354"/>
              <a:ext cx="1622425" cy="1784350"/>
            </a:xfrm>
            <a:custGeom>
              <a:avLst/>
              <a:gdLst>
                <a:gd name="T0" fmla="*/ 2147483647 w 1417"/>
                <a:gd name="T1" fmla="*/ 2147483647 h 1556"/>
                <a:gd name="T2" fmla="*/ 2147483647 w 1417"/>
                <a:gd name="T3" fmla="*/ 2147483647 h 1556"/>
                <a:gd name="T4" fmla="*/ 2147483647 w 1417"/>
                <a:gd name="T5" fmla="*/ 2147483647 h 1556"/>
                <a:gd name="T6" fmla="*/ 2147483647 w 1417"/>
                <a:gd name="T7" fmla="*/ 2147483647 h 1556"/>
                <a:gd name="T8" fmla="*/ 2147483647 w 1417"/>
                <a:gd name="T9" fmla="*/ 2147483647 h 1556"/>
                <a:gd name="T10" fmla="*/ 2147483647 w 1417"/>
                <a:gd name="T11" fmla="*/ 2147483647 h 1556"/>
                <a:gd name="T12" fmla="*/ 2147483647 w 1417"/>
                <a:gd name="T13" fmla="*/ 2147483647 h 1556"/>
                <a:gd name="T14" fmla="*/ 2147483647 w 1417"/>
                <a:gd name="T15" fmla="*/ 2147483647 h 1556"/>
                <a:gd name="T16" fmla="*/ 2147483647 w 1417"/>
                <a:gd name="T17" fmla="*/ 2147483647 h 1556"/>
                <a:gd name="T18" fmla="*/ 2147483647 w 1417"/>
                <a:gd name="T19" fmla="*/ 2147483647 h 1556"/>
                <a:gd name="T20" fmla="*/ 2147483647 w 1417"/>
                <a:gd name="T21" fmla="*/ 2147483647 h 1556"/>
                <a:gd name="T22" fmla="*/ 2147483647 w 1417"/>
                <a:gd name="T23" fmla="*/ 0 h 1556"/>
                <a:gd name="T24" fmla="*/ 2147483647 w 1417"/>
                <a:gd name="T25" fmla="*/ 2147483647 h 1556"/>
                <a:gd name="T26" fmla="*/ 2147483647 w 1417"/>
                <a:gd name="T27" fmla="*/ 2147483647 h 1556"/>
                <a:gd name="T28" fmla="*/ 2147483647 w 1417"/>
                <a:gd name="T29" fmla="*/ 2147483647 h 15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17"/>
                <a:gd name="T46" fmla="*/ 0 h 1556"/>
                <a:gd name="T47" fmla="*/ 1417 w 1417"/>
                <a:gd name="T48" fmla="*/ 1556 h 15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17" h="1556">
                  <a:moveTo>
                    <a:pt x="85" y="1260"/>
                  </a:moveTo>
                  <a:cubicBezTo>
                    <a:pt x="76" y="1287"/>
                    <a:pt x="65" y="1324"/>
                    <a:pt x="41" y="1340"/>
                  </a:cubicBezTo>
                  <a:cubicBezTo>
                    <a:pt x="31" y="1369"/>
                    <a:pt x="26" y="1359"/>
                    <a:pt x="45" y="1372"/>
                  </a:cubicBezTo>
                  <a:cubicBezTo>
                    <a:pt x="73" y="1415"/>
                    <a:pt x="47" y="1413"/>
                    <a:pt x="13" y="1424"/>
                  </a:cubicBezTo>
                  <a:cubicBezTo>
                    <a:pt x="6" y="1444"/>
                    <a:pt x="0" y="1471"/>
                    <a:pt x="17" y="1488"/>
                  </a:cubicBezTo>
                  <a:lnTo>
                    <a:pt x="485" y="1556"/>
                  </a:lnTo>
                  <a:lnTo>
                    <a:pt x="861" y="1496"/>
                  </a:lnTo>
                  <a:lnTo>
                    <a:pt x="1061" y="976"/>
                  </a:lnTo>
                  <a:lnTo>
                    <a:pt x="1417" y="420"/>
                  </a:lnTo>
                  <a:lnTo>
                    <a:pt x="1281" y="180"/>
                  </a:lnTo>
                  <a:lnTo>
                    <a:pt x="1049" y="64"/>
                  </a:lnTo>
                  <a:lnTo>
                    <a:pt x="785" y="0"/>
                  </a:lnTo>
                  <a:lnTo>
                    <a:pt x="381" y="512"/>
                  </a:lnTo>
                  <a:lnTo>
                    <a:pt x="81" y="1112"/>
                  </a:lnTo>
                  <a:lnTo>
                    <a:pt x="85" y="126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gray">
            <a:xfrm>
              <a:off x="7329600" y="2862204"/>
              <a:ext cx="612775" cy="679450"/>
            </a:xfrm>
            <a:custGeom>
              <a:avLst/>
              <a:gdLst>
                <a:gd name="T0" fmla="*/ 2147483647 w 536"/>
                <a:gd name="T1" fmla="*/ 2147483647 h 592"/>
                <a:gd name="T2" fmla="*/ 2147483647 w 536"/>
                <a:gd name="T3" fmla="*/ 2147483647 h 592"/>
                <a:gd name="T4" fmla="*/ 2147483647 w 536"/>
                <a:gd name="T5" fmla="*/ 2147483647 h 592"/>
                <a:gd name="T6" fmla="*/ 2147483647 w 536"/>
                <a:gd name="T7" fmla="*/ 0 h 592"/>
                <a:gd name="T8" fmla="*/ 2147483647 w 536"/>
                <a:gd name="T9" fmla="*/ 2147483647 h 592"/>
                <a:gd name="T10" fmla="*/ 0 w 536"/>
                <a:gd name="T11" fmla="*/ 2147483647 h 592"/>
                <a:gd name="T12" fmla="*/ 2147483647 w 536"/>
                <a:gd name="T13" fmla="*/ 2147483647 h 592"/>
                <a:gd name="T14" fmla="*/ 2147483647 w 536"/>
                <a:gd name="T15" fmla="*/ 2147483647 h 5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6"/>
                <a:gd name="T25" fmla="*/ 0 h 592"/>
                <a:gd name="T26" fmla="*/ 536 w 536"/>
                <a:gd name="T27" fmla="*/ 592 h 5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6" h="592">
                  <a:moveTo>
                    <a:pt x="296" y="592"/>
                  </a:moveTo>
                  <a:lnTo>
                    <a:pt x="516" y="324"/>
                  </a:lnTo>
                  <a:lnTo>
                    <a:pt x="536" y="76"/>
                  </a:lnTo>
                  <a:lnTo>
                    <a:pt x="436" y="0"/>
                  </a:lnTo>
                  <a:lnTo>
                    <a:pt x="44" y="240"/>
                  </a:lnTo>
                  <a:lnTo>
                    <a:pt x="0" y="464"/>
                  </a:lnTo>
                  <a:lnTo>
                    <a:pt x="160" y="580"/>
                  </a:lnTo>
                  <a:lnTo>
                    <a:pt x="296" y="59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gray">
            <a:xfrm>
              <a:off x="7142275" y="2532004"/>
              <a:ext cx="608013" cy="779463"/>
            </a:xfrm>
            <a:custGeom>
              <a:avLst/>
              <a:gdLst>
                <a:gd name="T0" fmla="*/ 2147483647 w 532"/>
                <a:gd name="T1" fmla="*/ 2147483647 h 680"/>
                <a:gd name="T2" fmla="*/ 2147483647 w 532"/>
                <a:gd name="T3" fmla="*/ 2147483647 h 680"/>
                <a:gd name="T4" fmla="*/ 2147483647 w 532"/>
                <a:gd name="T5" fmla="*/ 0 h 680"/>
                <a:gd name="T6" fmla="*/ 0 w 532"/>
                <a:gd name="T7" fmla="*/ 2147483647 h 680"/>
                <a:gd name="T8" fmla="*/ 2147483647 w 532"/>
                <a:gd name="T9" fmla="*/ 2147483647 h 680"/>
                <a:gd name="T10" fmla="*/ 2147483647 w 532"/>
                <a:gd name="T11" fmla="*/ 2147483647 h 680"/>
                <a:gd name="T12" fmla="*/ 2147483647 w 532"/>
                <a:gd name="T13" fmla="*/ 2147483647 h 680"/>
                <a:gd name="T14" fmla="*/ 2147483647 w 532"/>
                <a:gd name="T15" fmla="*/ 2147483647 h 680"/>
                <a:gd name="T16" fmla="*/ 2147483647 w 532"/>
                <a:gd name="T17" fmla="*/ 2147483647 h 680"/>
                <a:gd name="T18" fmla="*/ 2147483647 w 532"/>
                <a:gd name="T19" fmla="*/ 2147483647 h 680"/>
                <a:gd name="T20" fmla="*/ 2147483647 w 532"/>
                <a:gd name="T21" fmla="*/ 2147483647 h 680"/>
                <a:gd name="T22" fmla="*/ 2147483647 w 532"/>
                <a:gd name="T23" fmla="*/ 2147483647 h 680"/>
                <a:gd name="T24" fmla="*/ 2147483647 w 532"/>
                <a:gd name="T25" fmla="*/ 2147483647 h 680"/>
                <a:gd name="T26" fmla="*/ 2147483647 w 532"/>
                <a:gd name="T27" fmla="*/ 2147483647 h 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2"/>
                <a:gd name="T43" fmla="*/ 0 h 680"/>
                <a:gd name="T44" fmla="*/ 532 w 532"/>
                <a:gd name="T45" fmla="*/ 680 h 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2" h="680">
                  <a:moveTo>
                    <a:pt x="212" y="24"/>
                  </a:moveTo>
                  <a:cubicBezTo>
                    <a:pt x="167" y="23"/>
                    <a:pt x="121" y="22"/>
                    <a:pt x="76" y="20"/>
                  </a:cubicBezTo>
                  <a:cubicBezTo>
                    <a:pt x="53" y="19"/>
                    <a:pt x="34" y="0"/>
                    <a:pt x="8" y="0"/>
                  </a:cubicBezTo>
                  <a:lnTo>
                    <a:pt x="0" y="624"/>
                  </a:lnTo>
                  <a:lnTo>
                    <a:pt x="172" y="624"/>
                  </a:lnTo>
                  <a:lnTo>
                    <a:pt x="172" y="656"/>
                  </a:lnTo>
                  <a:lnTo>
                    <a:pt x="200" y="660"/>
                  </a:lnTo>
                  <a:lnTo>
                    <a:pt x="204" y="620"/>
                  </a:lnTo>
                  <a:cubicBezTo>
                    <a:pt x="261" y="622"/>
                    <a:pt x="307" y="622"/>
                    <a:pt x="360" y="640"/>
                  </a:cubicBezTo>
                  <a:cubicBezTo>
                    <a:pt x="370" y="654"/>
                    <a:pt x="376" y="672"/>
                    <a:pt x="392" y="680"/>
                  </a:cubicBezTo>
                  <a:lnTo>
                    <a:pt x="480" y="456"/>
                  </a:lnTo>
                  <a:lnTo>
                    <a:pt x="532" y="412"/>
                  </a:lnTo>
                  <a:lnTo>
                    <a:pt x="476" y="268"/>
                  </a:lnTo>
                  <a:lnTo>
                    <a:pt x="212" y="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gray">
            <a:xfrm>
              <a:off x="7589950" y="1371600"/>
              <a:ext cx="893763" cy="946150"/>
            </a:xfrm>
            <a:custGeom>
              <a:avLst/>
              <a:gdLst>
                <a:gd name="T0" fmla="*/ 0 w 780"/>
                <a:gd name="T1" fmla="*/ 2147483647 h 825"/>
                <a:gd name="T2" fmla="*/ 2147483647 w 780"/>
                <a:gd name="T3" fmla="*/ 2147483647 h 825"/>
                <a:gd name="T4" fmla="*/ 2147483647 w 780"/>
                <a:gd name="T5" fmla="*/ 2147483647 h 825"/>
                <a:gd name="T6" fmla="*/ 2147483647 w 780"/>
                <a:gd name="T7" fmla="*/ 2147483647 h 825"/>
                <a:gd name="T8" fmla="*/ 2147483647 w 780"/>
                <a:gd name="T9" fmla="*/ 2147483647 h 825"/>
                <a:gd name="T10" fmla="*/ 2147483647 w 780"/>
                <a:gd name="T11" fmla="*/ 2147483647 h 825"/>
                <a:gd name="T12" fmla="*/ 2147483647 w 780"/>
                <a:gd name="T13" fmla="*/ 2147483647 h 825"/>
                <a:gd name="T14" fmla="*/ 2147483647 w 780"/>
                <a:gd name="T15" fmla="*/ 2147483647 h 825"/>
                <a:gd name="T16" fmla="*/ 2147483647 w 780"/>
                <a:gd name="T17" fmla="*/ 2147483647 h 825"/>
                <a:gd name="T18" fmla="*/ 2147483647 w 780"/>
                <a:gd name="T19" fmla="*/ 2147483647 h 825"/>
                <a:gd name="T20" fmla="*/ 2147483647 w 780"/>
                <a:gd name="T21" fmla="*/ 2147483647 h 825"/>
                <a:gd name="T22" fmla="*/ 2147483647 w 780"/>
                <a:gd name="T23" fmla="*/ 2147483647 h 825"/>
                <a:gd name="T24" fmla="*/ 2147483647 w 780"/>
                <a:gd name="T25" fmla="*/ 2147483647 h 825"/>
                <a:gd name="T26" fmla="*/ 2147483647 w 780"/>
                <a:gd name="T27" fmla="*/ 2147483647 h 825"/>
                <a:gd name="T28" fmla="*/ 2147483647 w 780"/>
                <a:gd name="T29" fmla="*/ 2147483647 h 825"/>
                <a:gd name="T30" fmla="*/ 2147483647 w 780"/>
                <a:gd name="T31" fmla="*/ 2147483647 h 825"/>
                <a:gd name="T32" fmla="*/ 2147483647 w 780"/>
                <a:gd name="T33" fmla="*/ 2147483647 h 825"/>
                <a:gd name="T34" fmla="*/ 2147483647 w 780"/>
                <a:gd name="T35" fmla="*/ 2147483647 h 825"/>
                <a:gd name="T36" fmla="*/ 2147483647 w 780"/>
                <a:gd name="T37" fmla="*/ 2147483647 h 825"/>
                <a:gd name="T38" fmla="*/ 2147483647 w 780"/>
                <a:gd name="T39" fmla="*/ 2147483647 h 825"/>
                <a:gd name="T40" fmla="*/ 2147483647 w 780"/>
                <a:gd name="T41" fmla="*/ 2147483647 h 825"/>
                <a:gd name="T42" fmla="*/ 2147483647 w 780"/>
                <a:gd name="T43" fmla="*/ 2147483647 h 825"/>
                <a:gd name="T44" fmla="*/ 2147483647 w 780"/>
                <a:gd name="T45" fmla="*/ 2147483647 h 825"/>
                <a:gd name="T46" fmla="*/ 2147483647 w 780"/>
                <a:gd name="T47" fmla="*/ 2147483647 h 825"/>
                <a:gd name="T48" fmla="*/ 2147483647 w 780"/>
                <a:gd name="T49" fmla="*/ 2147483647 h 825"/>
                <a:gd name="T50" fmla="*/ 0 w 780"/>
                <a:gd name="T51" fmla="*/ 2147483647 h 8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80"/>
                <a:gd name="T79" fmla="*/ 0 h 825"/>
                <a:gd name="T80" fmla="*/ 780 w 780"/>
                <a:gd name="T81" fmla="*/ 825 h 8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80" h="825">
                  <a:moveTo>
                    <a:pt x="0" y="665"/>
                  </a:moveTo>
                  <a:lnTo>
                    <a:pt x="196" y="825"/>
                  </a:lnTo>
                  <a:lnTo>
                    <a:pt x="356" y="825"/>
                  </a:lnTo>
                  <a:lnTo>
                    <a:pt x="424" y="797"/>
                  </a:lnTo>
                  <a:lnTo>
                    <a:pt x="452" y="745"/>
                  </a:lnTo>
                  <a:cubicBezTo>
                    <a:pt x="560" y="632"/>
                    <a:pt x="671" y="522"/>
                    <a:pt x="776" y="405"/>
                  </a:cubicBezTo>
                  <a:cubicBezTo>
                    <a:pt x="779" y="401"/>
                    <a:pt x="768" y="400"/>
                    <a:pt x="764" y="397"/>
                  </a:cubicBezTo>
                  <a:cubicBezTo>
                    <a:pt x="752" y="387"/>
                    <a:pt x="736" y="361"/>
                    <a:pt x="736" y="361"/>
                  </a:cubicBezTo>
                  <a:cubicBezTo>
                    <a:pt x="730" y="332"/>
                    <a:pt x="720" y="306"/>
                    <a:pt x="704" y="281"/>
                  </a:cubicBezTo>
                  <a:cubicBezTo>
                    <a:pt x="712" y="257"/>
                    <a:pt x="711" y="223"/>
                    <a:pt x="732" y="209"/>
                  </a:cubicBezTo>
                  <a:cubicBezTo>
                    <a:pt x="741" y="195"/>
                    <a:pt x="750" y="186"/>
                    <a:pt x="764" y="177"/>
                  </a:cubicBezTo>
                  <a:cubicBezTo>
                    <a:pt x="769" y="169"/>
                    <a:pt x="780" y="153"/>
                    <a:pt x="780" y="153"/>
                  </a:cubicBezTo>
                  <a:lnTo>
                    <a:pt x="704" y="9"/>
                  </a:lnTo>
                  <a:cubicBezTo>
                    <a:pt x="608" y="6"/>
                    <a:pt x="512" y="0"/>
                    <a:pt x="416" y="1"/>
                  </a:cubicBezTo>
                  <a:cubicBezTo>
                    <a:pt x="406" y="1"/>
                    <a:pt x="404" y="19"/>
                    <a:pt x="396" y="25"/>
                  </a:cubicBezTo>
                  <a:cubicBezTo>
                    <a:pt x="396" y="25"/>
                    <a:pt x="366" y="45"/>
                    <a:pt x="360" y="49"/>
                  </a:cubicBezTo>
                  <a:cubicBezTo>
                    <a:pt x="356" y="52"/>
                    <a:pt x="348" y="57"/>
                    <a:pt x="348" y="57"/>
                  </a:cubicBezTo>
                  <a:cubicBezTo>
                    <a:pt x="345" y="67"/>
                    <a:pt x="352" y="105"/>
                    <a:pt x="344" y="109"/>
                  </a:cubicBezTo>
                  <a:cubicBezTo>
                    <a:pt x="325" y="118"/>
                    <a:pt x="301" y="112"/>
                    <a:pt x="280" y="113"/>
                  </a:cubicBezTo>
                  <a:cubicBezTo>
                    <a:pt x="268" y="121"/>
                    <a:pt x="256" y="125"/>
                    <a:pt x="244" y="133"/>
                  </a:cubicBezTo>
                  <a:cubicBezTo>
                    <a:pt x="236" y="157"/>
                    <a:pt x="219" y="165"/>
                    <a:pt x="196" y="173"/>
                  </a:cubicBezTo>
                  <a:cubicBezTo>
                    <a:pt x="201" y="188"/>
                    <a:pt x="211" y="190"/>
                    <a:pt x="216" y="205"/>
                  </a:cubicBezTo>
                  <a:cubicBezTo>
                    <a:pt x="188" y="224"/>
                    <a:pt x="197" y="213"/>
                    <a:pt x="184" y="233"/>
                  </a:cubicBezTo>
                  <a:cubicBezTo>
                    <a:pt x="223" y="259"/>
                    <a:pt x="192" y="314"/>
                    <a:pt x="236" y="329"/>
                  </a:cubicBezTo>
                  <a:cubicBezTo>
                    <a:pt x="245" y="342"/>
                    <a:pt x="239" y="341"/>
                    <a:pt x="248" y="341"/>
                  </a:cubicBezTo>
                  <a:lnTo>
                    <a:pt x="0" y="6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gray">
            <a:xfrm>
              <a:off x="6340588" y="2189104"/>
              <a:ext cx="755650" cy="865188"/>
            </a:xfrm>
            <a:custGeom>
              <a:avLst/>
              <a:gdLst>
                <a:gd name="T0" fmla="*/ 2147483647 w 660"/>
                <a:gd name="T1" fmla="*/ 2147483647 h 756"/>
                <a:gd name="T2" fmla="*/ 2147483647 w 660"/>
                <a:gd name="T3" fmla="*/ 2147483647 h 756"/>
                <a:gd name="T4" fmla="*/ 2147483647 w 660"/>
                <a:gd name="T5" fmla="*/ 2147483647 h 756"/>
                <a:gd name="T6" fmla="*/ 2147483647 w 660"/>
                <a:gd name="T7" fmla="*/ 2147483647 h 756"/>
                <a:gd name="T8" fmla="*/ 2147483647 w 660"/>
                <a:gd name="T9" fmla="*/ 2147483647 h 756"/>
                <a:gd name="T10" fmla="*/ 2147483647 w 660"/>
                <a:gd name="T11" fmla="*/ 2147483647 h 756"/>
                <a:gd name="T12" fmla="*/ 2147483647 w 660"/>
                <a:gd name="T13" fmla="*/ 2147483647 h 756"/>
                <a:gd name="T14" fmla="*/ 2147483647 w 660"/>
                <a:gd name="T15" fmla="*/ 2147483647 h 756"/>
                <a:gd name="T16" fmla="*/ 2147483647 w 660"/>
                <a:gd name="T17" fmla="*/ 2147483647 h 756"/>
                <a:gd name="T18" fmla="*/ 2147483647 w 660"/>
                <a:gd name="T19" fmla="*/ 2147483647 h 756"/>
                <a:gd name="T20" fmla="*/ 2147483647 w 660"/>
                <a:gd name="T21" fmla="*/ 2147483647 h 756"/>
                <a:gd name="T22" fmla="*/ 2147483647 w 660"/>
                <a:gd name="T23" fmla="*/ 2147483647 h 756"/>
                <a:gd name="T24" fmla="*/ 2147483647 w 660"/>
                <a:gd name="T25" fmla="*/ 2147483647 h 756"/>
                <a:gd name="T26" fmla="*/ 2147483647 w 660"/>
                <a:gd name="T27" fmla="*/ 2147483647 h 756"/>
                <a:gd name="T28" fmla="*/ 2147483647 w 660"/>
                <a:gd name="T29" fmla="*/ 2147483647 h 756"/>
                <a:gd name="T30" fmla="*/ 2147483647 w 660"/>
                <a:gd name="T31" fmla="*/ 2147483647 h 756"/>
                <a:gd name="T32" fmla="*/ 2147483647 w 660"/>
                <a:gd name="T33" fmla="*/ 2147483647 h 756"/>
                <a:gd name="T34" fmla="*/ 2147483647 w 660"/>
                <a:gd name="T35" fmla="*/ 2147483647 h 756"/>
                <a:gd name="T36" fmla="*/ 2147483647 w 660"/>
                <a:gd name="T37" fmla="*/ 2147483647 h 756"/>
                <a:gd name="T38" fmla="*/ 2147483647 w 660"/>
                <a:gd name="T39" fmla="*/ 2147483647 h 756"/>
                <a:gd name="T40" fmla="*/ 0 w 660"/>
                <a:gd name="T41" fmla="*/ 2147483647 h 756"/>
                <a:gd name="T42" fmla="*/ 2147483647 w 660"/>
                <a:gd name="T43" fmla="*/ 0 h 756"/>
                <a:gd name="T44" fmla="*/ 2147483647 w 660"/>
                <a:gd name="T45" fmla="*/ 0 h 756"/>
                <a:gd name="T46" fmla="*/ 2147483647 w 660"/>
                <a:gd name="T47" fmla="*/ 2147483647 h 7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60"/>
                <a:gd name="T73" fmla="*/ 0 h 756"/>
                <a:gd name="T74" fmla="*/ 660 w 660"/>
                <a:gd name="T75" fmla="*/ 756 h 75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60" h="756">
                  <a:moveTo>
                    <a:pt x="568" y="40"/>
                  </a:moveTo>
                  <a:cubicBezTo>
                    <a:pt x="572" y="69"/>
                    <a:pt x="579" y="109"/>
                    <a:pt x="592" y="136"/>
                  </a:cubicBezTo>
                  <a:cubicBezTo>
                    <a:pt x="600" y="152"/>
                    <a:pt x="610" y="167"/>
                    <a:pt x="616" y="184"/>
                  </a:cubicBezTo>
                  <a:cubicBezTo>
                    <a:pt x="620" y="223"/>
                    <a:pt x="613" y="226"/>
                    <a:pt x="644" y="236"/>
                  </a:cubicBezTo>
                  <a:cubicBezTo>
                    <a:pt x="648" y="252"/>
                    <a:pt x="651" y="262"/>
                    <a:pt x="660" y="276"/>
                  </a:cubicBezTo>
                  <a:cubicBezTo>
                    <a:pt x="656" y="291"/>
                    <a:pt x="659" y="317"/>
                    <a:pt x="648" y="328"/>
                  </a:cubicBezTo>
                  <a:cubicBezTo>
                    <a:pt x="573" y="400"/>
                    <a:pt x="536" y="420"/>
                    <a:pt x="556" y="432"/>
                  </a:cubicBezTo>
                  <a:cubicBezTo>
                    <a:pt x="553" y="462"/>
                    <a:pt x="559" y="477"/>
                    <a:pt x="536" y="492"/>
                  </a:cubicBezTo>
                  <a:cubicBezTo>
                    <a:pt x="507" y="536"/>
                    <a:pt x="563" y="574"/>
                    <a:pt x="500" y="584"/>
                  </a:cubicBezTo>
                  <a:cubicBezTo>
                    <a:pt x="489" y="598"/>
                    <a:pt x="485" y="610"/>
                    <a:pt x="468" y="616"/>
                  </a:cubicBezTo>
                  <a:cubicBezTo>
                    <a:pt x="460" y="628"/>
                    <a:pt x="436" y="644"/>
                    <a:pt x="436" y="644"/>
                  </a:cubicBezTo>
                  <a:cubicBezTo>
                    <a:pt x="413" y="678"/>
                    <a:pt x="444" y="638"/>
                    <a:pt x="416" y="660"/>
                  </a:cubicBezTo>
                  <a:cubicBezTo>
                    <a:pt x="412" y="663"/>
                    <a:pt x="411" y="669"/>
                    <a:pt x="408" y="672"/>
                  </a:cubicBezTo>
                  <a:cubicBezTo>
                    <a:pt x="405" y="675"/>
                    <a:pt x="400" y="677"/>
                    <a:pt x="396" y="680"/>
                  </a:cubicBezTo>
                  <a:cubicBezTo>
                    <a:pt x="393" y="684"/>
                    <a:pt x="392" y="689"/>
                    <a:pt x="388" y="692"/>
                  </a:cubicBezTo>
                  <a:cubicBezTo>
                    <a:pt x="381" y="696"/>
                    <a:pt x="364" y="700"/>
                    <a:pt x="364" y="700"/>
                  </a:cubicBezTo>
                  <a:cubicBezTo>
                    <a:pt x="353" y="711"/>
                    <a:pt x="345" y="728"/>
                    <a:pt x="332" y="736"/>
                  </a:cubicBezTo>
                  <a:cubicBezTo>
                    <a:pt x="321" y="743"/>
                    <a:pt x="308" y="739"/>
                    <a:pt x="308" y="756"/>
                  </a:cubicBezTo>
                  <a:lnTo>
                    <a:pt x="132" y="692"/>
                  </a:lnTo>
                  <a:lnTo>
                    <a:pt x="32" y="524"/>
                  </a:lnTo>
                  <a:lnTo>
                    <a:pt x="0" y="168"/>
                  </a:lnTo>
                  <a:lnTo>
                    <a:pt x="36" y="0"/>
                  </a:lnTo>
                  <a:lnTo>
                    <a:pt x="392" y="0"/>
                  </a:lnTo>
                  <a:lnTo>
                    <a:pt x="568" y="4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gray">
            <a:xfrm>
              <a:off x="6124688" y="2881254"/>
              <a:ext cx="595312" cy="527050"/>
            </a:xfrm>
            <a:custGeom>
              <a:avLst/>
              <a:gdLst>
                <a:gd name="T0" fmla="*/ 2147483647 w 520"/>
                <a:gd name="T1" fmla="*/ 2147483647 h 460"/>
                <a:gd name="T2" fmla="*/ 0 w 520"/>
                <a:gd name="T3" fmla="*/ 2147483647 h 460"/>
                <a:gd name="T4" fmla="*/ 2147483647 w 520"/>
                <a:gd name="T5" fmla="*/ 2147483647 h 460"/>
                <a:gd name="T6" fmla="*/ 2147483647 w 520"/>
                <a:gd name="T7" fmla="*/ 2147483647 h 460"/>
                <a:gd name="T8" fmla="*/ 2147483647 w 520"/>
                <a:gd name="T9" fmla="*/ 2147483647 h 460"/>
                <a:gd name="T10" fmla="*/ 2147483647 w 520"/>
                <a:gd name="T11" fmla="*/ 2147483647 h 460"/>
                <a:gd name="T12" fmla="*/ 2147483647 w 520"/>
                <a:gd name="T13" fmla="*/ 2147483647 h 460"/>
                <a:gd name="T14" fmla="*/ 2147483647 w 520"/>
                <a:gd name="T15" fmla="*/ 2147483647 h 460"/>
                <a:gd name="T16" fmla="*/ 2147483647 w 520"/>
                <a:gd name="T17" fmla="*/ 2147483647 h 460"/>
                <a:gd name="T18" fmla="*/ 2147483647 w 520"/>
                <a:gd name="T19" fmla="*/ 2147483647 h 460"/>
                <a:gd name="T20" fmla="*/ 2147483647 w 520"/>
                <a:gd name="T21" fmla="*/ 2147483647 h 460"/>
                <a:gd name="T22" fmla="*/ 2147483647 w 520"/>
                <a:gd name="T23" fmla="*/ 2147483647 h 460"/>
                <a:gd name="T24" fmla="*/ 2147483647 w 520"/>
                <a:gd name="T25" fmla="*/ 2147483647 h 460"/>
                <a:gd name="T26" fmla="*/ 2147483647 w 520"/>
                <a:gd name="T27" fmla="*/ 2147483647 h 460"/>
                <a:gd name="T28" fmla="*/ 2147483647 w 520"/>
                <a:gd name="T29" fmla="*/ 2147483647 h 460"/>
                <a:gd name="T30" fmla="*/ 2147483647 w 520"/>
                <a:gd name="T31" fmla="*/ 2147483647 h 460"/>
                <a:gd name="T32" fmla="*/ 2147483647 w 520"/>
                <a:gd name="T33" fmla="*/ 2147483647 h 460"/>
                <a:gd name="T34" fmla="*/ 2147483647 w 520"/>
                <a:gd name="T35" fmla="*/ 2147483647 h 460"/>
                <a:gd name="T36" fmla="*/ 2147483647 w 520"/>
                <a:gd name="T37" fmla="*/ 0 h 460"/>
                <a:gd name="T38" fmla="*/ 2147483647 w 520"/>
                <a:gd name="T39" fmla="*/ 2147483647 h 4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20"/>
                <a:gd name="T61" fmla="*/ 0 h 460"/>
                <a:gd name="T62" fmla="*/ 520 w 520"/>
                <a:gd name="T63" fmla="*/ 460 h 4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20" h="460">
                  <a:moveTo>
                    <a:pt x="8" y="20"/>
                  </a:moveTo>
                  <a:lnTo>
                    <a:pt x="0" y="460"/>
                  </a:lnTo>
                  <a:lnTo>
                    <a:pt x="152" y="456"/>
                  </a:lnTo>
                  <a:lnTo>
                    <a:pt x="164" y="424"/>
                  </a:lnTo>
                  <a:lnTo>
                    <a:pt x="224" y="372"/>
                  </a:lnTo>
                  <a:lnTo>
                    <a:pt x="252" y="348"/>
                  </a:lnTo>
                  <a:lnTo>
                    <a:pt x="272" y="364"/>
                  </a:lnTo>
                  <a:lnTo>
                    <a:pt x="284" y="332"/>
                  </a:lnTo>
                  <a:lnTo>
                    <a:pt x="356" y="300"/>
                  </a:lnTo>
                  <a:lnTo>
                    <a:pt x="396" y="296"/>
                  </a:lnTo>
                  <a:lnTo>
                    <a:pt x="404" y="276"/>
                  </a:lnTo>
                  <a:lnTo>
                    <a:pt x="412" y="240"/>
                  </a:lnTo>
                  <a:lnTo>
                    <a:pt x="436" y="236"/>
                  </a:lnTo>
                  <a:lnTo>
                    <a:pt x="440" y="204"/>
                  </a:lnTo>
                  <a:lnTo>
                    <a:pt x="472" y="192"/>
                  </a:lnTo>
                  <a:lnTo>
                    <a:pt x="488" y="164"/>
                  </a:lnTo>
                  <a:lnTo>
                    <a:pt x="520" y="144"/>
                  </a:lnTo>
                  <a:lnTo>
                    <a:pt x="456" y="20"/>
                  </a:lnTo>
                  <a:lnTo>
                    <a:pt x="72" y="0"/>
                  </a:lnTo>
                  <a:lnTo>
                    <a:pt x="65" y="77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gray">
            <a:xfrm>
              <a:off x="5850050" y="2225617"/>
              <a:ext cx="609600" cy="746125"/>
            </a:xfrm>
            <a:custGeom>
              <a:avLst/>
              <a:gdLst>
                <a:gd name="T0" fmla="*/ 2147483647 w 532"/>
                <a:gd name="T1" fmla="*/ 0 h 652"/>
                <a:gd name="T2" fmla="*/ 2147483647 w 532"/>
                <a:gd name="T3" fmla="*/ 2147483647 h 652"/>
                <a:gd name="T4" fmla="*/ 0 w 532"/>
                <a:gd name="T5" fmla="*/ 2147483647 h 652"/>
                <a:gd name="T6" fmla="*/ 2147483647 w 532"/>
                <a:gd name="T7" fmla="*/ 2147483647 h 652"/>
                <a:gd name="T8" fmla="*/ 2147483647 w 532"/>
                <a:gd name="T9" fmla="*/ 2147483647 h 652"/>
                <a:gd name="T10" fmla="*/ 2147483647 w 532"/>
                <a:gd name="T11" fmla="*/ 2147483647 h 652"/>
                <a:gd name="T12" fmla="*/ 2147483647 w 532"/>
                <a:gd name="T13" fmla="*/ 2147483647 h 652"/>
                <a:gd name="T14" fmla="*/ 2147483647 w 532"/>
                <a:gd name="T15" fmla="*/ 2147483647 h 652"/>
                <a:gd name="T16" fmla="*/ 2147483647 w 532"/>
                <a:gd name="T17" fmla="*/ 2147483647 h 652"/>
                <a:gd name="T18" fmla="*/ 2147483647 w 532"/>
                <a:gd name="T19" fmla="*/ 2147483647 h 652"/>
                <a:gd name="T20" fmla="*/ 2147483647 w 532"/>
                <a:gd name="T21" fmla="*/ 0 h 652"/>
                <a:gd name="T22" fmla="*/ 2147483647 w 532"/>
                <a:gd name="T23" fmla="*/ 0 h 6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32"/>
                <a:gd name="T37" fmla="*/ 0 h 652"/>
                <a:gd name="T38" fmla="*/ 532 w 532"/>
                <a:gd name="T39" fmla="*/ 652 h 6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32" h="652">
                  <a:moveTo>
                    <a:pt x="224" y="0"/>
                  </a:moveTo>
                  <a:lnTo>
                    <a:pt x="128" y="300"/>
                  </a:lnTo>
                  <a:lnTo>
                    <a:pt x="0" y="288"/>
                  </a:lnTo>
                  <a:lnTo>
                    <a:pt x="4" y="392"/>
                  </a:lnTo>
                  <a:lnTo>
                    <a:pt x="40" y="392"/>
                  </a:lnTo>
                  <a:lnTo>
                    <a:pt x="32" y="568"/>
                  </a:lnTo>
                  <a:lnTo>
                    <a:pt x="300" y="652"/>
                  </a:lnTo>
                  <a:lnTo>
                    <a:pt x="528" y="616"/>
                  </a:lnTo>
                  <a:lnTo>
                    <a:pt x="532" y="316"/>
                  </a:lnTo>
                  <a:lnTo>
                    <a:pt x="504" y="316"/>
                  </a:lnTo>
                  <a:lnTo>
                    <a:pt x="504" y="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gray">
            <a:xfrm>
              <a:off x="5877038" y="1574800"/>
              <a:ext cx="714375" cy="742950"/>
            </a:xfrm>
            <a:custGeom>
              <a:avLst/>
              <a:gdLst>
                <a:gd name="T0" fmla="*/ 2147483647 w 624"/>
                <a:gd name="T1" fmla="*/ 0 h 648"/>
                <a:gd name="T2" fmla="*/ 2147483647 w 624"/>
                <a:gd name="T3" fmla="*/ 0 h 648"/>
                <a:gd name="T4" fmla="*/ 2147483647 w 624"/>
                <a:gd name="T5" fmla="*/ 2147483647 h 648"/>
                <a:gd name="T6" fmla="*/ 2147483647 w 624"/>
                <a:gd name="T7" fmla="*/ 2147483647 h 648"/>
                <a:gd name="T8" fmla="*/ 2147483647 w 624"/>
                <a:gd name="T9" fmla="*/ 2147483647 h 648"/>
                <a:gd name="T10" fmla="*/ 2147483647 w 624"/>
                <a:gd name="T11" fmla="*/ 2147483647 h 648"/>
                <a:gd name="T12" fmla="*/ 2147483647 w 624"/>
                <a:gd name="T13" fmla="*/ 2147483647 h 648"/>
                <a:gd name="T14" fmla="*/ 2147483647 w 624"/>
                <a:gd name="T15" fmla="*/ 2147483647 h 648"/>
                <a:gd name="T16" fmla="*/ 2147483647 w 624"/>
                <a:gd name="T17" fmla="*/ 2147483647 h 648"/>
                <a:gd name="T18" fmla="*/ 2147483647 w 624"/>
                <a:gd name="T19" fmla="*/ 2147483647 h 648"/>
                <a:gd name="T20" fmla="*/ 0 w 624"/>
                <a:gd name="T21" fmla="*/ 2147483647 h 648"/>
                <a:gd name="T22" fmla="*/ 0 w 624"/>
                <a:gd name="T23" fmla="*/ 2147483647 h 648"/>
                <a:gd name="T24" fmla="*/ 2147483647 w 624"/>
                <a:gd name="T25" fmla="*/ 2147483647 h 648"/>
                <a:gd name="T26" fmla="*/ 2147483647 w 624"/>
                <a:gd name="T27" fmla="*/ 2147483647 h 648"/>
                <a:gd name="T28" fmla="*/ 2147483647 w 624"/>
                <a:gd name="T29" fmla="*/ 0 h 6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4"/>
                <a:gd name="T46" fmla="*/ 0 h 648"/>
                <a:gd name="T47" fmla="*/ 624 w 624"/>
                <a:gd name="T48" fmla="*/ 648 h 6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4" h="648">
                  <a:moveTo>
                    <a:pt x="624" y="0"/>
                  </a:moveTo>
                  <a:lnTo>
                    <a:pt x="492" y="0"/>
                  </a:lnTo>
                  <a:lnTo>
                    <a:pt x="492" y="40"/>
                  </a:lnTo>
                  <a:lnTo>
                    <a:pt x="148" y="40"/>
                  </a:lnTo>
                  <a:lnTo>
                    <a:pt x="127" y="68"/>
                  </a:lnTo>
                  <a:lnTo>
                    <a:pt x="120" y="43"/>
                  </a:lnTo>
                  <a:lnTo>
                    <a:pt x="68" y="43"/>
                  </a:lnTo>
                  <a:lnTo>
                    <a:pt x="68" y="128"/>
                  </a:lnTo>
                  <a:lnTo>
                    <a:pt x="28" y="132"/>
                  </a:lnTo>
                  <a:lnTo>
                    <a:pt x="28" y="384"/>
                  </a:lnTo>
                  <a:lnTo>
                    <a:pt x="0" y="384"/>
                  </a:lnTo>
                  <a:lnTo>
                    <a:pt x="0" y="632"/>
                  </a:lnTo>
                  <a:lnTo>
                    <a:pt x="488" y="632"/>
                  </a:lnTo>
                  <a:lnTo>
                    <a:pt x="612" y="648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gray">
            <a:xfrm>
              <a:off x="6553313" y="1579562"/>
              <a:ext cx="752475" cy="736600"/>
            </a:xfrm>
            <a:custGeom>
              <a:avLst/>
              <a:gdLst>
                <a:gd name="T0" fmla="*/ 0 w 658"/>
                <a:gd name="T1" fmla="*/ 0 h 642"/>
                <a:gd name="T2" fmla="*/ 2147483647 w 658"/>
                <a:gd name="T3" fmla="*/ 2147483647 h 642"/>
                <a:gd name="T4" fmla="*/ 2147483647 w 658"/>
                <a:gd name="T5" fmla="*/ 2147483647 h 642"/>
                <a:gd name="T6" fmla="*/ 2147483647 w 658"/>
                <a:gd name="T7" fmla="*/ 2147483647 h 642"/>
                <a:gd name="T8" fmla="*/ 2147483647 w 658"/>
                <a:gd name="T9" fmla="*/ 2147483647 h 642"/>
                <a:gd name="T10" fmla="*/ 2147483647 w 658"/>
                <a:gd name="T11" fmla="*/ 2147483647 h 642"/>
                <a:gd name="T12" fmla="*/ 2147483647 w 658"/>
                <a:gd name="T13" fmla="*/ 2147483647 h 642"/>
                <a:gd name="T14" fmla="*/ 2147483647 w 658"/>
                <a:gd name="T15" fmla="*/ 2147483647 h 642"/>
                <a:gd name="T16" fmla="*/ 2147483647 w 658"/>
                <a:gd name="T17" fmla="*/ 2147483647 h 642"/>
                <a:gd name="T18" fmla="*/ 2147483647 w 658"/>
                <a:gd name="T19" fmla="*/ 2147483647 h 642"/>
                <a:gd name="T20" fmla="*/ 2147483647 w 658"/>
                <a:gd name="T21" fmla="*/ 2147483647 h 642"/>
                <a:gd name="T22" fmla="*/ 2147483647 w 658"/>
                <a:gd name="T23" fmla="*/ 2147483647 h 642"/>
                <a:gd name="T24" fmla="*/ 2147483647 w 658"/>
                <a:gd name="T25" fmla="*/ 2147483647 h 642"/>
                <a:gd name="T26" fmla="*/ 2147483647 w 658"/>
                <a:gd name="T27" fmla="*/ 2147483647 h 642"/>
                <a:gd name="T28" fmla="*/ 2147483647 w 658"/>
                <a:gd name="T29" fmla="*/ 2147483647 h 642"/>
                <a:gd name="T30" fmla="*/ 0 w 658"/>
                <a:gd name="T31" fmla="*/ 0 h 6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58"/>
                <a:gd name="T49" fmla="*/ 0 h 642"/>
                <a:gd name="T50" fmla="*/ 658 w 658"/>
                <a:gd name="T51" fmla="*/ 642 h 6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58" h="642">
                  <a:moveTo>
                    <a:pt x="0" y="0"/>
                  </a:moveTo>
                  <a:lnTo>
                    <a:pt x="6" y="642"/>
                  </a:lnTo>
                  <a:lnTo>
                    <a:pt x="390" y="642"/>
                  </a:lnTo>
                  <a:cubicBezTo>
                    <a:pt x="394" y="568"/>
                    <a:pt x="401" y="585"/>
                    <a:pt x="466" y="576"/>
                  </a:cubicBezTo>
                  <a:cubicBezTo>
                    <a:pt x="475" y="570"/>
                    <a:pt x="483" y="564"/>
                    <a:pt x="494" y="564"/>
                  </a:cubicBezTo>
                  <a:lnTo>
                    <a:pt x="502" y="464"/>
                  </a:lnTo>
                  <a:lnTo>
                    <a:pt x="542" y="460"/>
                  </a:lnTo>
                  <a:lnTo>
                    <a:pt x="562" y="440"/>
                  </a:lnTo>
                  <a:lnTo>
                    <a:pt x="658" y="440"/>
                  </a:lnTo>
                  <a:lnTo>
                    <a:pt x="658" y="64"/>
                  </a:lnTo>
                  <a:lnTo>
                    <a:pt x="398" y="64"/>
                  </a:lnTo>
                  <a:cubicBezTo>
                    <a:pt x="388" y="57"/>
                    <a:pt x="383" y="50"/>
                    <a:pt x="370" y="60"/>
                  </a:cubicBezTo>
                  <a:cubicBezTo>
                    <a:pt x="367" y="63"/>
                    <a:pt x="366" y="72"/>
                    <a:pt x="366" y="72"/>
                  </a:cubicBezTo>
                  <a:lnTo>
                    <a:pt x="142" y="72"/>
                  </a:lnTo>
                  <a:lnTo>
                    <a:pt x="13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gray">
            <a:xfrm>
              <a:off x="7288325" y="2097029"/>
              <a:ext cx="1003300" cy="930275"/>
            </a:xfrm>
            <a:custGeom>
              <a:avLst/>
              <a:gdLst>
                <a:gd name="T0" fmla="*/ 2147483647 w 877"/>
                <a:gd name="T1" fmla="*/ 0 h 812"/>
                <a:gd name="T2" fmla="*/ 2147483647 w 877"/>
                <a:gd name="T3" fmla="*/ 2147483647 h 812"/>
                <a:gd name="T4" fmla="*/ 2147483647 w 877"/>
                <a:gd name="T5" fmla="*/ 2147483647 h 812"/>
                <a:gd name="T6" fmla="*/ 2147483647 w 877"/>
                <a:gd name="T7" fmla="*/ 2147483647 h 812"/>
                <a:gd name="T8" fmla="*/ 2147483647 w 877"/>
                <a:gd name="T9" fmla="*/ 2147483647 h 812"/>
                <a:gd name="T10" fmla="*/ 2147483647 w 877"/>
                <a:gd name="T11" fmla="*/ 2147483647 h 812"/>
                <a:gd name="T12" fmla="*/ 2147483647 w 877"/>
                <a:gd name="T13" fmla="*/ 2147483647 h 812"/>
                <a:gd name="T14" fmla="*/ 2147483647 w 877"/>
                <a:gd name="T15" fmla="*/ 2147483647 h 812"/>
                <a:gd name="T16" fmla="*/ 2147483647 w 877"/>
                <a:gd name="T17" fmla="*/ 2147483647 h 812"/>
                <a:gd name="T18" fmla="*/ 2147483647 w 877"/>
                <a:gd name="T19" fmla="*/ 2147483647 h 812"/>
                <a:gd name="T20" fmla="*/ 2147483647 w 877"/>
                <a:gd name="T21" fmla="*/ 2147483647 h 812"/>
                <a:gd name="T22" fmla="*/ 2147483647 w 877"/>
                <a:gd name="T23" fmla="*/ 2147483647 h 812"/>
                <a:gd name="T24" fmla="*/ 0 w 877"/>
                <a:gd name="T25" fmla="*/ 2147483647 h 812"/>
                <a:gd name="T26" fmla="*/ 2147483647 w 877"/>
                <a:gd name="T27" fmla="*/ 2147483647 h 812"/>
                <a:gd name="T28" fmla="*/ 2147483647 w 877"/>
                <a:gd name="T29" fmla="*/ 2147483647 h 812"/>
                <a:gd name="T30" fmla="*/ 2147483647 w 877"/>
                <a:gd name="T31" fmla="*/ 2147483647 h 812"/>
                <a:gd name="T32" fmla="*/ 2147483647 w 877"/>
                <a:gd name="T33" fmla="*/ 2147483647 h 812"/>
                <a:gd name="T34" fmla="*/ 2147483647 w 877"/>
                <a:gd name="T35" fmla="*/ 2147483647 h 812"/>
                <a:gd name="T36" fmla="*/ 2147483647 w 877"/>
                <a:gd name="T37" fmla="*/ 2147483647 h 812"/>
                <a:gd name="T38" fmla="*/ 2147483647 w 877"/>
                <a:gd name="T39" fmla="*/ 2147483647 h 812"/>
                <a:gd name="T40" fmla="*/ 2147483647 w 877"/>
                <a:gd name="T41" fmla="*/ 2147483647 h 812"/>
                <a:gd name="T42" fmla="*/ 2147483647 w 877"/>
                <a:gd name="T43" fmla="*/ 2147483647 h 812"/>
                <a:gd name="T44" fmla="*/ 2147483647 w 877"/>
                <a:gd name="T45" fmla="*/ 2147483647 h 812"/>
                <a:gd name="T46" fmla="*/ 2147483647 w 877"/>
                <a:gd name="T47" fmla="*/ 2147483647 h 812"/>
                <a:gd name="T48" fmla="*/ 2147483647 w 877"/>
                <a:gd name="T49" fmla="*/ 2147483647 h 812"/>
                <a:gd name="T50" fmla="*/ 2147483647 w 877"/>
                <a:gd name="T51" fmla="*/ 2147483647 h 812"/>
                <a:gd name="T52" fmla="*/ 2147483647 w 877"/>
                <a:gd name="T53" fmla="*/ 2147483647 h 812"/>
                <a:gd name="T54" fmla="*/ 2147483647 w 877"/>
                <a:gd name="T55" fmla="*/ 2147483647 h 812"/>
                <a:gd name="T56" fmla="*/ 2147483647 w 877"/>
                <a:gd name="T57" fmla="*/ 2147483647 h 812"/>
                <a:gd name="T58" fmla="*/ 2147483647 w 877"/>
                <a:gd name="T59" fmla="*/ 2147483647 h 812"/>
                <a:gd name="T60" fmla="*/ 2147483647 w 877"/>
                <a:gd name="T61" fmla="*/ 2147483647 h 812"/>
                <a:gd name="T62" fmla="*/ 2147483647 w 877"/>
                <a:gd name="T63" fmla="*/ 2147483647 h 812"/>
                <a:gd name="T64" fmla="*/ 2147483647 w 877"/>
                <a:gd name="T65" fmla="*/ 2147483647 h 812"/>
                <a:gd name="T66" fmla="*/ 2147483647 w 877"/>
                <a:gd name="T67" fmla="*/ 2147483647 h 812"/>
                <a:gd name="T68" fmla="*/ 2147483647 w 877"/>
                <a:gd name="T69" fmla="*/ 2147483647 h 812"/>
                <a:gd name="T70" fmla="*/ 2147483647 w 877"/>
                <a:gd name="T71" fmla="*/ 2147483647 h 812"/>
                <a:gd name="T72" fmla="*/ 2147483647 w 877"/>
                <a:gd name="T73" fmla="*/ 0 h 8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77"/>
                <a:gd name="T112" fmla="*/ 0 h 812"/>
                <a:gd name="T113" fmla="*/ 877 w 877"/>
                <a:gd name="T114" fmla="*/ 812 h 8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77" h="812">
                  <a:moveTo>
                    <a:pt x="312" y="0"/>
                  </a:moveTo>
                  <a:cubicBezTo>
                    <a:pt x="287" y="37"/>
                    <a:pt x="257" y="42"/>
                    <a:pt x="243" y="84"/>
                  </a:cubicBezTo>
                  <a:cubicBezTo>
                    <a:pt x="237" y="102"/>
                    <a:pt x="228" y="136"/>
                    <a:pt x="222" y="154"/>
                  </a:cubicBezTo>
                  <a:cubicBezTo>
                    <a:pt x="226" y="175"/>
                    <a:pt x="224" y="192"/>
                    <a:pt x="242" y="204"/>
                  </a:cubicBezTo>
                  <a:cubicBezTo>
                    <a:pt x="245" y="212"/>
                    <a:pt x="284" y="237"/>
                    <a:pt x="276" y="240"/>
                  </a:cubicBezTo>
                  <a:cubicBezTo>
                    <a:pt x="262" y="245"/>
                    <a:pt x="222" y="272"/>
                    <a:pt x="216" y="272"/>
                  </a:cubicBezTo>
                  <a:cubicBezTo>
                    <a:pt x="200" y="273"/>
                    <a:pt x="184" y="275"/>
                    <a:pt x="168" y="276"/>
                  </a:cubicBezTo>
                  <a:cubicBezTo>
                    <a:pt x="137" y="297"/>
                    <a:pt x="145" y="328"/>
                    <a:pt x="120" y="336"/>
                  </a:cubicBezTo>
                  <a:cubicBezTo>
                    <a:pt x="110" y="351"/>
                    <a:pt x="106" y="354"/>
                    <a:pt x="88" y="348"/>
                  </a:cubicBezTo>
                  <a:cubicBezTo>
                    <a:pt x="87" y="344"/>
                    <a:pt x="81" y="325"/>
                    <a:pt x="76" y="324"/>
                  </a:cubicBezTo>
                  <a:cubicBezTo>
                    <a:pt x="63" y="322"/>
                    <a:pt x="40" y="336"/>
                    <a:pt x="28" y="344"/>
                  </a:cubicBezTo>
                  <a:cubicBezTo>
                    <a:pt x="21" y="365"/>
                    <a:pt x="15" y="387"/>
                    <a:pt x="8" y="408"/>
                  </a:cubicBezTo>
                  <a:cubicBezTo>
                    <a:pt x="5" y="416"/>
                    <a:pt x="0" y="432"/>
                    <a:pt x="0" y="432"/>
                  </a:cubicBezTo>
                  <a:cubicBezTo>
                    <a:pt x="4" y="462"/>
                    <a:pt x="7" y="480"/>
                    <a:pt x="32" y="496"/>
                  </a:cubicBezTo>
                  <a:cubicBezTo>
                    <a:pt x="37" y="512"/>
                    <a:pt x="67" y="534"/>
                    <a:pt x="84" y="540"/>
                  </a:cubicBezTo>
                  <a:cubicBezTo>
                    <a:pt x="96" y="558"/>
                    <a:pt x="113" y="557"/>
                    <a:pt x="128" y="572"/>
                  </a:cubicBezTo>
                  <a:cubicBezTo>
                    <a:pt x="144" y="588"/>
                    <a:pt x="127" y="581"/>
                    <a:pt x="148" y="592"/>
                  </a:cubicBezTo>
                  <a:cubicBezTo>
                    <a:pt x="160" y="598"/>
                    <a:pt x="184" y="612"/>
                    <a:pt x="184" y="612"/>
                  </a:cubicBezTo>
                  <a:cubicBezTo>
                    <a:pt x="192" y="624"/>
                    <a:pt x="216" y="640"/>
                    <a:pt x="216" y="640"/>
                  </a:cubicBezTo>
                  <a:cubicBezTo>
                    <a:pt x="221" y="656"/>
                    <a:pt x="238" y="671"/>
                    <a:pt x="252" y="680"/>
                  </a:cubicBezTo>
                  <a:cubicBezTo>
                    <a:pt x="263" y="697"/>
                    <a:pt x="276" y="706"/>
                    <a:pt x="288" y="724"/>
                  </a:cubicBezTo>
                  <a:cubicBezTo>
                    <a:pt x="293" y="732"/>
                    <a:pt x="312" y="740"/>
                    <a:pt x="312" y="740"/>
                  </a:cubicBezTo>
                  <a:cubicBezTo>
                    <a:pt x="322" y="754"/>
                    <a:pt x="330" y="755"/>
                    <a:pt x="344" y="764"/>
                  </a:cubicBezTo>
                  <a:cubicBezTo>
                    <a:pt x="358" y="785"/>
                    <a:pt x="374" y="801"/>
                    <a:pt x="396" y="812"/>
                  </a:cubicBezTo>
                  <a:cubicBezTo>
                    <a:pt x="516" y="693"/>
                    <a:pt x="877" y="530"/>
                    <a:pt x="736" y="436"/>
                  </a:cubicBezTo>
                  <a:cubicBezTo>
                    <a:pt x="729" y="415"/>
                    <a:pt x="719" y="393"/>
                    <a:pt x="700" y="380"/>
                  </a:cubicBezTo>
                  <a:cubicBezTo>
                    <a:pt x="694" y="371"/>
                    <a:pt x="678" y="338"/>
                    <a:pt x="668" y="332"/>
                  </a:cubicBezTo>
                  <a:cubicBezTo>
                    <a:pt x="661" y="328"/>
                    <a:pt x="644" y="324"/>
                    <a:pt x="644" y="324"/>
                  </a:cubicBezTo>
                  <a:cubicBezTo>
                    <a:pt x="649" y="266"/>
                    <a:pt x="639" y="289"/>
                    <a:pt x="664" y="252"/>
                  </a:cubicBezTo>
                  <a:cubicBezTo>
                    <a:pt x="669" y="244"/>
                    <a:pt x="680" y="228"/>
                    <a:pt x="680" y="228"/>
                  </a:cubicBezTo>
                  <a:cubicBezTo>
                    <a:pt x="683" y="196"/>
                    <a:pt x="686" y="177"/>
                    <a:pt x="696" y="148"/>
                  </a:cubicBezTo>
                  <a:cubicBezTo>
                    <a:pt x="701" y="134"/>
                    <a:pt x="716" y="108"/>
                    <a:pt x="716" y="108"/>
                  </a:cubicBezTo>
                  <a:cubicBezTo>
                    <a:pt x="715" y="103"/>
                    <a:pt x="717" y="95"/>
                    <a:pt x="712" y="92"/>
                  </a:cubicBezTo>
                  <a:cubicBezTo>
                    <a:pt x="707" y="89"/>
                    <a:pt x="701" y="94"/>
                    <a:pt x="696" y="96"/>
                  </a:cubicBezTo>
                  <a:cubicBezTo>
                    <a:pt x="677" y="102"/>
                    <a:pt x="664" y="106"/>
                    <a:pt x="648" y="116"/>
                  </a:cubicBezTo>
                  <a:cubicBezTo>
                    <a:pt x="643" y="130"/>
                    <a:pt x="647" y="125"/>
                    <a:pt x="640" y="132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gray">
            <a:xfrm>
              <a:off x="7305788" y="1763712"/>
              <a:ext cx="609600" cy="628650"/>
            </a:xfrm>
            <a:custGeom>
              <a:avLst/>
              <a:gdLst>
                <a:gd name="T0" fmla="*/ 0 w 532"/>
                <a:gd name="T1" fmla="*/ 0 h 549"/>
                <a:gd name="T2" fmla="*/ 2147483647 w 532"/>
                <a:gd name="T3" fmla="*/ 0 h 549"/>
                <a:gd name="T4" fmla="*/ 2147483647 w 532"/>
                <a:gd name="T5" fmla="*/ 2147483647 h 549"/>
                <a:gd name="T6" fmla="*/ 2147483647 w 532"/>
                <a:gd name="T7" fmla="*/ 2147483647 h 549"/>
                <a:gd name="T8" fmla="*/ 2147483647 w 532"/>
                <a:gd name="T9" fmla="*/ 2147483647 h 549"/>
                <a:gd name="T10" fmla="*/ 2147483647 w 532"/>
                <a:gd name="T11" fmla="*/ 2147483647 h 549"/>
                <a:gd name="T12" fmla="*/ 2147483647 w 532"/>
                <a:gd name="T13" fmla="*/ 2147483647 h 549"/>
                <a:gd name="T14" fmla="*/ 2147483647 w 532"/>
                <a:gd name="T15" fmla="*/ 2147483647 h 549"/>
                <a:gd name="T16" fmla="*/ 2147483647 w 532"/>
                <a:gd name="T17" fmla="*/ 2147483647 h 549"/>
                <a:gd name="T18" fmla="*/ 2147483647 w 532"/>
                <a:gd name="T19" fmla="*/ 2147483647 h 549"/>
                <a:gd name="T20" fmla="*/ 2147483647 w 532"/>
                <a:gd name="T21" fmla="*/ 2147483647 h 549"/>
                <a:gd name="T22" fmla="*/ 2147483647 w 532"/>
                <a:gd name="T23" fmla="*/ 2147483647 h 549"/>
                <a:gd name="T24" fmla="*/ 2147483647 w 532"/>
                <a:gd name="T25" fmla="*/ 2147483647 h 549"/>
                <a:gd name="T26" fmla="*/ 2147483647 w 532"/>
                <a:gd name="T27" fmla="*/ 2147483647 h 549"/>
                <a:gd name="T28" fmla="*/ 2147483647 w 532"/>
                <a:gd name="T29" fmla="*/ 2147483647 h 549"/>
                <a:gd name="T30" fmla="*/ 2147483647 w 532"/>
                <a:gd name="T31" fmla="*/ 2147483647 h 549"/>
                <a:gd name="T32" fmla="*/ 2147483647 w 532"/>
                <a:gd name="T33" fmla="*/ 2147483647 h 549"/>
                <a:gd name="T34" fmla="*/ 2147483647 w 532"/>
                <a:gd name="T35" fmla="*/ 2147483647 h 549"/>
                <a:gd name="T36" fmla="*/ 2147483647 w 532"/>
                <a:gd name="T37" fmla="*/ 2147483647 h 549"/>
                <a:gd name="T38" fmla="*/ 2147483647 w 532"/>
                <a:gd name="T39" fmla="*/ 2147483647 h 549"/>
                <a:gd name="T40" fmla="*/ 2147483647 w 532"/>
                <a:gd name="T41" fmla="*/ 2147483647 h 549"/>
                <a:gd name="T42" fmla="*/ 2147483647 w 532"/>
                <a:gd name="T43" fmla="*/ 2147483647 h 549"/>
                <a:gd name="T44" fmla="*/ 2147483647 w 532"/>
                <a:gd name="T45" fmla="*/ 2147483647 h 549"/>
                <a:gd name="T46" fmla="*/ 2147483647 w 532"/>
                <a:gd name="T47" fmla="*/ 2147483647 h 549"/>
                <a:gd name="T48" fmla="*/ 2147483647 w 532"/>
                <a:gd name="T49" fmla="*/ 2147483647 h 549"/>
                <a:gd name="T50" fmla="*/ 2147483647 w 532"/>
                <a:gd name="T51" fmla="*/ 2147483647 h 549"/>
                <a:gd name="T52" fmla="*/ 0 w 532"/>
                <a:gd name="T53" fmla="*/ 2147483647 h 549"/>
                <a:gd name="T54" fmla="*/ 0 w 532"/>
                <a:gd name="T55" fmla="*/ 0 h 5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32"/>
                <a:gd name="T85" fmla="*/ 0 h 549"/>
                <a:gd name="T86" fmla="*/ 532 w 532"/>
                <a:gd name="T87" fmla="*/ 549 h 54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32" h="549">
                  <a:moveTo>
                    <a:pt x="0" y="0"/>
                  </a:moveTo>
                  <a:lnTo>
                    <a:pt x="488" y="0"/>
                  </a:lnTo>
                  <a:lnTo>
                    <a:pt x="512" y="12"/>
                  </a:lnTo>
                  <a:lnTo>
                    <a:pt x="480" y="28"/>
                  </a:lnTo>
                  <a:lnTo>
                    <a:pt x="492" y="56"/>
                  </a:lnTo>
                  <a:lnTo>
                    <a:pt x="528" y="68"/>
                  </a:lnTo>
                  <a:lnTo>
                    <a:pt x="532" y="96"/>
                  </a:lnTo>
                  <a:lnTo>
                    <a:pt x="488" y="116"/>
                  </a:lnTo>
                  <a:lnTo>
                    <a:pt x="496" y="184"/>
                  </a:lnTo>
                  <a:lnTo>
                    <a:pt x="468" y="228"/>
                  </a:lnTo>
                  <a:lnTo>
                    <a:pt x="432" y="264"/>
                  </a:lnTo>
                  <a:lnTo>
                    <a:pt x="396" y="272"/>
                  </a:lnTo>
                  <a:lnTo>
                    <a:pt x="352" y="268"/>
                  </a:lnTo>
                  <a:lnTo>
                    <a:pt x="328" y="276"/>
                  </a:lnTo>
                  <a:lnTo>
                    <a:pt x="320" y="320"/>
                  </a:lnTo>
                  <a:lnTo>
                    <a:pt x="288" y="336"/>
                  </a:lnTo>
                  <a:cubicBezTo>
                    <a:pt x="278" y="367"/>
                    <a:pt x="257" y="391"/>
                    <a:pt x="244" y="420"/>
                  </a:cubicBezTo>
                  <a:cubicBezTo>
                    <a:pt x="241" y="428"/>
                    <a:pt x="239" y="436"/>
                    <a:pt x="236" y="444"/>
                  </a:cubicBezTo>
                  <a:cubicBezTo>
                    <a:pt x="235" y="448"/>
                    <a:pt x="232" y="456"/>
                    <a:pt x="232" y="456"/>
                  </a:cubicBezTo>
                  <a:cubicBezTo>
                    <a:pt x="230" y="478"/>
                    <a:pt x="224" y="492"/>
                    <a:pt x="232" y="512"/>
                  </a:cubicBezTo>
                  <a:cubicBezTo>
                    <a:pt x="235" y="520"/>
                    <a:pt x="238" y="529"/>
                    <a:pt x="244" y="536"/>
                  </a:cubicBezTo>
                  <a:cubicBezTo>
                    <a:pt x="247" y="540"/>
                    <a:pt x="256" y="543"/>
                    <a:pt x="251" y="544"/>
                  </a:cubicBezTo>
                  <a:cubicBezTo>
                    <a:pt x="230" y="549"/>
                    <a:pt x="165" y="527"/>
                    <a:pt x="140" y="524"/>
                  </a:cubicBezTo>
                  <a:cubicBezTo>
                    <a:pt x="130" y="495"/>
                    <a:pt x="139" y="505"/>
                    <a:pt x="120" y="492"/>
                  </a:cubicBezTo>
                  <a:cubicBezTo>
                    <a:pt x="101" y="464"/>
                    <a:pt x="91" y="457"/>
                    <a:pt x="56" y="448"/>
                  </a:cubicBezTo>
                  <a:cubicBezTo>
                    <a:pt x="41" y="444"/>
                    <a:pt x="26" y="443"/>
                    <a:pt x="12" y="436"/>
                  </a:cubicBezTo>
                  <a:cubicBezTo>
                    <a:pt x="8" y="434"/>
                    <a:pt x="0" y="428"/>
                    <a:pt x="0" y="4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gray">
            <a:xfrm>
              <a:off x="7026388" y="3230562"/>
              <a:ext cx="920750" cy="811213"/>
            </a:xfrm>
            <a:custGeom>
              <a:avLst/>
              <a:gdLst>
                <a:gd name="T0" fmla="*/ 0 w 803"/>
                <a:gd name="T1" fmla="*/ 2147483647 h 708"/>
                <a:gd name="T2" fmla="*/ 2147483647 w 803"/>
                <a:gd name="T3" fmla="*/ 2147483647 h 708"/>
                <a:gd name="T4" fmla="*/ 2147483647 w 803"/>
                <a:gd name="T5" fmla="*/ 2147483647 h 708"/>
                <a:gd name="T6" fmla="*/ 2147483647 w 803"/>
                <a:gd name="T7" fmla="*/ 2147483647 h 708"/>
                <a:gd name="T8" fmla="*/ 2147483647 w 803"/>
                <a:gd name="T9" fmla="*/ 2147483647 h 708"/>
                <a:gd name="T10" fmla="*/ 2147483647 w 803"/>
                <a:gd name="T11" fmla="*/ 2147483647 h 708"/>
                <a:gd name="T12" fmla="*/ 2147483647 w 803"/>
                <a:gd name="T13" fmla="*/ 2147483647 h 708"/>
                <a:gd name="T14" fmla="*/ 2147483647 w 803"/>
                <a:gd name="T15" fmla="*/ 2147483647 h 708"/>
                <a:gd name="T16" fmla="*/ 2147483647 w 803"/>
                <a:gd name="T17" fmla="*/ 2147483647 h 708"/>
                <a:gd name="T18" fmla="*/ 2147483647 w 803"/>
                <a:gd name="T19" fmla="*/ 2147483647 h 708"/>
                <a:gd name="T20" fmla="*/ 2147483647 w 803"/>
                <a:gd name="T21" fmla="*/ 2147483647 h 708"/>
                <a:gd name="T22" fmla="*/ 2147483647 w 803"/>
                <a:gd name="T23" fmla="*/ 2147483647 h 708"/>
                <a:gd name="T24" fmla="*/ 2147483647 w 803"/>
                <a:gd name="T25" fmla="*/ 2147483647 h 708"/>
                <a:gd name="T26" fmla="*/ 2147483647 w 803"/>
                <a:gd name="T27" fmla="*/ 2147483647 h 708"/>
                <a:gd name="T28" fmla="*/ 2147483647 w 803"/>
                <a:gd name="T29" fmla="*/ 2147483647 h 708"/>
                <a:gd name="T30" fmla="*/ 2147483647 w 803"/>
                <a:gd name="T31" fmla="*/ 2147483647 h 708"/>
                <a:gd name="T32" fmla="*/ 2147483647 w 803"/>
                <a:gd name="T33" fmla="*/ 2147483647 h 708"/>
                <a:gd name="T34" fmla="*/ 2147483647 w 803"/>
                <a:gd name="T35" fmla="*/ 2147483647 h 708"/>
                <a:gd name="T36" fmla="*/ 2147483647 w 803"/>
                <a:gd name="T37" fmla="*/ 2147483647 h 708"/>
                <a:gd name="T38" fmla="*/ 2147483647 w 803"/>
                <a:gd name="T39" fmla="*/ 2147483647 h 708"/>
                <a:gd name="T40" fmla="*/ 2147483647 w 803"/>
                <a:gd name="T41" fmla="*/ 2147483647 h 708"/>
                <a:gd name="T42" fmla="*/ 2147483647 w 803"/>
                <a:gd name="T43" fmla="*/ 2147483647 h 708"/>
                <a:gd name="T44" fmla="*/ 2147483647 w 803"/>
                <a:gd name="T45" fmla="*/ 2147483647 h 708"/>
                <a:gd name="T46" fmla="*/ 2147483647 w 803"/>
                <a:gd name="T47" fmla="*/ 2147483647 h 708"/>
                <a:gd name="T48" fmla="*/ 2147483647 w 803"/>
                <a:gd name="T49" fmla="*/ 2147483647 h 708"/>
                <a:gd name="T50" fmla="*/ 2147483647 w 803"/>
                <a:gd name="T51" fmla="*/ 2147483647 h 708"/>
                <a:gd name="T52" fmla="*/ 2147483647 w 803"/>
                <a:gd name="T53" fmla="*/ 0 h 708"/>
                <a:gd name="T54" fmla="*/ 2147483647 w 803"/>
                <a:gd name="T55" fmla="*/ 2147483647 h 708"/>
                <a:gd name="T56" fmla="*/ 2147483647 w 803"/>
                <a:gd name="T57" fmla="*/ 2147483647 h 708"/>
                <a:gd name="T58" fmla="*/ 2147483647 w 803"/>
                <a:gd name="T59" fmla="*/ 2147483647 h 708"/>
                <a:gd name="T60" fmla="*/ 0 w 803"/>
                <a:gd name="T61" fmla="*/ 2147483647 h 7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03"/>
                <a:gd name="T94" fmla="*/ 0 h 708"/>
                <a:gd name="T95" fmla="*/ 803 w 803"/>
                <a:gd name="T96" fmla="*/ 708 h 70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03" h="708">
                  <a:moveTo>
                    <a:pt x="0" y="604"/>
                  </a:moveTo>
                  <a:lnTo>
                    <a:pt x="268" y="604"/>
                  </a:lnTo>
                  <a:lnTo>
                    <a:pt x="268" y="636"/>
                  </a:lnTo>
                  <a:lnTo>
                    <a:pt x="424" y="636"/>
                  </a:lnTo>
                  <a:cubicBezTo>
                    <a:pt x="425" y="651"/>
                    <a:pt x="423" y="666"/>
                    <a:pt x="428" y="680"/>
                  </a:cubicBezTo>
                  <a:cubicBezTo>
                    <a:pt x="429" y="684"/>
                    <a:pt x="437" y="681"/>
                    <a:pt x="440" y="684"/>
                  </a:cubicBezTo>
                  <a:cubicBezTo>
                    <a:pt x="453" y="694"/>
                    <a:pt x="455" y="702"/>
                    <a:pt x="472" y="708"/>
                  </a:cubicBezTo>
                  <a:cubicBezTo>
                    <a:pt x="497" y="703"/>
                    <a:pt x="519" y="696"/>
                    <a:pt x="544" y="692"/>
                  </a:cubicBezTo>
                  <a:cubicBezTo>
                    <a:pt x="573" y="682"/>
                    <a:pt x="549" y="669"/>
                    <a:pt x="564" y="660"/>
                  </a:cubicBezTo>
                  <a:cubicBezTo>
                    <a:pt x="572" y="655"/>
                    <a:pt x="583" y="657"/>
                    <a:pt x="592" y="656"/>
                  </a:cubicBezTo>
                  <a:cubicBezTo>
                    <a:pt x="602" y="641"/>
                    <a:pt x="610" y="645"/>
                    <a:pt x="616" y="628"/>
                  </a:cubicBezTo>
                  <a:cubicBezTo>
                    <a:pt x="623" y="575"/>
                    <a:pt x="608" y="607"/>
                    <a:pt x="648" y="592"/>
                  </a:cubicBezTo>
                  <a:cubicBezTo>
                    <a:pt x="657" y="589"/>
                    <a:pt x="664" y="581"/>
                    <a:pt x="672" y="576"/>
                  </a:cubicBezTo>
                  <a:cubicBezTo>
                    <a:pt x="676" y="573"/>
                    <a:pt x="684" y="568"/>
                    <a:pt x="684" y="568"/>
                  </a:cubicBezTo>
                  <a:cubicBezTo>
                    <a:pt x="697" y="548"/>
                    <a:pt x="693" y="525"/>
                    <a:pt x="704" y="504"/>
                  </a:cubicBezTo>
                  <a:cubicBezTo>
                    <a:pt x="711" y="491"/>
                    <a:pt x="703" y="492"/>
                    <a:pt x="712" y="492"/>
                  </a:cubicBezTo>
                  <a:cubicBezTo>
                    <a:pt x="791" y="409"/>
                    <a:pt x="803" y="445"/>
                    <a:pt x="768" y="392"/>
                  </a:cubicBezTo>
                  <a:cubicBezTo>
                    <a:pt x="758" y="376"/>
                    <a:pt x="765" y="382"/>
                    <a:pt x="748" y="376"/>
                  </a:cubicBezTo>
                  <a:cubicBezTo>
                    <a:pt x="722" y="337"/>
                    <a:pt x="703" y="345"/>
                    <a:pt x="660" y="340"/>
                  </a:cubicBezTo>
                  <a:cubicBezTo>
                    <a:pt x="652" y="337"/>
                    <a:pt x="643" y="337"/>
                    <a:pt x="636" y="332"/>
                  </a:cubicBezTo>
                  <a:cubicBezTo>
                    <a:pt x="632" y="329"/>
                    <a:pt x="628" y="326"/>
                    <a:pt x="624" y="324"/>
                  </a:cubicBezTo>
                  <a:cubicBezTo>
                    <a:pt x="616" y="321"/>
                    <a:pt x="600" y="316"/>
                    <a:pt x="600" y="316"/>
                  </a:cubicBezTo>
                  <a:cubicBezTo>
                    <a:pt x="596" y="303"/>
                    <a:pt x="580" y="280"/>
                    <a:pt x="580" y="280"/>
                  </a:cubicBezTo>
                  <a:cubicBezTo>
                    <a:pt x="584" y="254"/>
                    <a:pt x="578" y="262"/>
                    <a:pt x="588" y="252"/>
                  </a:cubicBezTo>
                  <a:lnTo>
                    <a:pt x="476" y="184"/>
                  </a:lnTo>
                  <a:cubicBezTo>
                    <a:pt x="460" y="200"/>
                    <a:pt x="470" y="196"/>
                    <a:pt x="448" y="196"/>
                  </a:cubicBezTo>
                  <a:cubicBezTo>
                    <a:pt x="446" y="193"/>
                    <a:pt x="360" y="32"/>
                    <a:pt x="328" y="0"/>
                  </a:cubicBezTo>
                  <a:lnTo>
                    <a:pt x="220" y="4"/>
                  </a:lnTo>
                  <a:lnTo>
                    <a:pt x="168" y="108"/>
                  </a:lnTo>
                  <a:lnTo>
                    <a:pt x="104" y="304"/>
                  </a:lnTo>
                  <a:lnTo>
                    <a:pt x="0" y="6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gray">
            <a:xfrm>
              <a:off x="6935900" y="3243204"/>
              <a:ext cx="398463" cy="650875"/>
            </a:xfrm>
            <a:custGeom>
              <a:avLst/>
              <a:gdLst>
                <a:gd name="T0" fmla="*/ 2147483647 w 348"/>
                <a:gd name="T1" fmla="*/ 0 h 568"/>
                <a:gd name="T2" fmla="*/ 2147483647 w 348"/>
                <a:gd name="T3" fmla="*/ 0 h 568"/>
                <a:gd name="T4" fmla="*/ 2147483647 w 348"/>
                <a:gd name="T5" fmla="*/ 2147483647 h 568"/>
                <a:gd name="T6" fmla="*/ 2147483647 w 348"/>
                <a:gd name="T7" fmla="*/ 2147483647 h 568"/>
                <a:gd name="T8" fmla="*/ 2147483647 w 348"/>
                <a:gd name="T9" fmla="*/ 2147483647 h 568"/>
                <a:gd name="T10" fmla="*/ 2147483647 w 348"/>
                <a:gd name="T11" fmla="*/ 2147483647 h 568"/>
                <a:gd name="T12" fmla="*/ 2147483647 w 348"/>
                <a:gd name="T13" fmla="*/ 2147483647 h 568"/>
                <a:gd name="T14" fmla="*/ 2147483647 w 348"/>
                <a:gd name="T15" fmla="*/ 2147483647 h 568"/>
                <a:gd name="T16" fmla="*/ 2147483647 w 348"/>
                <a:gd name="T17" fmla="*/ 2147483647 h 568"/>
                <a:gd name="T18" fmla="*/ 2147483647 w 348"/>
                <a:gd name="T19" fmla="*/ 2147483647 h 568"/>
                <a:gd name="T20" fmla="*/ 2147483647 w 348"/>
                <a:gd name="T21" fmla="*/ 2147483647 h 568"/>
                <a:gd name="T22" fmla="*/ 2147483647 w 348"/>
                <a:gd name="T23" fmla="*/ 2147483647 h 568"/>
                <a:gd name="T24" fmla="*/ 2147483647 w 348"/>
                <a:gd name="T25" fmla="*/ 2147483647 h 568"/>
                <a:gd name="T26" fmla="*/ 2147483647 w 348"/>
                <a:gd name="T27" fmla="*/ 2147483647 h 568"/>
                <a:gd name="T28" fmla="*/ 0 w 348"/>
                <a:gd name="T29" fmla="*/ 2147483647 h 568"/>
                <a:gd name="T30" fmla="*/ 2147483647 w 348"/>
                <a:gd name="T31" fmla="*/ 0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8"/>
                <a:gd name="T49" fmla="*/ 0 h 568"/>
                <a:gd name="T50" fmla="*/ 348 w 348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8" h="568">
                  <a:moveTo>
                    <a:pt x="8" y="0"/>
                  </a:moveTo>
                  <a:lnTo>
                    <a:pt x="292" y="0"/>
                  </a:lnTo>
                  <a:cubicBezTo>
                    <a:pt x="311" y="16"/>
                    <a:pt x="321" y="22"/>
                    <a:pt x="328" y="44"/>
                  </a:cubicBezTo>
                  <a:cubicBezTo>
                    <a:pt x="331" y="66"/>
                    <a:pt x="327" y="81"/>
                    <a:pt x="348" y="88"/>
                  </a:cubicBezTo>
                  <a:cubicBezTo>
                    <a:pt x="338" y="117"/>
                    <a:pt x="346" y="106"/>
                    <a:pt x="328" y="124"/>
                  </a:cubicBezTo>
                  <a:cubicBezTo>
                    <a:pt x="322" y="143"/>
                    <a:pt x="324" y="165"/>
                    <a:pt x="316" y="184"/>
                  </a:cubicBezTo>
                  <a:cubicBezTo>
                    <a:pt x="315" y="187"/>
                    <a:pt x="287" y="191"/>
                    <a:pt x="280" y="192"/>
                  </a:cubicBezTo>
                  <a:cubicBezTo>
                    <a:pt x="273" y="236"/>
                    <a:pt x="280" y="282"/>
                    <a:pt x="272" y="328"/>
                  </a:cubicBezTo>
                  <a:cubicBezTo>
                    <a:pt x="268" y="351"/>
                    <a:pt x="268" y="349"/>
                    <a:pt x="260" y="372"/>
                  </a:cubicBezTo>
                  <a:cubicBezTo>
                    <a:pt x="259" y="376"/>
                    <a:pt x="256" y="384"/>
                    <a:pt x="256" y="384"/>
                  </a:cubicBezTo>
                  <a:cubicBezTo>
                    <a:pt x="252" y="420"/>
                    <a:pt x="256" y="420"/>
                    <a:pt x="224" y="420"/>
                  </a:cubicBezTo>
                  <a:lnTo>
                    <a:pt x="216" y="396"/>
                  </a:lnTo>
                  <a:lnTo>
                    <a:pt x="187" y="404"/>
                  </a:lnTo>
                  <a:lnTo>
                    <a:pt x="187" y="568"/>
                  </a:lnTo>
                  <a:lnTo>
                    <a:pt x="0" y="56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gray">
            <a:xfrm>
              <a:off x="5913550" y="3575050"/>
              <a:ext cx="968375" cy="700087"/>
            </a:xfrm>
            <a:custGeom>
              <a:avLst/>
              <a:gdLst>
                <a:gd name="T0" fmla="*/ 2147483647 w 845"/>
                <a:gd name="T1" fmla="*/ 2147483647 h 612"/>
                <a:gd name="T2" fmla="*/ 2147483647 w 845"/>
                <a:gd name="T3" fmla="*/ 2147483647 h 612"/>
                <a:gd name="T4" fmla="*/ 2147483647 w 845"/>
                <a:gd name="T5" fmla="*/ 0 h 612"/>
                <a:gd name="T6" fmla="*/ 2147483647 w 845"/>
                <a:gd name="T7" fmla="*/ 0 h 612"/>
                <a:gd name="T8" fmla="*/ 2147483647 w 845"/>
                <a:gd name="T9" fmla="*/ 2147483647 h 612"/>
                <a:gd name="T10" fmla="*/ 2147483647 w 845"/>
                <a:gd name="T11" fmla="*/ 2147483647 h 612"/>
                <a:gd name="T12" fmla="*/ 2147483647 w 845"/>
                <a:gd name="T13" fmla="*/ 2147483647 h 612"/>
                <a:gd name="T14" fmla="*/ 2147483647 w 845"/>
                <a:gd name="T15" fmla="*/ 2147483647 h 612"/>
                <a:gd name="T16" fmla="*/ 2147483647 w 845"/>
                <a:gd name="T17" fmla="*/ 2147483647 h 612"/>
                <a:gd name="T18" fmla="*/ 2147483647 w 845"/>
                <a:gd name="T19" fmla="*/ 2147483647 h 612"/>
                <a:gd name="T20" fmla="*/ 0 w 845"/>
                <a:gd name="T21" fmla="*/ 2147483647 h 612"/>
                <a:gd name="T22" fmla="*/ 2147483647 w 845"/>
                <a:gd name="T23" fmla="*/ 2147483647 h 612"/>
                <a:gd name="T24" fmla="*/ 2147483647 w 845"/>
                <a:gd name="T25" fmla="*/ 2147483647 h 612"/>
                <a:gd name="T26" fmla="*/ 2147483647 w 845"/>
                <a:gd name="T27" fmla="*/ 2147483647 h 612"/>
                <a:gd name="T28" fmla="*/ 2147483647 w 845"/>
                <a:gd name="T29" fmla="*/ 2147483647 h 612"/>
                <a:gd name="T30" fmla="*/ 2147483647 w 845"/>
                <a:gd name="T31" fmla="*/ 2147483647 h 612"/>
                <a:gd name="T32" fmla="*/ 2147483647 w 845"/>
                <a:gd name="T33" fmla="*/ 2147483647 h 612"/>
                <a:gd name="T34" fmla="*/ 2147483647 w 845"/>
                <a:gd name="T35" fmla="*/ 2147483647 h 612"/>
                <a:gd name="T36" fmla="*/ 2147483647 w 845"/>
                <a:gd name="T37" fmla="*/ 2147483647 h 612"/>
                <a:gd name="T38" fmla="*/ 2147483647 w 845"/>
                <a:gd name="T39" fmla="*/ 2147483647 h 612"/>
                <a:gd name="T40" fmla="*/ 2147483647 w 845"/>
                <a:gd name="T41" fmla="*/ 2147483647 h 612"/>
                <a:gd name="T42" fmla="*/ 2147483647 w 845"/>
                <a:gd name="T43" fmla="*/ 2147483647 h 612"/>
                <a:gd name="T44" fmla="*/ 2147483647 w 845"/>
                <a:gd name="T45" fmla="*/ 2147483647 h 612"/>
                <a:gd name="T46" fmla="*/ 2147483647 w 845"/>
                <a:gd name="T47" fmla="*/ 2147483647 h 612"/>
                <a:gd name="T48" fmla="*/ 2147483647 w 845"/>
                <a:gd name="T49" fmla="*/ 2147483647 h 612"/>
                <a:gd name="T50" fmla="*/ 2147483647 w 845"/>
                <a:gd name="T51" fmla="*/ 2147483647 h 612"/>
                <a:gd name="T52" fmla="*/ 2147483647 w 845"/>
                <a:gd name="T53" fmla="*/ 2147483647 h 6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45"/>
                <a:gd name="T82" fmla="*/ 0 h 612"/>
                <a:gd name="T83" fmla="*/ 845 w 845"/>
                <a:gd name="T84" fmla="*/ 612 h 6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45" h="612">
                  <a:moveTo>
                    <a:pt x="688" y="52"/>
                  </a:moveTo>
                  <a:cubicBezTo>
                    <a:pt x="675" y="33"/>
                    <a:pt x="662" y="20"/>
                    <a:pt x="640" y="16"/>
                  </a:cubicBezTo>
                  <a:cubicBezTo>
                    <a:pt x="636" y="3"/>
                    <a:pt x="636" y="8"/>
                    <a:pt x="636" y="0"/>
                  </a:cubicBezTo>
                  <a:lnTo>
                    <a:pt x="264" y="0"/>
                  </a:lnTo>
                  <a:cubicBezTo>
                    <a:pt x="254" y="34"/>
                    <a:pt x="253" y="28"/>
                    <a:pt x="212" y="32"/>
                  </a:cubicBezTo>
                  <a:cubicBezTo>
                    <a:pt x="194" y="38"/>
                    <a:pt x="192" y="41"/>
                    <a:pt x="184" y="56"/>
                  </a:cubicBezTo>
                  <a:cubicBezTo>
                    <a:pt x="179" y="64"/>
                    <a:pt x="168" y="80"/>
                    <a:pt x="168" y="80"/>
                  </a:cubicBezTo>
                  <a:cubicBezTo>
                    <a:pt x="158" y="120"/>
                    <a:pt x="147" y="123"/>
                    <a:pt x="116" y="144"/>
                  </a:cubicBezTo>
                  <a:cubicBezTo>
                    <a:pt x="96" y="124"/>
                    <a:pt x="91" y="105"/>
                    <a:pt x="64" y="96"/>
                  </a:cubicBezTo>
                  <a:cubicBezTo>
                    <a:pt x="57" y="107"/>
                    <a:pt x="55" y="129"/>
                    <a:pt x="44" y="136"/>
                  </a:cubicBezTo>
                  <a:cubicBezTo>
                    <a:pt x="28" y="146"/>
                    <a:pt x="17" y="144"/>
                    <a:pt x="0" y="144"/>
                  </a:cubicBezTo>
                  <a:lnTo>
                    <a:pt x="120" y="544"/>
                  </a:lnTo>
                  <a:cubicBezTo>
                    <a:pt x="165" y="545"/>
                    <a:pt x="211" y="543"/>
                    <a:pt x="256" y="548"/>
                  </a:cubicBezTo>
                  <a:cubicBezTo>
                    <a:pt x="269" y="550"/>
                    <a:pt x="228" y="576"/>
                    <a:pt x="228" y="576"/>
                  </a:cubicBezTo>
                  <a:cubicBezTo>
                    <a:pt x="229" y="583"/>
                    <a:pt x="227" y="591"/>
                    <a:pt x="232" y="596"/>
                  </a:cubicBezTo>
                  <a:cubicBezTo>
                    <a:pt x="238" y="602"/>
                    <a:pt x="248" y="601"/>
                    <a:pt x="256" y="604"/>
                  </a:cubicBezTo>
                  <a:cubicBezTo>
                    <a:pt x="260" y="605"/>
                    <a:pt x="268" y="608"/>
                    <a:pt x="268" y="608"/>
                  </a:cubicBezTo>
                  <a:cubicBezTo>
                    <a:pt x="263" y="588"/>
                    <a:pt x="244" y="568"/>
                    <a:pt x="264" y="548"/>
                  </a:cubicBezTo>
                  <a:cubicBezTo>
                    <a:pt x="336" y="545"/>
                    <a:pt x="408" y="546"/>
                    <a:pt x="480" y="540"/>
                  </a:cubicBezTo>
                  <a:cubicBezTo>
                    <a:pt x="561" y="533"/>
                    <a:pt x="367" y="508"/>
                    <a:pt x="512" y="532"/>
                  </a:cubicBezTo>
                  <a:cubicBezTo>
                    <a:pt x="517" y="559"/>
                    <a:pt x="521" y="561"/>
                    <a:pt x="548" y="556"/>
                  </a:cubicBezTo>
                  <a:cubicBezTo>
                    <a:pt x="576" y="538"/>
                    <a:pt x="563" y="543"/>
                    <a:pt x="584" y="536"/>
                  </a:cubicBezTo>
                  <a:cubicBezTo>
                    <a:pt x="589" y="551"/>
                    <a:pt x="588" y="544"/>
                    <a:pt x="588" y="556"/>
                  </a:cubicBezTo>
                  <a:cubicBezTo>
                    <a:pt x="796" y="542"/>
                    <a:pt x="845" y="612"/>
                    <a:pt x="812" y="512"/>
                  </a:cubicBezTo>
                  <a:cubicBezTo>
                    <a:pt x="817" y="494"/>
                    <a:pt x="816" y="487"/>
                    <a:pt x="832" y="476"/>
                  </a:cubicBezTo>
                  <a:cubicBezTo>
                    <a:pt x="843" y="460"/>
                    <a:pt x="840" y="469"/>
                    <a:pt x="840" y="448"/>
                  </a:cubicBezTo>
                  <a:lnTo>
                    <a:pt x="688" y="5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gray">
            <a:xfrm>
              <a:off x="6619988" y="3482975"/>
              <a:ext cx="466725" cy="655637"/>
            </a:xfrm>
            <a:custGeom>
              <a:avLst/>
              <a:gdLst>
                <a:gd name="T0" fmla="*/ 2147483647 w 407"/>
                <a:gd name="T1" fmla="*/ 0 h 572"/>
                <a:gd name="T2" fmla="*/ 2147483647 w 407"/>
                <a:gd name="T3" fmla="*/ 2147483647 h 572"/>
                <a:gd name="T4" fmla="*/ 2147483647 w 407"/>
                <a:gd name="T5" fmla="*/ 2147483647 h 572"/>
                <a:gd name="T6" fmla="*/ 2147483647 w 407"/>
                <a:gd name="T7" fmla="*/ 2147483647 h 572"/>
                <a:gd name="T8" fmla="*/ 2147483647 w 407"/>
                <a:gd name="T9" fmla="*/ 2147483647 h 572"/>
                <a:gd name="T10" fmla="*/ 2147483647 w 407"/>
                <a:gd name="T11" fmla="*/ 2147483647 h 572"/>
                <a:gd name="T12" fmla="*/ 2147483647 w 407"/>
                <a:gd name="T13" fmla="*/ 2147483647 h 572"/>
                <a:gd name="T14" fmla="*/ 2147483647 w 407"/>
                <a:gd name="T15" fmla="*/ 2147483647 h 572"/>
                <a:gd name="T16" fmla="*/ 2147483647 w 407"/>
                <a:gd name="T17" fmla="*/ 2147483647 h 572"/>
                <a:gd name="T18" fmla="*/ 2147483647 w 407"/>
                <a:gd name="T19" fmla="*/ 2147483647 h 572"/>
                <a:gd name="T20" fmla="*/ 2147483647 w 407"/>
                <a:gd name="T21" fmla="*/ 2147483647 h 572"/>
                <a:gd name="T22" fmla="*/ 2147483647 w 407"/>
                <a:gd name="T23" fmla="*/ 2147483647 h 572"/>
                <a:gd name="T24" fmla="*/ 2147483647 w 407"/>
                <a:gd name="T25" fmla="*/ 2147483647 h 572"/>
                <a:gd name="T26" fmla="*/ 2147483647 w 407"/>
                <a:gd name="T27" fmla="*/ 2147483647 h 572"/>
                <a:gd name="T28" fmla="*/ 2147483647 w 407"/>
                <a:gd name="T29" fmla="*/ 2147483647 h 572"/>
                <a:gd name="T30" fmla="*/ 2147483647 w 407"/>
                <a:gd name="T31" fmla="*/ 2147483647 h 572"/>
                <a:gd name="T32" fmla="*/ 2147483647 w 407"/>
                <a:gd name="T33" fmla="*/ 2147483647 h 572"/>
                <a:gd name="T34" fmla="*/ 2147483647 w 407"/>
                <a:gd name="T35" fmla="*/ 2147483647 h 572"/>
                <a:gd name="T36" fmla="*/ 2147483647 w 407"/>
                <a:gd name="T37" fmla="*/ 2147483647 h 572"/>
                <a:gd name="T38" fmla="*/ 2147483647 w 407"/>
                <a:gd name="T39" fmla="*/ 2147483647 h 572"/>
                <a:gd name="T40" fmla="*/ 2147483647 w 407"/>
                <a:gd name="T41" fmla="*/ 2147483647 h 572"/>
                <a:gd name="T42" fmla="*/ 2147483647 w 407"/>
                <a:gd name="T43" fmla="*/ 2147483647 h 572"/>
                <a:gd name="T44" fmla="*/ 2147483647 w 407"/>
                <a:gd name="T45" fmla="*/ 2147483647 h 572"/>
                <a:gd name="T46" fmla="*/ 2147483647 w 407"/>
                <a:gd name="T47" fmla="*/ 2147483647 h 572"/>
                <a:gd name="T48" fmla="*/ 2147483647 w 407"/>
                <a:gd name="T49" fmla="*/ 2147483647 h 572"/>
                <a:gd name="T50" fmla="*/ 2147483647 w 407"/>
                <a:gd name="T51" fmla="*/ 2147483647 h 572"/>
                <a:gd name="T52" fmla="*/ 2147483647 w 407"/>
                <a:gd name="T53" fmla="*/ 2147483647 h 572"/>
                <a:gd name="T54" fmla="*/ 2147483647 w 407"/>
                <a:gd name="T55" fmla="*/ 2147483647 h 572"/>
                <a:gd name="T56" fmla="*/ 2147483647 w 407"/>
                <a:gd name="T57" fmla="*/ 2147483647 h 572"/>
                <a:gd name="T58" fmla="*/ 2147483647 w 407"/>
                <a:gd name="T59" fmla="*/ 0 h 57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7"/>
                <a:gd name="T91" fmla="*/ 0 h 572"/>
                <a:gd name="T92" fmla="*/ 407 w 407"/>
                <a:gd name="T93" fmla="*/ 572 h 57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7" h="572">
                  <a:moveTo>
                    <a:pt x="303" y="0"/>
                  </a:moveTo>
                  <a:cubicBezTo>
                    <a:pt x="219" y="21"/>
                    <a:pt x="133" y="36"/>
                    <a:pt x="51" y="64"/>
                  </a:cubicBezTo>
                  <a:cubicBezTo>
                    <a:pt x="43" y="67"/>
                    <a:pt x="46" y="80"/>
                    <a:pt x="43" y="88"/>
                  </a:cubicBezTo>
                  <a:cubicBezTo>
                    <a:pt x="38" y="104"/>
                    <a:pt x="31" y="112"/>
                    <a:pt x="19" y="124"/>
                  </a:cubicBezTo>
                  <a:cubicBezTo>
                    <a:pt x="8" y="156"/>
                    <a:pt x="12" y="140"/>
                    <a:pt x="7" y="172"/>
                  </a:cubicBezTo>
                  <a:cubicBezTo>
                    <a:pt x="9" y="222"/>
                    <a:pt x="0" y="281"/>
                    <a:pt x="47" y="312"/>
                  </a:cubicBezTo>
                  <a:cubicBezTo>
                    <a:pt x="59" y="348"/>
                    <a:pt x="62" y="366"/>
                    <a:pt x="95" y="388"/>
                  </a:cubicBezTo>
                  <a:cubicBezTo>
                    <a:pt x="114" y="401"/>
                    <a:pt x="102" y="394"/>
                    <a:pt x="131" y="404"/>
                  </a:cubicBezTo>
                  <a:cubicBezTo>
                    <a:pt x="135" y="405"/>
                    <a:pt x="143" y="408"/>
                    <a:pt x="143" y="408"/>
                  </a:cubicBezTo>
                  <a:cubicBezTo>
                    <a:pt x="156" y="428"/>
                    <a:pt x="173" y="441"/>
                    <a:pt x="183" y="464"/>
                  </a:cubicBezTo>
                  <a:cubicBezTo>
                    <a:pt x="193" y="486"/>
                    <a:pt x="203" y="517"/>
                    <a:pt x="207" y="540"/>
                  </a:cubicBezTo>
                  <a:cubicBezTo>
                    <a:pt x="208" y="548"/>
                    <a:pt x="207" y="557"/>
                    <a:pt x="211" y="564"/>
                  </a:cubicBezTo>
                  <a:cubicBezTo>
                    <a:pt x="213" y="568"/>
                    <a:pt x="219" y="569"/>
                    <a:pt x="223" y="572"/>
                  </a:cubicBezTo>
                  <a:cubicBezTo>
                    <a:pt x="272" y="556"/>
                    <a:pt x="239" y="564"/>
                    <a:pt x="327" y="560"/>
                  </a:cubicBezTo>
                  <a:cubicBezTo>
                    <a:pt x="330" y="550"/>
                    <a:pt x="337" y="514"/>
                    <a:pt x="343" y="504"/>
                  </a:cubicBezTo>
                  <a:cubicBezTo>
                    <a:pt x="350" y="493"/>
                    <a:pt x="379" y="488"/>
                    <a:pt x="379" y="488"/>
                  </a:cubicBezTo>
                  <a:cubicBezTo>
                    <a:pt x="390" y="471"/>
                    <a:pt x="401" y="458"/>
                    <a:pt x="407" y="440"/>
                  </a:cubicBezTo>
                  <a:cubicBezTo>
                    <a:pt x="406" y="428"/>
                    <a:pt x="405" y="416"/>
                    <a:pt x="403" y="404"/>
                  </a:cubicBezTo>
                  <a:cubicBezTo>
                    <a:pt x="401" y="396"/>
                    <a:pt x="398" y="388"/>
                    <a:pt x="395" y="380"/>
                  </a:cubicBezTo>
                  <a:cubicBezTo>
                    <a:pt x="394" y="376"/>
                    <a:pt x="391" y="368"/>
                    <a:pt x="391" y="368"/>
                  </a:cubicBezTo>
                  <a:cubicBezTo>
                    <a:pt x="394" y="342"/>
                    <a:pt x="395" y="324"/>
                    <a:pt x="403" y="300"/>
                  </a:cubicBezTo>
                  <a:cubicBezTo>
                    <a:pt x="401" y="289"/>
                    <a:pt x="403" y="276"/>
                    <a:pt x="395" y="268"/>
                  </a:cubicBezTo>
                  <a:cubicBezTo>
                    <a:pt x="388" y="261"/>
                    <a:pt x="371" y="252"/>
                    <a:pt x="371" y="252"/>
                  </a:cubicBezTo>
                  <a:cubicBezTo>
                    <a:pt x="362" y="224"/>
                    <a:pt x="390" y="206"/>
                    <a:pt x="399" y="180"/>
                  </a:cubicBezTo>
                  <a:cubicBezTo>
                    <a:pt x="397" y="161"/>
                    <a:pt x="404" y="137"/>
                    <a:pt x="391" y="124"/>
                  </a:cubicBezTo>
                  <a:cubicBezTo>
                    <a:pt x="384" y="117"/>
                    <a:pt x="376" y="111"/>
                    <a:pt x="367" y="108"/>
                  </a:cubicBezTo>
                  <a:cubicBezTo>
                    <a:pt x="359" y="105"/>
                    <a:pt x="343" y="100"/>
                    <a:pt x="343" y="100"/>
                  </a:cubicBezTo>
                  <a:cubicBezTo>
                    <a:pt x="339" y="78"/>
                    <a:pt x="341" y="67"/>
                    <a:pt x="319" y="60"/>
                  </a:cubicBezTo>
                  <a:cubicBezTo>
                    <a:pt x="315" y="21"/>
                    <a:pt x="319" y="4"/>
                    <a:pt x="279" y="4"/>
                  </a:cubicBezTo>
                  <a:cubicBezTo>
                    <a:pt x="279" y="4"/>
                    <a:pt x="303" y="0"/>
                    <a:pt x="303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lIns="96655" tIns="48328" rIns="96655" bIns="4832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28" name="AutoShape 23"/>
          <p:cNvSpPr>
            <a:spLocks noChangeArrowheads="1"/>
          </p:cNvSpPr>
          <p:nvPr/>
        </p:nvSpPr>
        <p:spPr bwMode="gray">
          <a:xfrm>
            <a:off x="4275025" y="2783420"/>
            <a:ext cx="487961" cy="973271"/>
          </a:xfrm>
          <a:prstGeom prst="rightArrow">
            <a:avLst>
              <a:gd name="adj1" fmla="val 61370"/>
              <a:gd name="adj2" fmla="val 100000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</p:spPr>
        <p:txBody>
          <a:bodyPr wrap="none" lIns="96655" tIns="48328" rIns="96655" bIns="48328" anchor="ctr"/>
          <a:lstStyle/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ct val="39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1600" y="4715621"/>
            <a:ext cx="2981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Metro Water District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develops regional Water Resources Management Plan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6316" y="4720550"/>
            <a:ext cx="262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Local governments responsible for implementing plans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57020" y="4715621"/>
            <a:ext cx="326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Georgia EPD approves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plans and enforces implementation via permits and state funding eligibility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392B1D6-B5D1-4998-984B-23D1EA27B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4297" y="1874334"/>
            <a:ext cx="1982141" cy="2668267"/>
          </a:xfrm>
          <a:prstGeom prst="rect">
            <a:avLst/>
          </a:prstGeom>
        </p:spPr>
      </p:pic>
      <p:sp>
        <p:nvSpPr>
          <p:cNvPr id="2" name="AutoShape 23">
            <a:extLst>
              <a:ext uri="{FF2B5EF4-FFF2-40B4-BE49-F238E27FC236}">
                <a16:creationId xmlns:a16="http://schemas.microsoft.com/office/drawing/2014/main" id="{90EB649A-A6E0-4F7F-A0D7-AE45949ACC9F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7513039" y="2783420"/>
            <a:ext cx="487961" cy="973271"/>
          </a:xfrm>
          <a:prstGeom prst="rightArrow">
            <a:avLst>
              <a:gd name="adj1" fmla="val 61370"/>
              <a:gd name="adj2" fmla="val 100000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</p:spPr>
        <p:txBody>
          <a:bodyPr wrap="none" lIns="96655" tIns="48328" rIns="96655" bIns="48328" anchor="ctr"/>
          <a:lstStyle/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ct val="39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103DCB7-2C86-483A-B5B0-FA49E92E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69" y="1608326"/>
            <a:ext cx="2896394" cy="3109953"/>
          </a:xfrm>
          <a:prstGeom prst="rect">
            <a:avLst/>
          </a:prstGeom>
        </p:spPr>
      </p:pic>
      <p:pic>
        <p:nvPicPr>
          <p:cNvPr id="6" name="Picture 5" descr="DistrictLogo_BackgroundBlue.jpg">
            <a:extLst>
              <a:ext uri="{FF2B5EF4-FFF2-40B4-BE49-F238E27FC236}">
                <a16:creationId xmlns:a16="http://schemas.microsoft.com/office/drawing/2014/main" id="{9591DFC2-7EE2-41BB-B9D3-F7DC8FE507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878" y="2319201"/>
            <a:ext cx="1504244" cy="1513040"/>
          </a:xfrm>
          <a:prstGeom prst="ellipse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1B5DAE8-D6D0-4558-AEFF-9DAA271C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365125"/>
            <a:ext cx="11562080" cy="1325563"/>
          </a:xfrm>
        </p:spPr>
        <p:txBody>
          <a:bodyPr/>
          <a:lstStyle/>
          <a:p>
            <a:pPr algn="ctr"/>
            <a:r>
              <a:rPr lang="en-US"/>
              <a:t>Created by the Georgia Legislature in 2001</a:t>
            </a:r>
          </a:p>
        </p:txBody>
      </p:sp>
    </p:spTree>
    <p:extLst>
      <p:ext uri="{BB962C8B-B14F-4D97-AF65-F5344CB8AC3E}">
        <p14:creationId xmlns:p14="http://schemas.microsoft.com/office/powerpoint/2010/main" val="399424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43402D-866D-17F7-2FA2-3D43E8D8C897}"/>
              </a:ext>
            </a:extLst>
          </p:cNvPr>
          <p:cNvSpPr/>
          <p:nvPr/>
        </p:nvSpPr>
        <p:spPr>
          <a:xfrm>
            <a:off x="219078" y="1534691"/>
            <a:ext cx="11855682" cy="5132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168503"/>
            <a:ext cx="12192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Trebuchet MS"/>
                <a:cs typeface="Trebuchet MS"/>
              </a:rPr>
              <a:t>Metro Atlanta’s Rainfall is Changing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9262" y="1139204"/>
            <a:ext cx="403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D8117D"/>
                </a:solidFill>
                <a:latin typeface="Trebuchet MS"/>
                <a:cs typeface="Trebuchet MS"/>
              </a:rPr>
              <a:t>Average Annual Rainfall = 50 inches</a:t>
            </a:r>
            <a:endParaRPr lang="en-US" b="1">
              <a:solidFill>
                <a:srgbClr val="D8117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5A7A0-E53A-BF48-81BF-333517EFA51D}"/>
              </a:ext>
            </a:extLst>
          </p:cNvPr>
          <p:cNvSpPr txBox="1"/>
          <p:nvPr/>
        </p:nvSpPr>
        <p:spPr>
          <a:xfrm>
            <a:off x="589074" y="1001945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703020202090204" pitchFamily="34" charset="0"/>
              </a:rPr>
              <a:t>Annual Rainfall</a:t>
            </a:r>
          </a:p>
        </p:txBody>
      </p:sp>
      <p:pic>
        <p:nvPicPr>
          <p:cNvPr id="3" name="Picture 2" descr="A picture containing text, guitar&#10;&#10;Description automatically generated">
            <a:extLst>
              <a:ext uri="{FF2B5EF4-FFF2-40B4-BE49-F238E27FC236}">
                <a16:creationId xmlns:a16="http://schemas.microsoft.com/office/drawing/2014/main" id="{931FFE2C-71FB-F8CD-8865-0354C3D2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14" y="1647537"/>
            <a:ext cx="11626515" cy="49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7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43F36-3C19-FBA4-24E8-968D099CA276}"/>
              </a:ext>
            </a:extLst>
          </p:cNvPr>
          <p:cNvGrpSpPr/>
          <p:nvPr/>
        </p:nvGrpSpPr>
        <p:grpSpPr>
          <a:xfrm>
            <a:off x="4417062" y="160460"/>
            <a:ext cx="2976880" cy="4276374"/>
            <a:chOff x="284479" y="243488"/>
            <a:chExt cx="4666811" cy="58034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A18F29-D5DA-5857-5E7A-EB6FB25946D7}"/>
                </a:ext>
              </a:extLst>
            </p:cNvPr>
            <p:cNvGrpSpPr/>
            <p:nvPr/>
          </p:nvGrpSpPr>
          <p:grpSpPr>
            <a:xfrm>
              <a:off x="284479" y="243488"/>
              <a:ext cx="4666811" cy="3515712"/>
              <a:chOff x="838199" y="3342288"/>
              <a:chExt cx="4666811" cy="35157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70EAB93-7384-9380-9031-FAFB62558F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7011"/>
              <a:stretch/>
            </p:blipFill>
            <p:spPr>
              <a:xfrm>
                <a:off x="838199" y="3909847"/>
                <a:ext cx="4666811" cy="294815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ADF52D3-27DC-FA2B-A9AE-5E6563EAA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1264"/>
              <a:stretch/>
            </p:blipFill>
            <p:spPr>
              <a:xfrm>
                <a:off x="838199" y="3342288"/>
                <a:ext cx="4666811" cy="599090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68EB20-AEEC-A429-FD93-BA7313244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05" t="8445" r="9012" b="16724"/>
            <a:stretch/>
          </p:blipFill>
          <p:spPr>
            <a:xfrm>
              <a:off x="284479" y="2691423"/>
              <a:ext cx="4666811" cy="335553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896F21-065C-1FAD-C8B6-1163F013886F}"/>
              </a:ext>
            </a:extLst>
          </p:cNvPr>
          <p:cNvGrpSpPr/>
          <p:nvPr/>
        </p:nvGrpSpPr>
        <p:grpSpPr>
          <a:xfrm>
            <a:off x="172217" y="3237122"/>
            <a:ext cx="3876041" cy="3282516"/>
            <a:chOff x="5425439" y="2387601"/>
            <a:chExt cx="5275759" cy="44679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E9BB72-A576-6F15-F2C6-AB952474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5439" y="2932203"/>
              <a:ext cx="5275759" cy="392329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527612-5A77-E363-CC44-4742376CB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" b="1558"/>
            <a:stretch/>
          </p:blipFill>
          <p:spPr>
            <a:xfrm>
              <a:off x="5425439" y="2387601"/>
              <a:ext cx="5275759" cy="57661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47A0DE0-D9F6-F5EF-C93F-E3DBEE31F9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5" t="815" r="2248"/>
          <a:stretch/>
        </p:blipFill>
        <p:spPr>
          <a:xfrm>
            <a:off x="7774938" y="178767"/>
            <a:ext cx="4041926" cy="320434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A1A8A7-B606-D6F0-4005-66A086861A44}"/>
              </a:ext>
            </a:extLst>
          </p:cNvPr>
          <p:cNvSpPr/>
          <p:nvPr/>
        </p:nvSpPr>
        <p:spPr>
          <a:xfrm>
            <a:off x="10827757" y="5353970"/>
            <a:ext cx="1128811" cy="927012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2C293-B450-24B6-6910-56A3BAB95A7A}"/>
              </a:ext>
            </a:extLst>
          </p:cNvPr>
          <p:cNvGrpSpPr/>
          <p:nvPr/>
        </p:nvGrpSpPr>
        <p:grpSpPr>
          <a:xfrm>
            <a:off x="7973678" y="3565916"/>
            <a:ext cx="3706735" cy="3122365"/>
            <a:chOff x="8433405" y="3662456"/>
            <a:chExt cx="3137867" cy="25582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BC913-FB47-081D-66D8-8CA933F80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86344"/>
            <a:stretch/>
          </p:blipFill>
          <p:spPr>
            <a:xfrm>
              <a:off x="8433405" y="3662456"/>
              <a:ext cx="3137867" cy="40757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7DFA09-76EA-8FC0-7279-3378B670F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6933"/>
            <a:stretch/>
          </p:blipFill>
          <p:spPr>
            <a:xfrm>
              <a:off x="8433405" y="4040067"/>
              <a:ext cx="3137867" cy="21806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69B44C-D31C-87DF-E668-BE1A00ACEE50}"/>
              </a:ext>
            </a:extLst>
          </p:cNvPr>
          <p:cNvGrpSpPr/>
          <p:nvPr/>
        </p:nvGrpSpPr>
        <p:grpSpPr>
          <a:xfrm>
            <a:off x="340575" y="82052"/>
            <a:ext cx="3764835" cy="3054447"/>
            <a:chOff x="340575" y="82052"/>
            <a:chExt cx="3764835" cy="30544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5BC884F-6014-48E5-35D9-46E9F8DC056F}"/>
                </a:ext>
              </a:extLst>
            </p:cNvPr>
            <p:cNvSpPr/>
            <p:nvPr/>
          </p:nvSpPr>
          <p:spPr>
            <a:xfrm>
              <a:off x="340575" y="82052"/>
              <a:ext cx="3764835" cy="3054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D8892D-E8C4-0193-EC22-CBB80B3006FB}"/>
                </a:ext>
              </a:extLst>
            </p:cNvPr>
            <p:cNvGrpSpPr/>
            <p:nvPr/>
          </p:nvGrpSpPr>
          <p:grpSpPr>
            <a:xfrm>
              <a:off x="340575" y="82053"/>
              <a:ext cx="3707683" cy="2955930"/>
              <a:chOff x="269957" y="3332830"/>
              <a:chExt cx="3707683" cy="2955930"/>
            </a:xfrm>
          </p:grpSpPr>
          <p:pic>
            <p:nvPicPr>
              <p:cNvPr id="1026" name="Picture 2" descr="image">
                <a:extLst>
                  <a:ext uri="{FF2B5EF4-FFF2-40B4-BE49-F238E27FC236}">
                    <a16:creationId xmlns:a16="http://schemas.microsoft.com/office/drawing/2014/main" id="{9AC1F682-187D-C652-9FB3-3AE90C706D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195" y="4221874"/>
                <a:ext cx="3647445" cy="2066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CEA5352-43D4-EEAE-6137-01CC50B6D3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6639" t="21704" r="18586" b="72032"/>
              <a:stretch/>
            </p:blipFill>
            <p:spPr>
              <a:xfrm>
                <a:off x="453613" y="3898349"/>
                <a:ext cx="3029714" cy="31644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C105802-9F02-6A4E-5AE8-4C513D645B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3234" r="22112" b="89087"/>
              <a:stretch/>
            </p:blipFill>
            <p:spPr>
              <a:xfrm>
                <a:off x="269957" y="3332830"/>
                <a:ext cx="3418124" cy="604624"/>
              </a:xfrm>
              <a:prstGeom prst="rect">
                <a:avLst/>
              </a:prstGeom>
            </p:spPr>
          </p:pic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024D24-B4A6-0486-B4E6-C612F4091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6" r="2919" b="2477"/>
          <a:stretch/>
        </p:blipFill>
        <p:spPr>
          <a:xfrm>
            <a:off x="4090935" y="3037983"/>
            <a:ext cx="3744963" cy="37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7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461E72-E46A-71DE-C81C-44DED038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Current stormwater metrics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F746D3-3605-52EC-019C-5205447D0DF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6739027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Municipal Separate Storm Sewer System Compliance (MS4)</a:t>
            </a:r>
          </a:p>
          <a:p>
            <a:r>
              <a:rPr lang="en-US" dirty="0"/>
              <a:t>303(d)/ 305(b) List of Impairment</a:t>
            </a:r>
          </a:p>
          <a:p>
            <a:r>
              <a:rPr lang="en-US" dirty="0"/>
              <a:t>Land Use Plans Reviewed</a:t>
            </a:r>
          </a:p>
          <a:p>
            <a:r>
              <a:rPr lang="en-US" dirty="0"/>
              <a:t>Stormwater Projects Completed</a:t>
            </a:r>
          </a:p>
          <a:p>
            <a:r>
              <a:rPr lang="en-US" dirty="0"/>
              <a:t>Citizen Complaints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Flooding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Sinkholes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Stream Bank Erosion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D4DEF-6895-A7FC-8DA0-BB93678D4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891" y="1892819"/>
            <a:ext cx="4446005" cy="2757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56CB6-195F-6BBA-C591-5A081AF97DCF}"/>
              </a:ext>
            </a:extLst>
          </p:cNvPr>
          <p:cNvSpPr txBox="1"/>
          <p:nvPr/>
        </p:nvSpPr>
        <p:spPr>
          <a:xfrm>
            <a:off x="7522473" y="4650254"/>
            <a:ext cx="44264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https://wefstormwaterinstitute.org/programs/ms4survey/</a:t>
            </a:r>
          </a:p>
        </p:txBody>
      </p:sp>
    </p:spTree>
    <p:extLst>
      <p:ext uri="{BB962C8B-B14F-4D97-AF65-F5344CB8AC3E}">
        <p14:creationId xmlns:p14="http://schemas.microsoft.com/office/powerpoint/2010/main" val="321197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294409-6C0B-E1C4-9CFF-EC7DDDE0DDD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Goals for </a:t>
            </a:r>
            <a:r>
              <a:rPr lang="en-US" dirty="0">
                <a:solidFill>
                  <a:prstClr val="white"/>
                </a:solidFill>
                <a:latin typeface="Trebuchet M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 New Approach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E2FCD5-5795-985B-7D50-B18AABF190D8}"/>
              </a:ext>
            </a:extLst>
          </p:cNvPr>
          <p:cNvSpPr txBox="1">
            <a:spLocks/>
          </p:cNvSpPr>
          <p:nvPr/>
        </p:nvSpPr>
        <p:spPr>
          <a:xfrm>
            <a:off x="838200" y="1454966"/>
            <a:ext cx="6194742" cy="5218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Identify a metric that facilitates new conversations in stormwater management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Shift the stormwater paradigm from activity and compliance-based management to performance and function-based management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Evaluate existing and future watershed conditions through 2040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Future development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rPr>
              <a:t>Future meteorological trends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30E26E4-510E-CF05-8328-CB85C824A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806" y="1525997"/>
            <a:ext cx="4797877" cy="35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4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D372-A565-4ABE-A984-F28846B8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Stormwater Forecast Overview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864EF4D-36CF-D017-9332-EA331EE8D9EB}"/>
              </a:ext>
            </a:extLst>
          </p:cNvPr>
          <p:cNvSpPr txBox="1">
            <a:spLocks/>
          </p:cNvSpPr>
          <p:nvPr/>
        </p:nvSpPr>
        <p:spPr>
          <a:xfrm>
            <a:off x="321945" y="1410971"/>
            <a:ext cx="6764655" cy="4852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Planning-level estimate of the total potential runoff management volume from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Calculated at a Basin Scale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Four Planning Scenarios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Predevelopment, 2019, 2030, &amp; 2040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Using three Post-Construction SW Management Standards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Water Quality Volume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WQv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Channel Protection Volume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CPv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Overbank Flood Protection Volume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OFPv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sysClr val="window" lastClr="FFFFFF">
                        <a:lumMod val="93000"/>
                      </a:sysClr>
                    </a:gs>
                    <a:gs pos="0">
                      <a:sysClr val="windowText" lastClr="000000">
                        <a:lumMod val="25000"/>
                        <a:lumOff val="75000"/>
                      </a:sys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9FE0E2-56ED-9D0A-CC19-176F09AD99B8}"/>
              </a:ext>
            </a:extLst>
          </p:cNvPr>
          <p:cNvGrpSpPr/>
          <p:nvPr/>
        </p:nvGrpSpPr>
        <p:grpSpPr>
          <a:xfrm>
            <a:off x="7155075" y="1367620"/>
            <a:ext cx="4250055" cy="4852987"/>
            <a:chOff x="7359977" y="1243013"/>
            <a:chExt cx="4510078" cy="5065223"/>
          </a:xfrm>
        </p:grpSpPr>
        <p:pic>
          <p:nvPicPr>
            <p:cNvPr id="19" name="Picture 5" descr="Map&#10;&#10;Description automatically generated">
              <a:extLst>
                <a:ext uri="{FF2B5EF4-FFF2-40B4-BE49-F238E27FC236}">
                  <a16:creationId xmlns:a16="http://schemas.microsoft.com/office/drawing/2014/main" id="{9D865BF5-6928-B27D-CF6C-9910FB978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9977" y="1243013"/>
              <a:ext cx="4510078" cy="5065223"/>
            </a:xfrm>
            <a:prstGeom prst="rect">
              <a:avLst/>
            </a:prstGeom>
          </p:spPr>
        </p:pic>
        <p:pic>
          <p:nvPicPr>
            <p:cNvPr id="20" name="Picture 6" descr="Chart&#10;&#10;Description automatically generated">
              <a:extLst>
                <a:ext uri="{FF2B5EF4-FFF2-40B4-BE49-F238E27FC236}">
                  <a16:creationId xmlns:a16="http://schemas.microsoft.com/office/drawing/2014/main" id="{E927F02F-4A00-FB10-179F-41759121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8694" y="5578966"/>
              <a:ext cx="882060" cy="6705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B030B0-95F4-03F6-3010-D19109C72FBD}"/>
                </a:ext>
              </a:extLst>
            </p:cNvPr>
            <p:cNvSpPr txBox="1"/>
            <p:nvPr/>
          </p:nvSpPr>
          <p:spPr>
            <a:xfrm>
              <a:off x="10788112" y="5383761"/>
              <a:ext cx="903394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2019 WQv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904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EF5250-2FD2-968C-2672-26EE03BB9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31076"/>
            <a:ext cx="11521440" cy="640080"/>
          </a:xfrm>
        </p:spPr>
        <p:txBody>
          <a:bodyPr>
            <a:normAutofit fontScale="90000"/>
          </a:bodyPr>
          <a:lstStyle/>
          <a:p>
            <a:r>
              <a:rPr lang="en-US"/>
              <a:t>Stormwater Forecast Calculations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F944F-9601-D73A-AA2E-67F0EC4F85C7}"/>
              </a:ext>
            </a:extLst>
          </p:cNvPr>
          <p:cNvSpPr/>
          <p:nvPr/>
        </p:nvSpPr>
        <p:spPr>
          <a:xfrm>
            <a:off x="566862" y="1197555"/>
            <a:ext cx="2397211" cy="44563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14F74D-6F24-2F6D-AC95-3C319B6ACDA5}"/>
              </a:ext>
            </a:extLst>
          </p:cNvPr>
          <p:cNvSpPr/>
          <p:nvPr/>
        </p:nvSpPr>
        <p:spPr>
          <a:xfrm>
            <a:off x="566862" y="1202548"/>
            <a:ext cx="2397211" cy="970722"/>
          </a:xfrm>
          <a:prstGeom prst="roundRect">
            <a:avLst>
              <a:gd name="adj" fmla="val 0"/>
            </a:avLst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DFE671-3ECB-7437-891E-4AEFEBC746C1}"/>
              </a:ext>
            </a:extLst>
          </p:cNvPr>
          <p:cNvSpPr txBox="1">
            <a:spLocks/>
          </p:cNvSpPr>
          <p:nvPr/>
        </p:nvSpPr>
        <p:spPr>
          <a:xfrm>
            <a:off x="638469" y="1410830"/>
            <a:ext cx="2188594" cy="6372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>
                <a:latin typeface="Trebuchet MS" panose="020B0603020202020204" pitchFamily="34" charset="0"/>
              </a:rPr>
              <a:t>Input </a:t>
            </a:r>
            <a:br>
              <a:rPr lang="en-US" sz="2400">
                <a:latin typeface="Trebuchet MS" panose="020B0603020202020204" pitchFamily="34" charset="0"/>
              </a:rPr>
            </a:br>
            <a:r>
              <a:rPr lang="en-US" sz="2400">
                <a:latin typeface="Trebuchet MS" panose="020B0603020202020204" pitchFamily="34" charset="0"/>
              </a:rPr>
              <a:t>Data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72D9C88-8546-B5BD-9D95-441ADD784AFC}"/>
              </a:ext>
            </a:extLst>
          </p:cNvPr>
          <p:cNvSpPr txBox="1">
            <a:spLocks/>
          </p:cNvSpPr>
          <p:nvPr/>
        </p:nvSpPr>
        <p:spPr>
          <a:xfrm>
            <a:off x="638469" y="2234837"/>
            <a:ext cx="2251539" cy="3505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County, HUC-12, &amp; NHD Subcatchment Boundaries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USGS 1/3 Arcsec DEM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USGS NLCD – 2001 &amp; 2019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NRCS SSURGO (Soils)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NOAA Atlas 14 Rainfall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USGS Future Urbanization – through 2040*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Future Rainfall Depths – through 2040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65DD3A-1CFE-5C8D-9182-3F9869F8A0FE}"/>
              </a:ext>
            </a:extLst>
          </p:cNvPr>
          <p:cNvSpPr/>
          <p:nvPr/>
        </p:nvSpPr>
        <p:spPr>
          <a:xfrm>
            <a:off x="3254457" y="1197555"/>
            <a:ext cx="2397211" cy="4456386"/>
          </a:xfrm>
          <a:prstGeom prst="rect">
            <a:avLst/>
          </a:prstGeom>
          <a:solidFill>
            <a:schemeClr val="bg1"/>
          </a:solidFill>
          <a:ln>
            <a:solidFill>
              <a:srgbClr val="78C5DC"/>
            </a:solidFill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7097620-556C-3E7C-C7B1-BF1F6C69F5F3}"/>
              </a:ext>
            </a:extLst>
          </p:cNvPr>
          <p:cNvSpPr txBox="1">
            <a:spLocks/>
          </p:cNvSpPr>
          <p:nvPr/>
        </p:nvSpPr>
        <p:spPr>
          <a:xfrm>
            <a:off x="3313807" y="2234837"/>
            <a:ext cx="2271386" cy="3211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Rainfall Depths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Drainage Area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Basin Slope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Land Cover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Imperviousness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Hydrologic Soil Groups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Time of Concentration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Direct Runoff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Initial Abstraction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Curve Number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Peak Discharge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E8C046-F63B-8F17-6A1E-9F2FFB4B0B80}"/>
              </a:ext>
            </a:extLst>
          </p:cNvPr>
          <p:cNvSpPr/>
          <p:nvPr/>
        </p:nvSpPr>
        <p:spPr>
          <a:xfrm>
            <a:off x="5942051" y="1197555"/>
            <a:ext cx="2397211" cy="4456386"/>
          </a:xfrm>
          <a:prstGeom prst="rect">
            <a:avLst/>
          </a:prstGeom>
          <a:solidFill>
            <a:schemeClr val="bg1"/>
          </a:solidFill>
          <a:ln>
            <a:solidFill>
              <a:srgbClr val="BEE7A5"/>
            </a:solidFill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3F18854-82E2-1E66-1CE5-FC8D5029C7BD}"/>
              </a:ext>
            </a:extLst>
          </p:cNvPr>
          <p:cNvSpPr txBox="1">
            <a:spLocks/>
          </p:cNvSpPr>
          <p:nvPr/>
        </p:nvSpPr>
        <p:spPr>
          <a:xfrm>
            <a:off x="6014362" y="2234837"/>
            <a:ext cx="2324900" cy="1132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Water Quality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Channel Protection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Trebuchet MS" panose="020B0603020202020204" pitchFamily="34" charset="0"/>
                <a:ea typeface="Source Sans Pro" charset="0"/>
                <a:cs typeface="Source Sans Pro" charset="0"/>
              </a:rPr>
              <a:t>Overbank Flood Protection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91466A-AEFE-D70F-9A97-299FC9179D85}"/>
              </a:ext>
            </a:extLst>
          </p:cNvPr>
          <p:cNvCxnSpPr>
            <a:cxnSpLocks/>
          </p:cNvCxnSpPr>
          <p:nvPr/>
        </p:nvCxnSpPr>
        <p:spPr>
          <a:xfrm>
            <a:off x="3391466" y="2136492"/>
            <a:ext cx="2123192" cy="0"/>
          </a:xfrm>
          <a:prstGeom prst="line">
            <a:avLst/>
          </a:prstGeom>
          <a:ln w="12700">
            <a:solidFill>
              <a:srgbClr val="78C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EBA7BA-0D2F-8D22-678A-3B3BEC1615E3}"/>
              </a:ext>
            </a:extLst>
          </p:cNvPr>
          <p:cNvCxnSpPr>
            <a:cxnSpLocks/>
          </p:cNvCxnSpPr>
          <p:nvPr/>
        </p:nvCxnSpPr>
        <p:spPr>
          <a:xfrm>
            <a:off x="6079060" y="2136492"/>
            <a:ext cx="2123192" cy="0"/>
          </a:xfrm>
          <a:prstGeom prst="line">
            <a:avLst/>
          </a:prstGeom>
          <a:ln w="12700">
            <a:solidFill>
              <a:srgbClr val="BEE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0933F-3133-E34E-A2E5-98BDBAB42743}"/>
              </a:ext>
            </a:extLst>
          </p:cNvPr>
          <p:cNvSpPr/>
          <p:nvPr/>
        </p:nvSpPr>
        <p:spPr>
          <a:xfrm>
            <a:off x="5951449" y="1202548"/>
            <a:ext cx="2397211" cy="970722"/>
          </a:xfrm>
          <a:prstGeom prst="roundRect">
            <a:avLst>
              <a:gd name="adj" fmla="val 0"/>
            </a:avLst>
          </a:prstGeom>
          <a:solidFill>
            <a:srgbClr val="BEE7A5"/>
          </a:solidFill>
          <a:ln>
            <a:solidFill>
              <a:srgbClr val="BEE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F9D6EB5F-0DE4-7E16-1706-34BB7C31B0B9}"/>
              </a:ext>
            </a:extLst>
          </p:cNvPr>
          <p:cNvSpPr txBox="1">
            <a:spLocks/>
          </p:cNvSpPr>
          <p:nvPr/>
        </p:nvSpPr>
        <p:spPr>
          <a:xfrm>
            <a:off x="6014363" y="1410830"/>
            <a:ext cx="2397211" cy="672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>
                <a:latin typeface="Trebuchet MS" panose="020B0603020202020204" pitchFamily="34" charset="0"/>
              </a:rPr>
              <a:t>Runoff </a:t>
            </a:r>
            <a:br>
              <a:rPr lang="en-US" sz="2400">
                <a:latin typeface="Trebuchet MS" panose="020B0603020202020204" pitchFamily="34" charset="0"/>
              </a:rPr>
            </a:br>
            <a:r>
              <a:rPr lang="en-US" sz="2400">
                <a:latin typeface="Trebuchet MS" panose="020B0603020202020204" pitchFamily="34" charset="0"/>
              </a:rPr>
              <a:t>Volume Results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8D4552-3175-3A30-4433-EF3C5F9801D3}"/>
              </a:ext>
            </a:extLst>
          </p:cNvPr>
          <p:cNvSpPr/>
          <p:nvPr/>
        </p:nvSpPr>
        <p:spPr>
          <a:xfrm>
            <a:off x="3263855" y="1202548"/>
            <a:ext cx="2397211" cy="970722"/>
          </a:xfrm>
          <a:prstGeom prst="roundRect">
            <a:avLst>
              <a:gd name="adj" fmla="val 0"/>
            </a:avLst>
          </a:prstGeom>
          <a:solidFill>
            <a:srgbClr val="78C5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03F459A5-C487-2EA5-6F56-4E950BBD8E33}"/>
              </a:ext>
            </a:extLst>
          </p:cNvPr>
          <p:cNvSpPr txBox="1">
            <a:spLocks/>
          </p:cNvSpPr>
          <p:nvPr/>
        </p:nvSpPr>
        <p:spPr>
          <a:xfrm>
            <a:off x="3313807" y="1410830"/>
            <a:ext cx="2410575" cy="640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>
                <a:latin typeface="Trebuchet MS" panose="020B0603020202020204" pitchFamily="34" charset="0"/>
              </a:rPr>
              <a:t>Watershed Characteristic</a:t>
            </a: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FE26DEFE-CA15-8FBE-1843-9DB2ED108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931" y="1294128"/>
            <a:ext cx="3439461" cy="3701017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902E12E2-AAD4-807F-6047-71723D514985}"/>
              </a:ext>
            </a:extLst>
          </p:cNvPr>
          <p:cNvSpPr/>
          <p:nvPr/>
        </p:nvSpPr>
        <p:spPr>
          <a:xfrm>
            <a:off x="2533110" y="1424857"/>
            <a:ext cx="719191" cy="248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4E8D491-228E-F735-6FB4-8597A2680130}"/>
              </a:ext>
            </a:extLst>
          </p:cNvPr>
          <p:cNvSpPr/>
          <p:nvPr/>
        </p:nvSpPr>
        <p:spPr>
          <a:xfrm>
            <a:off x="5198577" y="1427393"/>
            <a:ext cx="719191" cy="248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64F6A-D55F-79C1-E342-170EBB79DC82}"/>
              </a:ext>
            </a:extLst>
          </p:cNvPr>
          <p:cNvSpPr txBox="1"/>
          <p:nvPr/>
        </p:nvSpPr>
        <p:spPr>
          <a:xfrm>
            <a:off x="390525" y="5966187"/>
            <a:ext cx="10613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USGS Southern Megalopolis Study: https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://doi.org/10.1371/journal.pone.0102261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451104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/>
      <a:ea typeface=""/>
      <a:cs typeface=""/>
      <a:font script="Jpan" typeface="メイリオ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/>
      <a:ea typeface=""/>
      <a:cs typeface=""/>
      <a:font script="Jpan" typeface="メイリオ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515</Words>
  <Application>Microsoft Office PowerPoint</Application>
  <PresentationFormat>Widescreen</PresentationFormat>
  <Paragraphs>110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Courier New</vt:lpstr>
      <vt:lpstr>System Font Regular</vt:lpstr>
      <vt:lpstr>Trebuchet MS</vt:lpstr>
      <vt:lpstr>Wingdings</vt:lpstr>
      <vt:lpstr>Depth</vt:lpstr>
      <vt:lpstr>PowerPoint Presentation</vt:lpstr>
      <vt:lpstr>Metropolitan North Georgia Water Planning District</vt:lpstr>
      <vt:lpstr>Created by the Georgia Legislature in 2001</vt:lpstr>
      <vt:lpstr>PowerPoint Presentation</vt:lpstr>
      <vt:lpstr>PowerPoint Presentation</vt:lpstr>
      <vt:lpstr>Current stormwater metrics</vt:lpstr>
      <vt:lpstr>PowerPoint Presentation</vt:lpstr>
      <vt:lpstr>Stormwater Forecast Overview</vt:lpstr>
      <vt:lpstr>Stormwater Forecast Calculations  </vt:lpstr>
      <vt:lpstr>Stormwater Forecast as a New Metric</vt:lpstr>
      <vt:lpstr>PowerPoint Presentation</vt:lpstr>
      <vt:lpstr>Stormwater Management Volumes are Increasing  </vt:lpstr>
      <vt:lpstr>PowerPoint Presentation</vt:lpstr>
      <vt:lpstr>PowerPoint Presentation</vt:lpstr>
      <vt:lpstr>PowerPoint Presentation</vt:lpstr>
      <vt:lpstr>Thank you</vt:lpstr>
    </vt:vector>
  </TitlesOfParts>
  <Company>Atlanta Regional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Shellby Miller</dc:creator>
  <cp:lastModifiedBy>Shellby Miller</cp:lastModifiedBy>
  <cp:revision>1</cp:revision>
  <dcterms:created xsi:type="dcterms:W3CDTF">2023-05-12T15:24:48Z</dcterms:created>
  <dcterms:modified xsi:type="dcterms:W3CDTF">2023-06-06T15:18:04Z</dcterms:modified>
</cp:coreProperties>
</file>