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  <p:sldId id="261" r:id="rId6"/>
    <p:sldId id="267" r:id="rId7"/>
    <p:sldId id="265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24343-0905-438B-AB65-5544D8E3754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5261877-413D-4FB5-815C-9EC92B0D0454}">
      <dgm:prSet/>
      <dgm:spPr/>
      <dgm:t>
        <a:bodyPr/>
        <a:lstStyle/>
        <a:p>
          <a:r>
            <a:rPr lang="en-US" baseline="0"/>
            <a:t>Trimble DA2 Catalyst</a:t>
          </a:r>
          <a:endParaRPr lang="en-US"/>
        </a:p>
      </dgm:t>
    </dgm:pt>
    <dgm:pt modelId="{B198CE2D-478A-4DDB-B676-2C20D3F38E25}" type="parTrans" cxnId="{FEB5773B-B434-4092-BE00-D67C1716820E}">
      <dgm:prSet/>
      <dgm:spPr/>
      <dgm:t>
        <a:bodyPr/>
        <a:lstStyle/>
        <a:p>
          <a:endParaRPr lang="en-US"/>
        </a:p>
      </dgm:t>
    </dgm:pt>
    <dgm:pt modelId="{CAC0EB94-63C0-49B4-9B7D-0E1448CAEF5D}" type="sibTrans" cxnId="{FEB5773B-B434-4092-BE00-D67C1716820E}">
      <dgm:prSet/>
      <dgm:spPr/>
      <dgm:t>
        <a:bodyPr/>
        <a:lstStyle/>
        <a:p>
          <a:endParaRPr lang="en-US"/>
        </a:p>
      </dgm:t>
    </dgm:pt>
    <dgm:pt modelId="{80C3E90E-C76E-4F0A-A65F-F6F02B0ABFC4}">
      <dgm:prSet/>
      <dgm:spPr/>
      <dgm:t>
        <a:bodyPr/>
        <a:lstStyle/>
        <a:p>
          <a:r>
            <a:rPr lang="en-US" baseline="0" dirty="0"/>
            <a:t>ESRI </a:t>
          </a:r>
          <a:r>
            <a:rPr lang="en-US" baseline="0" dirty="0" err="1"/>
            <a:t>Fieldmaps</a:t>
          </a:r>
          <a:endParaRPr lang="en-US" dirty="0"/>
        </a:p>
      </dgm:t>
    </dgm:pt>
    <dgm:pt modelId="{0D67FBA9-93EB-42F9-9B47-9D90F025A4AB}" type="parTrans" cxnId="{B69C32E5-34ED-4698-A9EC-A8474657AA9B}">
      <dgm:prSet/>
      <dgm:spPr/>
      <dgm:t>
        <a:bodyPr/>
        <a:lstStyle/>
        <a:p>
          <a:endParaRPr lang="en-US"/>
        </a:p>
      </dgm:t>
    </dgm:pt>
    <dgm:pt modelId="{430DD21D-0EFD-475F-B864-9CD0D421C7E6}" type="sibTrans" cxnId="{B69C32E5-34ED-4698-A9EC-A8474657AA9B}">
      <dgm:prSet/>
      <dgm:spPr/>
      <dgm:t>
        <a:bodyPr/>
        <a:lstStyle/>
        <a:p>
          <a:endParaRPr lang="en-US"/>
        </a:p>
      </dgm:t>
    </dgm:pt>
    <dgm:pt modelId="{D1857AE8-8EF0-49F3-BA13-08EF0A093B1F}">
      <dgm:prSet/>
      <dgm:spPr/>
      <dgm:t>
        <a:bodyPr/>
        <a:lstStyle/>
        <a:p>
          <a:r>
            <a:rPr lang="en-US" baseline="0"/>
            <a:t>ESRI Dashboards</a:t>
          </a:r>
          <a:endParaRPr lang="en-US"/>
        </a:p>
      </dgm:t>
    </dgm:pt>
    <dgm:pt modelId="{B5651307-5B7A-4BF4-B701-05337D7F5A89}" type="parTrans" cxnId="{8BF31235-80CD-40D6-AD11-ACC019E74044}">
      <dgm:prSet/>
      <dgm:spPr/>
      <dgm:t>
        <a:bodyPr/>
        <a:lstStyle/>
        <a:p>
          <a:endParaRPr lang="en-US"/>
        </a:p>
      </dgm:t>
    </dgm:pt>
    <dgm:pt modelId="{D7743FC1-197D-473E-9318-B16B6020C59A}" type="sibTrans" cxnId="{8BF31235-80CD-40D6-AD11-ACC019E74044}">
      <dgm:prSet/>
      <dgm:spPr/>
      <dgm:t>
        <a:bodyPr/>
        <a:lstStyle/>
        <a:p>
          <a:endParaRPr lang="en-US"/>
        </a:p>
      </dgm:t>
    </dgm:pt>
    <dgm:pt modelId="{0958E6D2-84F9-452C-833D-4D73359F0769}" type="pres">
      <dgm:prSet presAssocID="{1D024343-0905-438B-AB65-5544D8E375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8BAA66-6769-4F8D-AE45-1DD60517C1DE}" type="pres">
      <dgm:prSet presAssocID="{D5261877-413D-4FB5-815C-9EC92B0D0454}" presName="hierRoot1" presStyleCnt="0"/>
      <dgm:spPr/>
    </dgm:pt>
    <dgm:pt modelId="{5EC9ED6E-9493-4D64-804F-B38A5001E70D}" type="pres">
      <dgm:prSet presAssocID="{D5261877-413D-4FB5-815C-9EC92B0D0454}" presName="composite" presStyleCnt="0"/>
      <dgm:spPr/>
    </dgm:pt>
    <dgm:pt modelId="{48597CCD-5CDC-4B10-A2A1-604838B93299}" type="pres">
      <dgm:prSet presAssocID="{D5261877-413D-4FB5-815C-9EC92B0D0454}" presName="background" presStyleLbl="node0" presStyleIdx="0" presStyleCnt="3"/>
      <dgm:spPr/>
    </dgm:pt>
    <dgm:pt modelId="{14D9F736-2B34-4FFC-9C24-EB868C0A0926}" type="pres">
      <dgm:prSet presAssocID="{D5261877-413D-4FB5-815C-9EC92B0D0454}" presName="text" presStyleLbl="fgAcc0" presStyleIdx="0" presStyleCnt="3">
        <dgm:presLayoutVars>
          <dgm:chPref val="3"/>
        </dgm:presLayoutVars>
      </dgm:prSet>
      <dgm:spPr/>
    </dgm:pt>
    <dgm:pt modelId="{6FA4609A-F2CE-446B-9175-23D14D4A75FB}" type="pres">
      <dgm:prSet presAssocID="{D5261877-413D-4FB5-815C-9EC92B0D0454}" presName="hierChild2" presStyleCnt="0"/>
      <dgm:spPr/>
    </dgm:pt>
    <dgm:pt modelId="{192952F3-CBCA-4815-B7A3-6CE182A526AF}" type="pres">
      <dgm:prSet presAssocID="{80C3E90E-C76E-4F0A-A65F-F6F02B0ABFC4}" presName="hierRoot1" presStyleCnt="0"/>
      <dgm:spPr/>
    </dgm:pt>
    <dgm:pt modelId="{D79F7161-6540-4C08-BAA5-0DE4CF9DDCCA}" type="pres">
      <dgm:prSet presAssocID="{80C3E90E-C76E-4F0A-A65F-F6F02B0ABFC4}" presName="composite" presStyleCnt="0"/>
      <dgm:spPr/>
    </dgm:pt>
    <dgm:pt modelId="{25FE16F0-3DC0-4B8E-9948-FADDEA7415D2}" type="pres">
      <dgm:prSet presAssocID="{80C3E90E-C76E-4F0A-A65F-F6F02B0ABFC4}" presName="background" presStyleLbl="node0" presStyleIdx="1" presStyleCnt="3"/>
      <dgm:spPr/>
    </dgm:pt>
    <dgm:pt modelId="{2C89948F-9A89-408E-BD03-CCC28BDFF760}" type="pres">
      <dgm:prSet presAssocID="{80C3E90E-C76E-4F0A-A65F-F6F02B0ABFC4}" presName="text" presStyleLbl="fgAcc0" presStyleIdx="1" presStyleCnt="3">
        <dgm:presLayoutVars>
          <dgm:chPref val="3"/>
        </dgm:presLayoutVars>
      </dgm:prSet>
      <dgm:spPr/>
    </dgm:pt>
    <dgm:pt modelId="{4A457208-2E69-4100-B3DB-468877B05AA6}" type="pres">
      <dgm:prSet presAssocID="{80C3E90E-C76E-4F0A-A65F-F6F02B0ABFC4}" presName="hierChild2" presStyleCnt="0"/>
      <dgm:spPr/>
    </dgm:pt>
    <dgm:pt modelId="{8EB4EE85-E3BC-4C71-9BCD-1434A7C76C7C}" type="pres">
      <dgm:prSet presAssocID="{D1857AE8-8EF0-49F3-BA13-08EF0A093B1F}" presName="hierRoot1" presStyleCnt="0"/>
      <dgm:spPr/>
    </dgm:pt>
    <dgm:pt modelId="{F0B3B304-43EE-4975-8388-17C923C87244}" type="pres">
      <dgm:prSet presAssocID="{D1857AE8-8EF0-49F3-BA13-08EF0A093B1F}" presName="composite" presStyleCnt="0"/>
      <dgm:spPr/>
    </dgm:pt>
    <dgm:pt modelId="{36AE8DF8-9013-4985-B5AC-446711C6C329}" type="pres">
      <dgm:prSet presAssocID="{D1857AE8-8EF0-49F3-BA13-08EF0A093B1F}" presName="background" presStyleLbl="node0" presStyleIdx="2" presStyleCnt="3"/>
      <dgm:spPr/>
    </dgm:pt>
    <dgm:pt modelId="{7044A44A-8792-4558-AE9B-A790C46075B8}" type="pres">
      <dgm:prSet presAssocID="{D1857AE8-8EF0-49F3-BA13-08EF0A093B1F}" presName="text" presStyleLbl="fgAcc0" presStyleIdx="2" presStyleCnt="3">
        <dgm:presLayoutVars>
          <dgm:chPref val="3"/>
        </dgm:presLayoutVars>
      </dgm:prSet>
      <dgm:spPr/>
    </dgm:pt>
    <dgm:pt modelId="{1F0A1465-3AA4-40F3-97BB-02F33E064FBB}" type="pres">
      <dgm:prSet presAssocID="{D1857AE8-8EF0-49F3-BA13-08EF0A093B1F}" presName="hierChild2" presStyleCnt="0"/>
      <dgm:spPr/>
    </dgm:pt>
  </dgm:ptLst>
  <dgm:cxnLst>
    <dgm:cxn modelId="{FF106A03-B774-479E-A291-DCF310D8CC9C}" type="presOf" srcId="{80C3E90E-C76E-4F0A-A65F-F6F02B0ABFC4}" destId="{2C89948F-9A89-408E-BD03-CCC28BDFF760}" srcOrd="0" destOrd="0" presId="urn:microsoft.com/office/officeart/2005/8/layout/hierarchy1"/>
    <dgm:cxn modelId="{8BF31235-80CD-40D6-AD11-ACC019E74044}" srcId="{1D024343-0905-438B-AB65-5544D8E37541}" destId="{D1857AE8-8EF0-49F3-BA13-08EF0A093B1F}" srcOrd="2" destOrd="0" parTransId="{B5651307-5B7A-4BF4-B701-05337D7F5A89}" sibTransId="{D7743FC1-197D-473E-9318-B16B6020C59A}"/>
    <dgm:cxn modelId="{0FE27B39-F866-4052-8DF3-5241F10CDB58}" type="presOf" srcId="{1D024343-0905-438B-AB65-5544D8E37541}" destId="{0958E6D2-84F9-452C-833D-4D73359F0769}" srcOrd="0" destOrd="0" presId="urn:microsoft.com/office/officeart/2005/8/layout/hierarchy1"/>
    <dgm:cxn modelId="{FEB5773B-B434-4092-BE00-D67C1716820E}" srcId="{1D024343-0905-438B-AB65-5544D8E37541}" destId="{D5261877-413D-4FB5-815C-9EC92B0D0454}" srcOrd="0" destOrd="0" parTransId="{B198CE2D-478A-4DDB-B676-2C20D3F38E25}" sibTransId="{CAC0EB94-63C0-49B4-9B7D-0E1448CAEF5D}"/>
    <dgm:cxn modelId="{D434EF45-5DEF-4910-9823-DD47CA06F615}" type="presOf" srcId="{D5261877-413D-4FB5-815C-9EC92B0D0454}" destId="{14D9F736-2B34-4FFC-9C24-EB868C0A0926}" srcOrd="0" destOrd="0" presId="urn:microsoft.com/office/officeart/2005/8/layout/hierarchy1"/>
    <dgm:cxn modelId="{D1F90268-EF41-4B33-9EAC-7C16F881BC88}" type="presOf" srcId="{D1857AE8-8EF0-49F3-BA13-08EF0A093B1F}" destId="{7044A44A-8792-4558-AE9B-A790C46075B8}" srcOrd="0" destOrd="0" presId="urn:microsoft.com/office/officeart/2005/8/layout/hierarchy1"/>
    <dgm:cxn modelId="{B69C32E5-34ED-4698-A9EC-A8474657AA9B}" srcId="{1D024343-0905-438B-AB65-5544D8E37541}" destId="{80C3E90E-C76E-4F0A-A65F-F6F02B0ABFC4}" srcOrd="1" destOrd="0" parTransId="{0D67FBA9-93EB-42F9-9B47-9D90F025A4AB}" sibTransId="{430DD21D-0EFD-475F-B864-9CD0D421C7E6}"/>
    <dgm:cxn modelId="{4F4C7913-EDF4-41C2-89D6-6599D5C87B8E}" type="presParOf" srcId="{0958E6D2-84F9-452C-833D-4D73359F0769}" destId="{EC8BAA66-6769-4F8D-AE45-1DD60517C1DE}" srcOrd="0" destOrd="0" presId="urn:microsoft.com/office/officeart/2005/8/layout/hierarchy1"/>
    <dgm:cxn modelId="{BFD55364-D6CB-4296-8EB0-B4573568FF03}" type="presParOf" srcId="{EC8BAA66-6769-4F8D-AE45-1DD60517C1DE}" destId="{5EC9ED6E-9493-4D64-804F-B38A5001E70D}" srcOrd="0" destOrd="0" presId="urn:microsoft.com/office/officeart/2005/8/layout/hierarchy1"/>
    <dgm:cxn modelId="{4617567B-B66C-449B-9252-539D6F894A8C}" type="presParOf" srcId="{5EC9ED6E-9493-4D64-804F-B38A5001E70D}" destId="{48597CCD-5CDC-4B10-A2A1-604838B93299}" srcOrd="0" destOrd="0" presId="urn:microsoft.com/office/officeart/2005/8/layout/hierarchy1"/>
    <dgm:cxn modelId="{ADFE6DC7-5DF8-4037-8BB5-E1A01DD4ABEB}" type="presParOf" srcId="{5EC9ED6E-9493-4D64-804F-B38A5001E70D}" destId="{14D9F736-2B34-4FFC-9C24-EB868C0A0926}" srcOrd="1" destOrd="0" presId="urn:microsoft.com/office/officeart/2005/8/layout/hierarchy1"/>
    <dgm:cxn modelId="{AF8090AF-98C8-4D68-B7D5-B7CF12F287A0}" type="presParOf" srcId="{EC8BAA66-6769-4F8D-AE45-1DD60517C1DE}" destId="{6FA4609A-F2CE-446B-9175-23D14D4A75FB}" srcOrd="1" destOrd="0" presId="urn:microsoft.com/office/officeart/2005/8/layout/hierarchy1"/>
    <dgm:cxn modelId="{7FF79BD6-A0C8-4739-8D13-C351465A4098}" type="presParOf" srcId="{0958E6D2-84F9-452C-833D-4D73359F0769}" destId="{192952F3-CBCA-4815-B7A3-6CE182A526AF}" srcOrd="1" destOrd="0" presId="urn:microsoft.com/office/officeart/2005/8/layout/hierarchy1"/>
    <dgm:cxn modelId="{B7A246CB-1808-44CE-A0DA-B4F1B3C1C982}" type="presParOf" srcId="{192952F3-CBCA-4815-B7A3-6CE182A526AF}" destId="{D79F7161-6540-4C08-BAA5-0DE4CF9DDCCA}" srcOrd="0" destOrd="0" presId="urn:microsoft.com/office/officeart/2005/8/layout/hierarchy1"/>
    <dgm:cxn modelId="{5408660A-F220-4901-BB31-16F14532DB2C}" type="presParOf" srcId="{D79F7161-6540-4C08-BAA5-0DE4CF9DDCCA}" destId="{25FE16F0-3DC0-4B8E-9948-FADDEA7415D2}" srcOrd="0" destOrd="0" presId="urn:microsoft.com/office/officeart/2005/8/layout/hierarchy1"/>
    <dgm:cxn modelId="{0C62B1E4-910C-4D63-BB67-5D4DF5348966}" type="presParOf" srcId="{D79F7161-6540-4C08-BAA5-0DE4CF9DDCCA}" destId="{2C89948F-9A89-408E-BD03-CCC28BDFF760}" srcOrd="1" destOrd="0" presId="urn:microsoft.com/office/officeart/2005/8/layout/hierarchy1"/>
    <dgm:cxn modelId="{E3EA6A2E-315C-4A66-8C75-078A6DCB8C0C}" type="presParOf" srcId="{192952F3-CBCA-4815-B7A3-6CE182A526AF}" destId="{4A457208-2E69-4100-B3DB-468877B05AA6}" srcOrd="1" destOrd="0" presId="urn:microsoft.com/office/officeart/2005/8/layout/hierarchy1"/>
    <dgm:cxn modelId="{77A2B67B-F757-49CD-8935-6808F04114D3}" type="presParOf" srcId="{0958E6D2-84F9-452C-833D-4D73359F0769}" destId="{8EB4EE85-E3BC-4C71-9BCD-1434A7C76C7C}" srcOrd="2" destOrd="0" presId="urn:microsoft.com/office/officeart/2005/8/layout/hierarchy1"/>
    <dgm:cxn modelId="{EC4CCF55-0783-4DF2-BDEC-4C62CEE40F76}" type="presParOf" srcId="{8EB4EE85-E3BC-4C71-9BCD-1434A7C76C7C}" destId="{F0B3B304-43EE-4975-8388-17C923C87244}" srcOrd="0" destOrd="0" presId="urn:microsoft.com/office/officeart/2005/8/layout/hierarchy1"/>
    <dgm:cxn modelId="{8D897C5D-27CC-4A13-BB23-AF7A4D840535}" type="presParOf" srcId="{F0B3B304-43EE-4975-8388-17C923C87244}" destId="{36AE8DF8-9013-4985-B5AC-446711C6C329}" srcOrd="0" destOrd="0" presId="urn:microsoft.com/office/officeart/2005/8/layout/hierarchy1"/>
    <dgm:cxn modelId="{795C2F94-6939-4815-94DC-51524C13BECE}" type="presParOf" srcId="{F0B3B304-43EE-4975-8388-17C923C87244}" destId="{7044A44A-8792-4558-AE9B-A790C46075B8}" srcOrd="1" destOrd="0" presId="urn:microsoft.com/office/officeart/2005/8/layout/hierarchy1"/>
    <dgm:cxn modelId="{96453179-3F49-48DA-ACCC-FD63A20DFA04}" type="presParOf" srcId="{8EB4EE85-E3BC-4C71-9BCD-1434A7C76C7C}" destId="{1F0A1465-3AA4-40F3-97BB-02F33E064F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51EDFB-F76C-47A1-8790-B0EA42331FC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5E4C92-A89D-47A9-B916-2E1A7668493C}">
      <dgm:prSet phldrT="[Text]"/>
      <dgm:spPr/>
      <dgm:t>
        <a:bodyPr/>
        <a:lstStyle/>
        <a:p>
          <a:r>
            <a:rPr lang="en-US" dirty="0"/>
            <a:t>Rollout</a:t>
          </a:r>
        </a:p>
      </dgm:t>
    </dgm:pt>
    <dgm:pt modelId="{8933E708-9D66-4CB3-9161-1F1E45CC6141}" type="parTrans" cxnId="{24704D61-05C7-4961-ACD6-5174506E790C}">
      <dgm:prSet/>
      <dgm:spPr/>
      <dgm:t>
        <a:bodyPr/>
        <a:lstStyle/>
        <a:p>
          <a:endParaRPr lang="en-US"/>
        </a:p>
      </dgm:t>
    </dgm:pt>
    <dgm:pt modelId="{8315CF86-C252-466B-916F-32A8FBD62924}" type="sibTrans" cxnId="{24704D61-05C7-4961-ACD6-5174506E790C}">
      <dgm:prSet/>
      <dgm:spPr/>
      <dgm:t>
        <a:bodyPr/>
        <a:lstStyle/>
        <a:p>
          <a:endParaRPr lang="en-US"/>
        </a:p>
      </dgm:t>
    </dgm:pt>
    <dgm:pt modelId="{AB93C04A-E886-44E0-9327-A2268EB70921}">
      <dgm:prSet phldrT="[Text]"/>
      <dgm:spPr/>
      <dgm:t>
        <a:bodyPr/>
        <a:lstStyle/>
        <a:p>
          <a:r>
            <a:rPr lang="en-US" dirty="0"/>
            <a:t>Expand Data Collection</a:t>
          </a:r>
        </a:p>
      </dgm:t>
    </dgm:pt>
    <dgm:pt modelId="{261796C0-6517-460B-A07B-7DA53956A0AF}" type="parTrans" cxnId="{13C164A1-6589-45C9-88EC-07FA9E78FF22}">
      <dgm:prSet/>
      <dgm:spPr/>
      <dgm:t>
        <a:bodyPr/>
        <a:lstStyle/>
        <a:p>
          <a:endParaRPr lang="en-US"/>
        </a:p>
      </dgm:t>
    </dgm:pt>
    <dgm:pt modelId="{F30827FD-4A4D-4975-8CA1-8CF5F4603E12}" type="sibTrans" cxnId="{13C164A1-6589-45C9-88EC-07FA9E78FF22}">
      <dgm:prSet/>
      <dgm:spPr/>
      <dgm:t>
        <a:bodyPr/>
        <a:lstStyle/>
        <a:p>
          <a:endParaRPr lang="en-US"/>
        </a:p>
      </dgm:t>
    </dgm:pt>
    <dgm:pt modelId="{762514C5-6103-4A5A-A394-CB29FB0471DA}">
      <dgm:prSet phldrT="[Text]"/>
      <dgm:spPr/>
      <dgm:t>
        <a:bodyPr/>
        <a:lstStyle/>
        <a:p>
          <a:r>
            <a:rPr lang="en-US" dirty="0"/>
            <a:t>Other Service Centers</a:t>
          </a:r>
        </a:p>
      </dgm:t>
    </dgm:pt>
    <dgm:pt modelId="{67C3C49D-CD47-48AB-98C7-BA94FBEFF3E9}" type="parTrans" cxnId="{02FCCABA-0CD3-4905-894E-0305215127FD}">
      <dgm:prSet/>
      <dgm:spPr/>
      <dgm:t>
        <a:bodyPr/>
        <a:lstStyle/>
        <a:p>
          <a:endParaRPr lang="en-US"/>
        </a:p>
      </dgm:t>
    </dgm:pt>
    <dgm:pt modelId="{644DDC6A-2114-42DD-AD3B-802396C905CE}" type="sibTrans" cxnId="{02FCCABA-0CD3-4905-894E-0305215127FD}">
      <dgm:prSet/>
      <dgm:spPr/>
      <dgm:t>
        <a:bodyPr/>
        <a:lstStyle/>
        <a:p>
          <a:endParaRPr lang="en-US"/>
        </a:p>
      </dgm:t>
    </dgm:pt>
    <dgm:pt modelId="{ECDE3855-C369-456C-8E64-894748A69F58}">
      <dgm:prSet phldrT="[Text]"/>
      <dgm:spPr/>
      <dgm:t>
        <a:bodyPr/>
        <a:lstStyle/>
        <a:p>
          <a:r>
            <a:rPr lang="en-US" dirty="0"/>
            <a:t>Other assets</a:t>
          </a:r>
        </a:p>
      </dgm:t>
    </dgm:pt>
    <dgm:pt modelId="{34E793E5-149D-40B3-82A1-2083152C751E}" type="parTrans" cxnId="{CEADB186-E7D7-4462-A910-6438E8B1E38E}">
      <dgm:prSet/>
      <dgm:spPr/>
      <dgm:t>
        <a:bodyPr/>
        <a:lstStyle/>
        <a:p>
          <a:endParaRPr lang="en-US"/>
        </a:p>
      </dgm:t>
    </dgm:pt>
    <dgm:pt modelId="{6699AB83-870E-4B0F-BC56-F229043674D1}" type="sibTrans" cxnId="{CEADB186-E7D7-4462-A910-6438E8B1E38E}">
      <dgm:prSet/>
      <dgm:spPr/>
      <dgm:t>
        <a:bodyPr/>
        <a:lstStyle/>
        <a:p>
          <a:endParaRPr lang="en-US"/>
        </a:p>
      </dgm:t>
    </dgm:pt>
    <dgm:pt modelId="{17914870-104A-4C5E-A33B-319889F8F43C}">
      <dgm:prSet phldrT="[Text]"/>
      <dgm:spPr/>
      <dgm:t>
        <a:bodyPr/>
        <a:lstStyle/>
        <a:p>
          <a:r>
            <a:rPr lang="en-US" dirty="0"/>
            <a:t>Digital as-</a:t>
          </a:r>
          <a:r>
            <a:rPr lang="en-US" dirty="0" err="1"/>
            <a:t>builting</a:t>
          </a:r>
          <a:endParaRPr lang="en-US" dirty="0"/>
        </a:p>
      </dgm:t>
    </dgm:pt>
    <dgm:pt modelId="{E387E3CA-25B3-4C58-8151-E15C6108B466}" type="parTrans" cxnId="{1E81D8C3-D371-4DD9-95AF-B665427D25BC}">
      <dgm:prSet/>
      <dgm:spPr/>
      <dgm:t>
        <a:bodyPr/>
        <a:lstStyle/>
        <a:p>
          <a:endParaRPr lang="en-US"/>
        </a:p>
      </dgm:t>
    </dgm:pt>
    <dgm:pt modelId="{928348A1-AFDD-4371-8B1A-FADC32FCBE87}" type="sibTrans" cxnId="{1E81D8C3-D371-4DD9-95AF-B665427D25BC}">
      <dgm:prSet/>
      <dgm:spPr/>
      <dgm:t>
        <a:bodyPr/>
        <a:lstStyle/>
        <a:p>
          <a:endParaRPr lang="en-US"/>
        </a:p>
      </dgm:t>
    </dgm:pt>
    <dgm:pt modelId="{EAB8E609-ED4C-4FB8-9DFB-F0A5642757C5}">
      <dgm:prSet phldrT="[Text]"/>
      <dgm:spPr/>
      <dgm:t>
        <a:bodyPr/>
        <a:lstStyle/>
        <a:p>
          <a:r>
            <a:rPr lang="en-US" dirty="0"/>
            <a:t>Update Current Date</a:t>
          </a:r>
        </a:p>
      </dgm:t>
    </dgm:pt>
    <dgm:pt modelId="{204DB40A-145D-4176-9303-A4E365F08582}" type="parTrans" cxnId="{D63CDDEC-24BB-4B3F-82CE-FA4B1FF872D5}">
      <dgm:prSet/>
      <dgm:spPr/>
      <dgm:t>
        <a:bodyPr/>
        <a:lstStyle/>
        <a:p>
          <a:endParaRPr lang="en-US"/>
        </a:p>
      </dgm:t>
    </dgm:pt>
    <dgm:pt modelId="{8009A739-34E5-43E4-8A7C-92A4D598937D}" type="sibTrans" cxnId="{D63CDDEC-24BB-4B3F-82CE-FA4B1FF872D5}">
      <dgm:prSet/>
      <dgm:spPr/>
      <dgm:t>
        <a:bodyPr/>
        <a:lstStyle/>
        <a:p>
          <a:endParaRPr lang="en-US"/>
        </a:p>
      </dgm:t>
    </dgm:pt>
    <dgm:pt modelId="{11EAF181-1D60-4CBC-B63E-6F5F2DC053A0}">
      <dgm:prSet phldrT="[Text]"/>
      <dgm:spPr/>
      <dgm:t>
        <a:bodyPr/>
        <a:lstStyle/>
        <a:p>
          <a:r>
            <a:rPr lang="en-US" dirty="0"/>
            <a:t>Records Research</a:t>
          </a:r>
        </a:p>
      </dgm:t>
    </dgm:pt>
    <dgm:pt modelId="{B4E2D219-04F9-4E09-AA49-2AFA4DBBC5E3}" type="parTrans" cxnId="{0E826B5D-5ABA-4363-B77B-28E8D4B9182D}">
      <dgm:prSet/>
      <dgm:spPr/>
      <dgm:t>
        <a:bodyPr/>
        <a:lstStyle/>
        <a:p>
          <a:endParaRPr lang="en-US"/>
        </a:p>
      </dgm:t>
    </dgm:pt>
    <dgm:pt modelId="{0126C10C-58D8-467D-A0C4-C7AE0DE5F63A}" type="sibTrans" cxnId="{0E826B5D-5ABA-4363-B77B-28E8D4B9182D}">
      <dgm:prSet/>
      <dgm:spPr/>
      <dgm:t>
        <a:bodyPr/>
        <a:lstStyle/>
        <a:p>
          <a:endParaRPr lang="en-US"/>
        </a:p>
      </dgm:t>
    </dgm:pt>
    <dgm:pt modelId="{66C054FF-DBC2-4C9C-9979-F30896E1BDDF}">
      <dgm:prSet phldrT="[Text]"/>
      <dgm:spPr/>
      <dgm:t>
        <a:bodyPr/>
        <a:lstStyle/>
        <a:p>
          <a:r>
            <a:rPr lang="en-US" dirty="0"/>
            <a:t>Time Study</a:t>
          </a:r>
        </a:p>
      </dgm:t>
    </dgm:pt>
    <dgm:pt modelId="{C797AD34-B423-4395-9E52-2D9417C01318}" type="parTrans" cxnId="{3A0F45B2-840D-461E-A292-7EA16CA1627B}">
      <dgm:prSet/>
      <dgm:spPr/>
      <dgm:t>
        <a:bodyPr/>
        <a:lstStyle/>
        <a:p>
          <a:endParaRPr lang="en-US"/>
        </a:p>
      </dgm:t>
    </dgm:pt>
    <dgm:pt modelId="{7AECF127-83C3-44D3-90FE-0916846041E1}" type="sibTrans" cxnId="{3A0F45B2-840D-461E-A292-7EA16CA1627B}">
      <dgm:prSet/>
      <dgm:spPr/>
      <dgm:t>
        <a:bodyPr/>
        <a:lstStyle/>
        <a:p>
          <a:endParaRPr lang="en-US"/>
        </a:p>
      </dgm:t>
    </dgm:pt>
    <dgm:pt modelId="{6A9EDD55-797F-4995-A398-1C21AE8A33EA}" type="pres">
      <dgm:prSet presAssocID="{0A51EDFB-F76C-47A1-8790-B0EA42331FCE}" presName="CompostProcess" presStyleCnt="0">
        <dgm:presLayoutVars>
          <dgm:dir/>
          <dgm:resizeHandles val="exact"/>
        </dgm:presLayoutVars>
      </dgm:prSet>
      <dgm:spPr/>
    </dgm:pt>
    <dgm:pt modelId="{645A6ED1-C637-4504-8491-0FD4DDAA982D}" type="pres">
      <dgm:prSet presAssocID="{0A51EDFB-F76C-47A1-8790-B0EA42331FCE}" presName="arrow" presStyleLbl="bgShp" presStyleIdx="0" presStyleCnt="1"/>
      <dgm:spPr/>
    </dgm:pt>
    <dgm:pt modelId="{30C8B94B-1069-469C-8383-215351451ABD}" type="pres">
      <dgm:prSet presAssocID="{0A51EDFB-F76C-47A1-8790-B0EA42331FCE}" presName="linearProcess" presStyleCnt="0"/>
      <dgm:spPr/>
    </dgm:pt>
    <dgm:pt modelId="{F34AECF3-C117-4101-BEB1-35D0333F8357}" type="pres">
      <dgm:prSet presAssocID="{EAB8E609-ED4C-4FB8-9DFB-F0A5642757C5}" presName="textNode" presStyleLbl="node1" presStyleIdx="0" presStyleCnt="3">
        <dgm:presLayoutVars>
          <dgm:bulletEnabled val="1"/>
        </dgm:presLayoutVars>
      </dgm:prSet>
      <dgm:spPr/>
    </dgm:pt>
    <dgm:pt modelId="{50549F11-B055-4423-9416-590F269AFB9D}" type="pres">
      <dgm:prSet presAssocID="{8009A739-34E5-43E4-8A7C-92A4D598937D}" presName="sibTrans" presStyleCnt="0"/>
      <dgm:spPr/>
    </dgm:pt>
    <dgm:pt modelId="{7E9F898B-8035-43F5-B3C9-414FE2F61112}" type="pres">
      <dgm:prSet presAssocID="{E25E4C92-A89D-47A9-B916-2E1A7668493C}" presName="textNode" presStyleLbl="node1" presStyleIdx="1" presStyleCnt="3">
        <dgm:presLayoutVars>
          <dgm:bulletEnabled val="1"/>
        </dgm:presLayoutVars>
      </dgm:prSet>
      <dgm:spPr/>
    </dgm:pt>
    <dgm:pt modelId="{3A66470C-8C95-4BB2-BEDE-FE259EC6E053}" type="pres">
      <dgm:prSet presAssocID="{8315CF86-C252-466B-916F-32A8FBD62924}" presName="sibTrans" presStyleCnt="0"/>
      <dgm:spPr/>
    </dgm:pt>
    <dgm:pt modelId="{B3B71DF5-8F76-4522-8697-1D2FABBE5A05}" type="pres">
      <dgm:prSet presAssocID="{AB93C04A-E886-44E0-9327-A2268EB7092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A2D6F15-99A4-41F2-9B91-1CB9A082F119}" type="presOf" srcId="{AB93C04A-E886-44E0-9327-A2268EB70921}" destId="{B3B71DF5-8F76-4522-8697-1D2FABBE5A05}" srcOrd="0" destOrd="0" presId="urn:microsoft.com/office/officeart/2005/8/layout/hProcess9"/>
    <dgm:cxn modelId="{0E826B5D-5ABA-4363-B77B-28E8D4B9182D}" srcId="{EAB8E609-ED4C-4FB8-9DFB-F0A5642757C5}" destId="{11EAF181-1D60-4CBC-B63E-6F5F2DC053A0}" srcOrd="0" destOrd="0" parTransId="{B4E2D219-04F9-4E09-AA49-2AFA4DBBC5E3}" sibTransId="{0126C10C-58D8-467D-A0C4-C7AE0DE5F63A}"/>
    <dgm:cxn modelId="{24704D61-05C7-4961-ACD6-5174506E790C}" srcId="{0A51EDFB-F76C-47A1-8790-B0EA42331FCE}" destId="{E25E4C92-A89D-47A9-B916-2E1A7668493C}" srcOrd="1" destOrd="0" parTransId="{8933E708-9D66-4CB3-9161-1F1E45CC6141}" sibTransId="{8315CF86-C252-466B-916F-32A8FBD62924}"/>
    <dgm:cxn modelId="{FBF6D156-1101-4285-BDEF-F4803692589C}" type="presOf" srcId="{E25E4C92-A89D-47A9-B916-2E1A7668493C}" destId="{7E9F898B-8035-43F5-B3C9-414FE2F61112}" srcOrd="0" destOrd="0" presId="urn:microsoft.com/office/officeart/2005/8/layout/hProcess9"/>
    <dgm:cxn modelId="{CEADB186-E7D7-4462-A910-6438E8B1E38E}" srcId="{AB93C04A-E886-44E0-9327-A2268EB70921}" destId="{ECDE3855-C369-456C-8E64-894748A69F58}" srcOrd="0" destOrd="0" parTransId="{34E793E5-149D-40B3-82A1-2083152C751E}" sibTransId="{6699AB83-870E-4B0F-BC56-F229043674D1}"/>
    <dgm:cxn modelId="{B233E19D-0425-4B97-9558-65A6FCC8767D}" type="presOf" srcId="{0A51EDFB-F76C-47A1-8790-B0EA42331FCE}" destId="{6A9EDD55-797F-4995-A398-1C21AE8A33EA}" srcOrd="0" destOrd="0" presId="urn:microsoft.com/office/officeart/2005/8/layout/hProcess9"/>
    <dgm:cxn modelId="{13C164A1-6589-45C9-88EC-07FA9E78FF22}" srcId="{0A51EDFB-F76C-47A1-8790-B0EA42331FCE}" destId="{AB93C04A-E886-44E0-9327-A2268EB70921}" srcOrd="2" destOrd="0" parTransId="{261796C0-6517-460B-A07B-7DA53956A0AF}" sibTransId="{F30827FD-4A4D-4975-8CA1-8CF5F4603E12}"/>
    <dgm:cxn modelId="{9AB846AD-FAA5-4ECC-9F7E-2C864B723314}" type="presOf" srcId="{EAB8E609-ED4C-4FB8-9DFB-F0A5642757C5}" destId="{F34AECF3-C117-4101-BEB1-35D0333F8357}" srcOrd="0" destOrd="0" presId="urn:microsoft.com/office/officeart/2005/8/layout/hProcess9"/>
    <dgm:cxn modelId="{3A0F45B2-840D-461E-A292-7EA16CA1627B}" srcId="{EAB8E609-ED4C-4FB8-9DFB-F0A5642757C5}" destId="{66C054FF-DBC2-4C9C-9979-F30896E1BDDF}" srcOrd="1" destOrd="0" parTransId="{C797AD34-B423-4395-9E52-2D9417C01318}" sibTransId="{7AECF127-83C3-44D3-90FE-0916846041E1}"/>
    <dgm:cxn modelId="{B489A0B7-EBB5-4C4F-84B5-E3E38B04DE82}" type="presOf" srcId="{762514C5-6103-4A5A-A394-CB29FB0471DA}" destId="{7E9F898B-8035-43F5-B3C9-414FE2F61112}" srcOrd="0" destOrd="1" presId="urn:microsoft.com/office/officeart/2005/8/layout/hProcess9"/>
    <dgm:cxn modelId="{02FCCABA-0CD3-4905-894E-0305215127FD}" srcId="{E25E4C92-A89D-47A9-B916-2E1A7668493C}" destId="{762514C5-6103-4A5A-A394-CB29FB0471DA}" srcOrd="0" destOrd="0" parTransId="{67C3C49D-CD47-48AB-98C7-BA94FBEFF3E9}" sibTransId="{644DDC6A-2114-42DD-AD3B-802396C905CE}"/>
    <dgm:cxn modelId="{1E81D8C3-D371-4DD9-95AF-B665427D25BC}" srcId="{AB93C04A-E886-44E0-9327-A2268EB70921}" destId="{17914870-104A-4C5E-A33B-319889F8F43C}" srcOrd="1" destOrd="0" parTransId="{E387E3CA-25B3-4C58-8151-E15C6108B466}" sibTransId="{928348A1-AFDD-4371-8B1A-FADC32FCBE87}"/>
    <dgm:cxn modelId="{7AECEAC5-210E-41BF-A775-2E4AD4405F9D}" type="presOf" srcId="{17914870-104A-4C5E-A33B-319889F8F43C}" destId="{B3B71DF5-8F76-4522-8697-1D2FABBE5A05}" srcOrd="0" destOrd="2" presId="urn:microsoft.com/office/officeart/2005/8/layout/hProcess9"/>
    <dgm:cxn modelId="{D0FF8CDC-E2F8-4000-A9CE-7F2665EF096E}" type="presOf" srcId="{ECDE3855-C369-456C-8E64-894748A69F58}" destId="{B3B71DF5-8F76-4522-8697-1D2FABBE5A05}" srcOrd="0" destOrd="1" presId="urn:microsoft.com/office/officeart/2005/8/layout/hProcess9"/>
    <dgm:cxn modelId="{4598CBDC-2560-478A-B2F2-C3FE02E826C3}" type="presOf" srcId="{66C054FF-DBC2-4C9C-9979-F30896E1BDDF}" destId="{F34AECF3-C117-4101-BEB1-35D0333F8357}" srcOrd="0" destOrd="2" presId="urn:microsoft.com/office/officeart/2005/8/layout/hProcess9"/>
    <dgm:cxn modelId="{D63CDDEC-24BB-4B3F-82CE-FA4B1FF872D5}" srcId="{0A51EDFB-F76C-47A1-8790-B0EA42331FCE}" destId="{EAB8E609-ED4C-4FB8-9DFB-F0A5642757C5}" srcOrd="0" destOrd="0" parTransId="{204DB40A-145D-4176-9303-A4E365F08582}" sibTransId="{8009A739-34E5-43E4-8A7C-92A4D598937D}"/>
    <dgm:cxn modelId="{036B98FD-BFB6-49E4-9ECC-5DDA9AEC961E}" type="presOf" srcId="{11EAF181-1D60-4CBC-B63E-6F5F2DC053A0}" destId="{F34AECF3-C117-4101-BEB1-35D0333F8357}" srcOrd="0" destOrd="1" presId="urn:microsoft.com/office/officeart/2005/8/layout/hProcess9"/>
    <dgm:cxn modelId="{2F5FFD38-B27D-4E15-B451-B161170A1008}" type="presParOf" srcId="{6A9EDD55-797F-4995-A398-1C21AE8A33EA}" destId="{645A6ED1-C637-4504-8491-0FD4DDAA982D}" srcOrd="0" destOrd="0" presId="urn:microsoft.com/office/officeart/2005/8/layout/hProcess9"/>
    <dgm:cxn modelId="{FF9EC049-F459-4144-B535-6BDD8D417E91}" type="presParOf" srcId="{6A9EDD55-797F-4995-A398-1C21AE8A33EA}" destId="{30C8B94B-1069-469C-8383-215351451ABD}" srcOrd="1" destOrd="0" presId="urn:microsoft.com/office/officeart/2005/8/layout/hProcess9"/>
    <dgm:cxn modelId="{2F96048C-C855-4F5F-81B1-8DC3F20F79A0}" type="presParOf" srcId="{30C8B94B-1069-469C-8383-215351451ABD}" destId="{F34AECF3-C117-4101-BEB1-35D0333F8357}" srcOrd="0" destOrd="0" presId="urn:microsoft.com/office/officeart/2005/8/layout/hProcess9"/>
    <dgm:cxn modelId="{E20BB25D-5BDC-49B8-AB4D-2684C66AABCC}" type="presParOf" srcId="{30C8B94B-1069-469C-8383-215351451ABD}" destId="{50549F11-B055-4423-9416-590F269AFB9D}" srcOrd="1" destOrd="0" presId="urn:microsoft.com/office/officeart/2005/8/layout/hProcess9"/>
    <dgm:cxn modelId="{564F56AB-65E8-40BA-A3B4-028669B104E4}" type="presParOf" srcId="{30C8B94B-1069-469C-8383-215351451ABD}" destId="{7E9F898B-8035-43F5-B3C9-414FE2F61112}" srcOrd="2" destOrd="0" presId="urn:microsoft.com/office/officeart/2005/8/layout/hProcess9"/>
    <dgm:cxn modelId="{10EE6D6F-923F-42D5-BC88-2DFB1BCECA67}" type="presParOf" srcId="{30C8B94B-1069-469C-8383-215351451ABD}" destId="{3A66470C-8C95-4BB2-BEDE-FE259EC6E053}" srcOrd="3" destOrd="0" presId="urn:microsoft.com/office/officeart/2005/8/layout/hProcess9"/>
    <dgm:cxn modelId="{196A1814-51E3-4D82-B2DC-D73430A9A481}" type="presParOf" srcId="{30C8B94B-1069-469C-8383-215351451ABD}" destId="{B3B71DF5-8F76-4522-8697-1D2FABBE5A0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7F5A63-A7ED-404B-B8C1-E6D63FD5B91A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</dgm:pt>
    <dgm:pt modelId="{6810F7D6-6695-466F-9DAA-CFCCAB27CCB0}">
      <dgm:prSet phldrT="[Text]"/>
      <dgm:spPr/>
      <dgm:t>
        <a:bodyPr/>
        <a:lstStyle/>
        <a:p>
          <a:r>
            <a:rPr lang="en-US" dirty="0"/>
            <a:t>Bugs within Field Maps</a:t>
          </a:r>
        </a:p>
      </dgm:t>
    </dgm:pt>
    <dgm:pt modelId="{7D26B8A5-13D8-413A-B224-D42DBA19C5E7}" type="parTrans" cxnId="{B9CB8DA5-42D3-4D57-B33C-16F1C39EEE3D}">
      <dgm:prSet/>
      <dgm:spPr/>
      <dgm:t>
        <a:bodyPr/>
        <a:lstStyle/>
        <a:p>
          <a:endParaRPr lang="en-US"/>
        </a:p>
      </dgm:t>
    </dgm:pt>
    <dgm:pt modelId="{5C3761AD-E4D7-4134-8701-5FFC2E2E8D5D}" type="sibTrans" cxnId="{B9CB8DA5-42D3-4D57-B33C-16F1C39EEE3D}">
      <dgm:prSet/>
      <dgm:spPr/>
      <dgm:t>
        <a:bodyPr/>
        <a:lstStyle/>
        <a:p>
          <a:endParaRPr lang="en-US"/>
        </a:p>
      </dgm:t>
    </dgm:pt>
    <dgm:pt modelId="{608590EE-1DCC-41D5-AC1E-C0D91FCDE290}">
      <dgm:prSet/>
      <dgm:spPr/>
      <dgm:t>
        <a:bodyPr/>
        <a:lstStyle/>
        <a:p>
          <a:r>
            <a:rPr lang="en-US" dirty="0"/>
            <a:t>Reported accuracy discrepancy (Trimble vs ESRI)</a:t>
          </a:r>
        </a:p>
      </dgm:t>
    </dgm:pt>
    <dgm:pt modelId="{87FEFEEF-6738-4949-BF23-03CBC786FFE4}" type="parTrans" cxnId="{3BDFCC9B-5FF0-44BA-8B8E-A0542FEAB496}">
      <dgm:prSet/>
      <dgm:spPr/>
      <dgm:t>
        <a:bodyPr/>
        <a:lstStyle/>
        <a:p>
          <a:endParaRPr lang="en-US"/>
        </a:p>
      </dgm:t>
    </dgm:pt>
    <dgm:pt modelId="{051AB8F0-5B0D-42B6-8258-7DA49FF6F986}" type="sibTrans" cxnId="{3BDFCC9B-5FF0-44BA-8B8E-A0542FEAB496}">
      <dgm:prSet/>
      <dgm:spPr/>
      <dgm:t>
        <a:bodyPr/>
        <a:lstStyle/>
        <a:p>
          <a:endParaRPr lang="en-US"/>
        </a:p>
      </dgm:t>
    </dgm:pt>
    <dgm:pt modelId="{D9D4619B-3478-4540-B23B-F964FA00DC8F}">
      <dgm:prSet/>
      <dgm:spPr/>
      <dgm:t>
        <a:bodyPr/>
        <a:lstStyle/>
        <a:p>
          <a:r>
            <a:rPr lang="en-US" dirty="0"/>
            <a:t>Patience is key!</a:t>
          </a:r>
        </a:p>
      </dgm:t>
    </dgm:pt>
    <dgm:pt modelId="{575AC7CA-5CBD-4C80-A0A0-B855528AD3AE}" type="parTrans" cxnId="{B56A3700-7E0A-4A86-8CDC-E859348D0E73}">
      <dgm:prSet/>
      <dgm:spPr/>
      <dgm:t>
        <a:bodyPr/>
        <a:lstStyle/>
        <a:p>
          <a:endParaRPr lang="en-US"/>
        </a:p>
      </dgm:t>
    </dgm:pt>
    <dgm:pt modelId="{DF9DC8AB-63EE-4988-BB4A-C8B7168D7D08}" type="sibTrans" cxnId="{B56A3700-7E0A-4A86-8CDC-E859348D0E73}">
      <dgm:prSet/>
      <dgm:spPr/>
      <dgm:t>
        <a:bodyPr/>
        <a:lstStyle/>
        <a:p>
          <a:endParaRPr lang="en-US"/>
        </a:p>
      </dgm:t>
    </dgm:pt>
    <dgm:pt modelId="{01675754-E8B9-430F-A012-A8BF9AB53B62}">
      <dgm:prSet/>
      <dgm:spPr/>
      <dgm:t>
        <a:bodyPr/>
        <a:lstStyle/>
        <a:p>
          <a:r>
            <a:rPr lang="en-US" dirty="0"/>
            <a:t>2-5 minutes to connect to GPS</a:t>
          </a:r>
        </a:p>
      </dgm:t>
    </dgm:pt>
    <dgm:pt modelId="{31B18139-309E-4300-B62E-D25E49B87AAB}" type="parTrans" cxnId="{76EBD2A5-12B6-4985-8616-502303FA7480}">
      <dgm:prSet/>
      <dgm:spPr/>
      <dgm:t>
        <a:bodyPr/>
        <a:lstStyle/>
        <a:p>
          <a:endParaRPr lang="en-US"/>
        </a:p>
      </dgm:t>
    </dgm:pt>
    <dgm:pt modelId="{747857A5-B6C1-471A-BC28-A7F676A907DC}" type="sibTrans" cxnId="{76EBD2A5-12B6-4985-8616-502303FA7480}">
      <dgm:prSet/>
      <dgm:spPr/>
      <dgm:t>
        <a:bodyPr/>
        <a:lstStyle/>
        <a:p>
          <a:endParaRPr lang="en-US"/>
        </a:p>
      </dgm:t>
    </dgm:pt>
    <dgm:pt modelId="{5BB48540-98E3-418C-A932-4B4995CAEAEA}">
      <dgm:prSet/>
      <dgm:spPr/>
      <dgm:t>
        <a:bodyPr/>
        <a:lstStyle/>
        <a:p>
          <a:r>
            <a:rPr lang="en-US" dirty="0"/>
            <a:t>Verify login</a:t>
          </a:r>
        </a:p>
      </dgm:t>
    </dgm:pt>
    <dgm:pt modelId="{474EA73A-C9F9-4044-801A-7BC90B9A366B}" type="parTrans" cxnId="{754BBEEB-376B-45DF-97EE-952957E1EC76}">
      <dgm:prSet/>
      <dgm:spPr/>
      <dgm:t>
        <a:bodyPr/>
        <a:lstStyle/>
        <a:p>
          <a:endParaRPr lang="en-US"/>
        </a:p>
      </dgm:t>
    </dgm:pt>
    <dgm:pt modelId="{F33495E5-848C-4E8F-9EB7-C545A559FDD9}" type="sibTrans" cxnId="{754BBEEB-376B-45DF-97EE-952957E1EC76}">
      <dgm:prSet/>
      <dgm:spPr/>
      <dgm:t>
        <a:bodyPr/>
        <a:lstStyle/>
        <a:p>
          <a:endParaRPr lang="en-US"/>
        </a:p>
      </dgm:t>
    </dgm:pt>
    <dgm:pt modelId="{2B656D08-BD69-4869-BD84-37A76236FAE7}" type="pres">
      <dgm:prSet presAssocID="{867F5A63-A7ED-404B-B8C1-E6D63FD5B91A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09B74100-A6B7-48A1-BBD9-8A78CDF85558}" type="pres">
      <dgm:prSet presAssocID="{867F5A63-A7ED-404B-B8C1-E6D63FD5B91A}" presName="dummyMaxCanvas" presStyleCnt="0"/>
      <dgm:spPr/>
    </dgm:pt>
    <dgm:pt modelId="{0904B049-1F34-49CA-A205-E4BB98EE6B63}" type="pres">
      <dgm:prSet presAssocID="{867F5A63-A7ED-404B-B8C1-E6D63FD5B91A}" presName="parentComposite" presStyleCnt="0"/>
      <dgm:spPr/>
    </dgm:pt>
    <dgm:pt modelId="{26C522A7-6C65-42C6-90DC-7B6BB4EDE122}" type="pres">
      <dgm:prSet presAssocID="{867F5A63-A7ED-404B-B8C1-E6D63FD5B91A}" presName="parent1" presStyleLbl="alignAccFollowNode1" presStyleIdx="0" presStyleCnt="4">
        <dgm:presLayoutVars>
          <dgm:chMax val="4"/>
        </dgm:presLayoutVars>
      </dgm:prSet>
      <dgm:spPr/>
    </dgm:pt>
    <dgm:pt modelId="{0D67FEF0-F08A-4980-A577-5DD0A0BC6FE1}" type="pres">
      <dgm:prSet presAssocID="{867F5A63-A7ED-404B-B8C1-E6D63FD5B91A}" presName="parent2" presStyleLbl="alignAccFollowNode1" presStyleIdx="1" presStyleCnt="4">
        <dgm:presLayoutVars>
          <dgm:chMax val="4"/>
        </dgm:presLayoutVars>
      </dgm:prSet>
      <dgm:spPr/>
    </dgm:pt>
    <dgm:pt modelId="{92A1F501-A1B6-41C9-B97C-78B3148CFA76}" type="pres">
      <dgm:prSet presAssocID="{867F5A63-A7ED-404B-B8C1-E6D63FD5B91A}" presName="childrenComposite" presStyleCnt="0"/>
      <dgm:spPr/>
    </dgm:pt>
    <dgm:pt modelId="{4B882BE9-B78E-48FB-8C0D-FBF254103C9C}" type="pres">
      <dgm:prSet presAssocID="{867F5A63-A7ED-404B-B8C1-E6D63FD5B91A}" presName="dummyMaxCanvas_ChildArea" presStyleCnt="0"/>
      <dgm:spPr/>
    </dgm:pt>
    <dgm:pt modelId="{37282F0D-23DF-4AFD-A62A-28EB0A32758E}" type="pres">
      <dgm:prSet presAssocID="{867F5A63-A7ED-404B-B8C1-E6D63FD5B91A}" presName="fulcrum" presStyleLbl="alignAccFollowNode1" presStyleIdx="2" presStyleCnt="4"/>
      <dgm:spPr/>
    </dgm:pt>
    <dgm:pt modelId="{A4D38E80-6235-446E-946A-EF432F353233}" type="pres">
      <dgm:prSet presAssocID="{867F5A63-A7ED-404B-B8C1-E6D63FD5B91A}" presName="balance_12" presStyleLbl="alignAccFollowNode1" presStyleIdx="3" presStyleCnt="4">
        <dgm:presLayoutVars>
          <dgm:bulletEnabled val="1"/>
        </dgm:presLayoutVars>
      </dgm:prSet>
      <dgm:spPr/>
    </dgm:pt>
    <dgm:pt modelId="{0A27F0C6-0FA7-442C-82BB-010B2892E6C4}" type="pres">
      <dgm:prSet presAssocID="{867F5A63-A7ED-404B-B8C1-E6D63FD5B91A}" presName="right_12_1" presStyleLbl="node1" presStyleIdx="0" presStyleCnt="3">
        <dgm:presLayoutVars>
          <dgm:bulletEnabled val="1"/>
        </dgm:presLayoutVars>
      </dgm:prSet>
      <dgm:spPr/>
    </dgm:pt>
    <dgm:pt modelId="{AAC83E2F-A717-48D3-AF9E-91F83CCF382B}" type="pres">
      <dgm:prSet presAssocID="{867F5A63-A7ED-404B-B8C1-E6D63FD5B91A}" presName="right_12_2" presStyleLbl="node1" presStyleIdx="1" presStyleCnt="3">
        <dgm:presLayoutVars>
          <dgm:bulletEnabled val="1"/>
        </dgm:presLayoutVars>
      </dgm:prSet>
      <dgm:spPr/>
    </dgm:pt>
    <dgm:pt modelId="{BF2A4612-8149-43A1-B070-77EE2E790BD1}" type="pres">
      <dgm:prSet presAssocID="{867F5A63-A7ED-404B-B8C1-E6D63FD5B91A}" presName="left_12_1" presStyleLbl="node1" presStyleIdx="2" presStyleCnt="3">
        <dgm:presLayoutVars>
          <dgm:bulletEnabled val="1"/>
        </dgm:presLayoutVars>
      </dgm:prSet>
      <dgm:spPr/>
    </dgm:pt>
  </dgm:ptLst>
  <dgm:cxnLst>
    <dgm:cxn modelId="{B56A3700-7E0A-4A86-8CDC-E859348D0E73}" srcId="{867F5A63-A7ED-404B-B8C1-E6D63FD5B91A}" destId="{D9D4619B-3478-4540-B23B-F964FA00DC8F}" srcOrd="1" destOrd="0" parTransId="{575AC7CA-5CBD-4C80-A0A0-B855528AD3AE}" sibTransId="{DF9DC8AB-63EE-4988-BB4A-C8B7168D7D08}"/>
    <dgm:cxn modelId="{EF544E10-7122-4A5C-BA73-E33285CF71A9}" type="presOf" srcId="{01675754-E8B9-430F-A012-A8BF9AB53B62}" destId="{0A27F0C6-0FA7-442C-82BB-010B2892E6C4}" srcOrd="0" destOrd="0" presId="urn:microsoft.com/office/officeart/2005/8/layout/balance1"/>
    <dgm:cxn modelId="{0B6D3F38-F941-4747-9820-B7149214BDE0}" type="presOf" srcId="{5BB48540-98E3-418C-A932-4B4995CAEAEA}" destId="{AAC83E2F-A717-48D3-AF9E-91F83CCF382B}" srcOrd="0" destOrd="0" presId="urn:microsoft.com/office/officeart/2005/8/layout/balance1"/>
    <dgm:cxn modelId="{83252958-E7D6-4C6D-9A63-DA2D41FFD782}" type="presOf" srcId="{608590EE-1DCC-41D5-AC1E-C0D91FCDE290}" destId="{BF2A4612-8149-43A1-B070-77EE2E790BD1}" srcOrd="0" destOrd="0" presId="urn:microsoft.com/office/officeart/2005/8/layout/balance1"/>
    <dgm:cxn modelId="{4014647A-D370-4D98-810F-36325CBE1690}" type="presOf" srcId="{867F5A63-A7ED-404B-B8C1-E6D63FD5B91A}" destId="{2B656D08-BD69-4869-BD84-37A76236FAE7}" srcOrd="0" destOrd="0" presId="urn:microsoft.com/office/officeart/2005/8/layout/balance1"/>
    <dgm:cxn modelId="{3BDFCC9B-5FF0-44BA-8B8E-A0542FEAB496}" srcId="{6810F7D6-6695-466F-9DAA-CFCCAB27CCB0}" destId="{608590EE-1DCC-41D5-AC1E-C0D91FCDE290}" srcOrd="0" destOrd="0" parTransId="{87FEFEEF-6738-4949-BF23-03CBC786FFE4}" sibTransId="{051AB8F0-5B0D-42B6-8258-7DA49FF6F986}"/>
    <dgm:cxn modelId="{B9CB8DA5-42D3-4D57-B33C-16F1C39EEE3D}" srcId="{867F5A63-A7ED-404B-B8C1-E6D63FD5B91A}" destId="{6810F7D6-6695-466F-9DAA-CFCCAB27CCB0}" srcOrd="0" destOrd="0" parTransId="{7D26B8A5-13D8-413A-B224-D42DBA19C5E7}" sibTransId="{5C3761AD-E4D7-4134-8701-5FFC2E2E8D5D}"/>
    <dgm:cxn modelId="{76EBD2A5-12B6-4985-8616-502303FA7480}" srcId="{D9D4619B-3478-4540-B23B-F964FA00DC8F}" destId="{01675754-E8B9-430F-A012-A8BF9AB53B62}" srcOrd="0" destOrd="0" parTransId="{31B18139-309E-4300-B62E-D25E49B87AAB}" sibTransId="{747857A5-B6C1-471A-BC28-A7F676A907DC}"/>
    <dgm:cxn modelId="{DD15DDDB-6E68-4D26-A498-E0E202A440FB}" type="presOf" srcId="{D9D4619B-3478-4540-B23B-F964FA00DC8F}" destId="{0D67FEF0-F08A-4980-A577-5DD0A0BC6FE1}" srcOrd="0" destOrd="0" presId="urn:microsoft.com/office/officeart/2005/8/layout/balance1"/>
    <dgm:cxn modelId="{754BBEEB-376B-45DF-97EE-952957E1EC76}" srcId="{D9D4619B-3478-4540-B23B-F964FA00DC8F}" destId="{5BB48540-98E3-418C-A932-4B4995CAEAEA}" srcOrd="1" destOrd="0" parTransId="{474EA73A-C9F9-4044-801A-7BC90B9A366B}" sibTransId="{F33495E5-848C-4E8F-9EB7-C545A559FDD9}"/>
    <dgm:cxn modelId="{092C61F1-C698-4A29-AE67-15E81F3EC20C}" type="presOf" srcId="{6810F7D6-6695-466F-9DAA-CFCCAB27CCB0}" destId="{26C522A7-6C65-42C6-90DC-7B6BB4EDE122}" srcOrd="0" destOrd="0" presId="urn:microsoft.com/office/officeart/2005/8/layout/balance1"/>
    <dgm:cxn modelId="{88626E71-CEE9-4A78-AE74-EAD5F99807BA}" type="presParOf" srcId="{2B656D08-BD69-4869-BD84-37A76236FAE7}" destId="{09B74100-A6B7-48A1-BBD9-8A78CDF85558}" srcOrd="0" destOrd="0" presId="urn:microsoft.com/office/officeart/2005/8/layout/balance1"/>
    <dgm:cxn modelId="{73A7680F-2E79-45FB-805A-D0A3280C3298}" type="presParOf" srcId="{2B656D08-BD69-4869-BD84-37A76236FAE7}" destId="{0904B049-1F34-49CA-A205-E4BB98EE6B63}" srcOrd="1" destOrd="0" presId="urn:microsoft.com/office/officeart/2005/8/layout/balance1"/>
    <dgm:cxn modelId="{C426E246-15D3-4E40-A646-58335D5A0705}" type="presParOf" srcId="{0904B049-1F34-49CA-A205-E4BB98EE6B63}" destId="{26C522A7-6C65-42C6-90DC-7B6BB4EDE122}" srcOrd="0" destOrd="0" presId="urn:microsoft.com/office/officeart/2005/8/layout/balance1"/>
    <dgm:cxn modelId="{D1152DB1-C623-4729-9C0E-224235741291}" type="presParOf" srcId="{0904B049-1F34-49CA-A205-E4BB98EE6B63}" destId="{0D67FEF0-F08A-4980-A577-5DD0A0BC6FE1}" srcOrd="1" destOrd="0" presId="urn:microsoft.com/office/officeart/2005/8/layout/balance1"/>
    <dgm:cxn modelId="{2A22CA45-323B-421E-B0AD-12304911A077}" type="presParOf" srcId="{2B656D08-BD69-4869-BD84-37A76236FAE7}" destId="{92A1F501-A1B6-41C9-B97C-78B3148CFA76}" srcOrd="2" destOrd="0" presId="urn:microsoft.com/office/officeart/2005/8/layout/balance1"/>
    <dgm:cxn modelId="{02CC63F7-1080-45F8-8EB4-F023B1C5C6F5}" type="presParOf" srcId="{92A1F501-A1B6-41C9-B97C-78B3148CFA76}" destId="{4B882BE9-B78E-48FB-8C0D-FBF254103C9C}" srcOrd="0" destOrd="0" presId="urn:microsoft.com/office/officeart/2005/8/layout/balance1"/>
    <dgm:cxn modelId="{5E536412-33B6-421C-B141-CF6B37AAD31F}" type="presParOf" srcId="{92A1F501-A1B6-41C9-B97C-78B3148CFA76}" destId="{37282F0D-23DF-4AFD-A62A-28EB0A32758E}" srcOrd="1" destOrd="0" presId="urn:microsoft.com/office/officeart/2005/8/layout/balance1"/>
    <dgm:cxn modelId="{E05F1FD3-0DFC-4012-8F68-D06BD9826A04}" type="presParOf" srcId="{92A1F501-A1B6-41C9-B97C-78B3148CFA76}" destId="{A4D38E80-6235-446E-946A-EF432F353233}" srcOrd="2" destOrd="0" presId="urn:microsoft.com/office/officeart/2005/8/layout/balance1"/>
    <dgm:cxn modelId="{7BE00DE9-FE93-464A-8756-CE974FBA3B35}" type="presParOf" srcId="{92A1F501-A1B6-41C9-B97C-78B3148CFA76}" destId="{0A27F0C6-0FA7-442C-82BB-010B2892E6C4}" srcOrd="3" destOrd="0" presId="urn:microsoft.com/office/officeart/2005/8/layout/balance1"/>
    <dgm:cxn modelId="{80BF2EBF-4CFA-4EEA-A22A-4014177F9C26}" type="presParOf" srcId="{92A1F501-A1B6-41C9-B97C-78B3148CFA76}" destId="{AAC83E2F-A717-48D3-AF9E-91F83CCF382B}" srcOrd="4" destOrd="0" presId="urn:microsoft.com/office/officeart/2005/8/layout/balance1"/>
    <dgm:cxn modelId="{E210C7A8-0A2A-4D73-B94D-75D0479D7064}" type="presParOf" srcId="{92A1F501-A1B6-41C9-B97C-78B3148CFA76}" destId="{BF2A4612-8149-43A1-B070-77EE2E790BD1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97CCD-5CDC-4B10-A2A1-604838B93299}">
      <dsp:nvSpPr>
        <dsp:cNvPr id="0" name=""/>
        <dsp:cNvSpPr/>
      </dsp:nvSpPr>
      <dsp:spPr>
        <a:xfrm>
          <a:off x="0" y="1381896"/>
          <a:ext cx="3182540" cy="2020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9F736-2B34-4FFC-9C24-EB868C0A0926}">
      <dsp:nvSpPr>
        <dsp:cNvPr id="0" name=""/>
        <dsp:cNvSpPr/>
      </dsp:nvSpPr>
      <dsp:spPr>
        <a:xfrm>
          <a:off x="353615" y="1717830"/>
          <a:ext cx="3182540" cy="2020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baseline="0"/>
            <a:t>Trimble DA2 Catalyst</a:t>
          </a:r>
          <a:endParaRPr lang="en-US" sz="4300" kern="1200"/>
        </a:p>
      </dsp:txBody>
      <dsp:txXfrm>
        <a:off x="412806" y="1777021"/>
        <a:ext cx="3064158" cy="1902531"/>
      </dsp:txXfrm>
    </dsp:sp>
    <dsp:sp modelId="{25FE16F0-3DC0-4B8E-9948-FADDEA7415D2}">
      <dsp:nvSpPr>
        <dsp:cNvPr id="0" name=""/>
        <dsp:cNvSpPr/>
      </dsp:nvSpPr>
      <dsp:spPr>
        <a:xfrm>
          <a:off x="3889771" y="1381896"/>
          <a:ext cx="3182540" cy="2020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9948F-9A89-408E-BD03-CCC28BDFF760}">
      <dsp:nvSpPr>
        <dsp:cNvPr id="0" name=""/>
        <dsp:cNvSpPr/>
      </dsp:nvSpPr>
      <dsp:spPr>
        <a:xfrm>
          <a:off x="4243387" y="1717830"/>
          <a:ext cx="3182540" cy="2020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baseline="0" dirty="0"/>
            <a:t>ESRI </a:t>
          </a:r>
          <a:r>
            <a:rPr lang="en-US" sz="4300" kern="1200" baseline="0" dirty="0" err="1"/>
            <a:t>Fieldmaps</a:t>
          </a:r>
          <a:endParaRPr lang="en-US" sz="4300" kern="1200" dirty="0"/>
        </a:p>
      </dsp:txBody>
      <dsp:txXfrm>
        <a:off x="4302578" y="1777021"/>
        <a:ext cx="3064158" cy="1902531"/>
      </dsp:txXfrm>
    </dsp:sp>
    <dsp:sp modelId="{36AE8DF8-9013-4985-B5AC-446711C6C329}">
      <dsp:nvSpPr>
        <dsp:cNvPr id="0" name=""/>
        <dsp:cNvSpPr/>
      </dsp:nvSpPr>
      <dsp:spPr>
        <a:xfrm>
          <a:off x="7779543" y="1381896"/>
          <a:ext cx="3182540" cy="2020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4A44A-8792-4558-AE9B-A790C46075B8}">
      <dsp:nvSpPr>
        <dsp:cNvPr id="0" name=""/>
        <dsp:cNvSpPr/>
      </dsp:nvSpPr>
      <dsp:spPr>
        <a:xfrm>
          <a:off x="8133158" y="1717830"/>
          <a:ext cx="3182540" cy="2020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baseline="0"/>
            <a:t>ESRI Dashboards</a:t>
          </a:r>
          <a:endParaRPr lang="en-US" sz="4300" kern="1200"/>
        </a:p>
      </dsp:txBody>
      <dsp:txXfrm>
        <a:off x="8192349" y="1777021"/>
        <a:ext cx="3064158" cy="1902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A6ED1-C637-4504-8491-0FD4DDAA982D}">
      <dsp:nvSpPr>
        <dsp:cNvPr id="0" name=""/>
        <dsp:cNvSpPr/>
      </dsp:nvSpPr>
      <dsp:spPr>
        <a:xfrm>
          <a:off x="767817" y="0"/>
          <a:ext cx="8701929" cy="48506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AECF3-C117-4101-BEB1-35D0333F8357}">
      <dsp:nvSpPr>
        <dsp:cNvPr id="0" name=""/>
        <dsp:cNvSpPr/>
      </dsp:nvSpPr>
      <dsp:spPr>
        <a:xfrm>
          <a:off x="296679" y="1455190"/>
          <a:ext cx="3071269" cy="1940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Update Current Date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Records Research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Time Study</a:t>
          </a:r>
        </a:p>
      </dsp:txBody>
      <dsp:txXfrm>
        <a:off x="391394" y="1549905"/>
        <a:ext cx="2881839" cy="1750824"/>
      </dsp:txXfrm>
    </dsp:sp>
    <dsp:sp modelId="{7E9F898B-8035-43F5-B3C9-414FE2F61112}">
      <dsp:nvSpPr>
        <dsp:cNvPr id="0" name=""/>
        <dsp:cNvSpPr/>
      </dsp:nvSpPr>
      <dsp:spPr>
        <a:xfrm>
          <a:off x="3583147" y="1455190"/>
          <a:ext cx="3071269" cy="1940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Rollout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Other Service Centers</a:t>
          </a:r>
        </a:p>
      </dsp:txBody>
      <dsp:txXfrm>
        <a:off x="3677862" y="1549905"/>
        <a:ext cx="2881839" cy="1750824"/>
      </dsp:txXfrm>
    </dsp:sp>
    <dsp:sp modelId="{B3B71DF5-8F76-4522-8697-1D2FABBE5A05}">
      <dsp:nvSpPr>
        <dsp:cNvPr id="0" name=""/>
        <dsp:cNvSpPr/>
      </dsp:nvSpPr>
      <dsp:spPr>
        <a:xfrm>
          <a:off x="6869615" y="1455190"/>
          <a:ext cx="3071269" cy="1940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Expand Data Collection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Other assets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Digital as-</a:t>
          </a:r>
          <a:r>
            <a:rPr lang="en-US" sz="2100" kern="1200" dirty="0" err="1"/>
            <a:t>builting</a:t>
          </a:r>
          <a:endParaRPr lang="en-US" sz="2100" kern="1200" dirty="0"/>
        </a:p>
      </dsp:txBody>
      <dsp:txXfrm>
        <a:off x="6964330" y="1549905"/>
        <a:ext cx="2881839" cy="1750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522A7-6C65-42C6-90DC-7B6BB4EDE122}">
      <dsp:nvSpPr>
        <dsp:cNvPr id="0" name=""/>
        <dsp:cNvSpPr/>
      </dsp:nvSpPr>
      <dsp:spPr>
        <a:xfrm>
          <a:off x="3404489" y="0"/>
          <a:ext cx="1843659" cy="10242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Bugs within Field Maps</a:t>
          </a:r>
        </a:p>
      </dsp:txBody>
      <dsp:txXfrm>
        <a:off x="3434488" y="29999"/>
        <a:ext cx="1783661" cy="964257"/>
      </dsp:txXfrm>
    </dsp:sp>
    <dsp:sp modelId="{0D67FEF0-F08A-4980-A577-5DD0A0BC6FE1}">
      <dsp:nvSpPr>
        <dsp:cNvPr id="0" name=""/>
        <dsp:cNvSpPr/>
      </dsp:nvSpPr>
      <dsp:spPr>
        <a:xfrm>
          <a:off x="6067552" y="0"/>
          <a:ext cx="1843659" cy="10242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Patience is key!</a:t>
          </a:r>
        </a:p>
      </dsp:txBody>
      <dsp:txXfrm>
        <a:off x="6097551" y="29999"/>
        <a:ext cx="1783661" cy="964257"/>
      </dsp:txXfrm>
    </dsp:sp>
    <dsp:sp modelId="{37282F0D-23DF-4AFD-A62A-28EB0A32758E}">
      <dsp:nvSpPr>
        <dsp:cNvPr id="0" name=""/>
        <dsp:cNvSpPr/>
      </dsp:nvSpPr>
      <dsp:spPr>
        <a:xfrm>
          <a:off x="5273754" y="4353083"/>
          <a:ext cx="768191" cy="76819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38E80-6235-446E-946A-EF432F353233}">
      <dsp:nvSpPr>
        <dsp:cNvPr id="0" name=""/>
        <dsp:cNvSpPr/>
      </dsp:nvSpPr>
      <dsp:spPr>
        <a:xfrm rot="240000">
          <a:off x="3352572" y="4023905"/>
          <a:ext cx="4610555" cy="3224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7F0C6-0FA7-442C-82BB-010B2892E6C4}">
      <dsp:nvSpPr>
        <dsp:cNvPr id="0" name=""/>
        <dsp:cNvSpPr/>
      </dsp:nvSpPr>
      <dsp:spPr>
        <a:xfrm rot="240000">
          <a:off x="6091695" y="2727615"/>
          <a:ext cx="1897797" cy="13458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2-5 minutes to connect to GPS</a:t>
          </a:r>
        </a:p>
      </dsp:txBody>
      <dsp:txXfrm>
        <a:off x="6157393" y="2793313"/>
        <a:ext cx="1766401" cy="1214425"/>
      </dsp:txXfrm>
    </dsp:sp>
    <dsp:sp modelId="{AAC83E2F-A717-48D3-AF9E-91F83CCF382B}">
      <dsp:nvSpPr>
        <dsp:cNvPr id="0" name=""/>
        <dsp:cNvSpPr/>
      </dsp:nvSpPr>
      <dsp:spPr>
        <a:xfrm rot="240000">
          <a:off x="6194120" y="1334628"/>
          <a:ext cx="1897797" cy="13458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Verify login</a:t>
          </a:r>
        </a:p>
      </dsp:txBody>
      <dsp:txXfrm>
        <a:off x="6259818" y="1400326"/>
        <a:ext cx="1766401" cy="1214425"/>
      </dsp:txXfrm>
    </dsp:sp>
    <dsp:sp modelId="{BF2A4612-8149-43A1-B070-77EE2E790BD1}">
      <dsp:nvSpPr>
        <dsp:cNvPr id="0" name=""/>
        <dsp:cNvSpPr/>
      </dsp:nvSpPr>
      <dsp:spPr>
        <a:xfrm rot="240000">
          <a:off x="3454238" y="2543249"/>
          <a:ext cx="1897797" cy="13458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Reported accuracy discrepancy (Trimble vs ESRI)</a:t>
          </a:r>
        </a:p>
      </dsp:txBody>
      <dsp:txXfrm>
        <a:off x="3519936" y="2608947"/>
        <a:ext cx="1766401" cy="1214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40080" y="2831097"/>
            <a:ext cx="8221116" cy="17525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/ date</a:t>
            </a:r>
          </a:p>
        </p:txBody>
      </p:sp>
      <p:sp>
        <p:nvSpPr>
          <p:cNvPr id="14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40080" y="886236"/>
            <a:ext cx="8221116" cy="1752599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ts val="5200"/>
              </a:lnSpc>
              <a:defRPr sz="48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Click to edit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1A0720-3F09-454F-B5DD-3A273653AF6A}"/>
              </a:ext>
            </a:extLst>
          </p:cNvPr>
          <p:cNvSpPr txBox="1"/>
          <p:nvPr userDrawn="1"/>
        </p:nvSpPr>
        <p:spPr>
          <a:xfrm>
            <a:off x="11548872" y="6532487"/>
            <a:ext cx="417208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3E6C40-63A2-3047-B6BF-D83ABF6DD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32486"/>
            <a:ext cx="41148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2FB45D-6E6D-2947-BFEC-749997BA07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" y="5870448"/>
            <a:ext cx="3886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9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8985" y="1280160"/>
            <a:ext cx="5394960" cy="51206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33" baseline="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>
              <a:defRPr sz="1867" baseline="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>
              <a:defRPr sz="1867" baseline="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>
              <a:defRPr sz="1867" baseline="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86FF44-9761-F74C-AECD-716DDEE3B7A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7200" y="1280160"/>
            <a:ext cx="5394960" cy="512064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133" baseline="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>
              <a:defRPr sz="1867" baseline="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>
              <a:defRPr sz="1867" baseline="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>
              <a:defRPr sz="1867" baseline="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06530C-4C55-8A48-AFD0-321ED623C792}"/>
              </a:ext>
            </a:extLst>
          </p:cNvPr>
          <p:cNvSpPr txBox="1"/>
          <p:nvPr userDrawn="1"/>
        </p:nvSpPr>
        <p:spPr>
          <a:xfrm>
            <a:off x="11640312" y="6532487"/>
            <a:ext cx="417208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10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8F2DB85-614F-0749-A339-37E81ABAB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32486"/>
            <a:ext cx="41148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606E0-A2D9-4D49-BBC9-9D325CBED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36" y="146304"/>
            <a:ext cx="11311128" cy="604865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7047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4EA011-C6B4-FE4A-B235-F03B9FC26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74955" y="1657464"/>
            <a:ext cx="5642089" cy="27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8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4A4FD3C-718A-E548-BF6E-B4846844D0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080" y="2831097"/>
            <a:ext cx="8221116" cy="17525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/ date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E19A15-D010-ED41-9A60-0CCC0F37FF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886236"/>
            <a:ext cx="8221116" cy="1752599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ts val="5200"/>
              </a:lnSpc>
              <a:defRPr sz="48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A44093-9E17-F745-83A3-3429FB4225BD}"/>
              </a:ext>
            </a:extLst>
          </p:cNvPr>
          <p:cNvSpPr txBox="1"/>
          <p:nvPr userDrawn="1"/>
        </p:nvSpPr>
        <p:spPr>
          <a:xfrm>
            <a:off x="11550365" y="6532487"/>
            <a:ext cx="417208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259BBC4-2375-A641-8F6C-7C64D31F9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32486"/>
            <a:ext cx="4114800" cy="28726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EFC1E1-43B3-6649-A750-2F282562BE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357" y="5870448"/>
            <a:ext cx="3886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63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42126E8-CB99-4F4F-B7F7-F54C44030D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080" y="2831097"/>
            <a:ext cx="8221116" cy="17525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/ date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247BE7-13BF-6941-BDEC-D920BBC467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886236"/>
            <a:ext cx="8221116" cy="1752599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ts val="5200"/>
              </a:lnSpc>
              <a:defRPr sz="48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18CC83-D7B6-8046-A0A5-B58F0CD5FCD5}"/>
              </a:ext>
            </a:extLst>
          </p:cNvPr>
          <p:cNvSpPr txBox="1"/>
          <p:nvPr userDrawn="1"/>
        </p:nvSpPr>
        <p:spPr>
          <a:xfrm>
            <a:off x="11550365" y="6532487"/>
            <a:ext cx="417208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29653C5-D8AD-FB43-8898-B67A2F74B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32486"/>
            <a:ext cx="41148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BD1149-4B3F-7547-AB3C-EEC88B524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357" y="5870448"/>
            <a:ext cx="3886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79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EA3544A0-4BE2-CA46-A2A7-5323F380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148" y="5773191"/>
            <a:ext cx="590628" cy="59062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40080" y="1764515"/>
            <a:ext cx="7915964" cy="1703452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5200"/>
              </a:lnSpc>
              <a:defRPr sz="48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C13C7A-8626-7F46-8A3F-4A799D449512}"/>
              </a:ext>
            </a:extLst>
          </p:cNvPr>
          <p:cNvSpPr txBox="1"/>
          <p:nvPr userDrawn="1"/>
        </p:nvSpPr>
        <p:spPr>
          <a:xfrm>
            <a:off x="11640312" y="6532487"/>
            <a:ext cx="417208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1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A50F535-46EF-E842-B218-98EAE9B10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32486"/>
            <a:ext cx="41148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3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ABD7B188-1A35-DF40-8E72-2B4723275F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549" y="5870556"/>
            <a:ext cx="454355" cy="3931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B4C28A-CF20-BA4A-9928-0AA097CFEA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764515"/>
            <a:ext cx="7915964" cy="1703452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5200"/>
              </a:lnSpc>
              <a:defRPr sz="48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B78EC-D59A-D14E-9611-A71D99F15A87}"/>
              </a:ext>
            </a:extLst>
          </p:cNvPr>
          <p:cNvSpPr txBox="1"/>
          <p:nvPr userDrawn="1"/>
        </p:nvSpPr>
        <p:spPr>
          <a:xfrm>
            <a:off x="11640312" y="6532487"/>
            <a:ext cx="417208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1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3671E97-BDC7-BF4C-AEAF-51265765F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32486"/>
            <a:ext cx="41148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9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167A2C8-F19F-D34F-990C-6FD2A48FA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32486"/>
            <a:ext cx="41148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3C9F9C6-A3F2-B442-B75D-43A7D98B9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315699" cy="51206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>
              <a:defRPr sz="26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DB732CA-3B90-2A42-9EBC-48F0E677A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36" y="146304"/>
            <a:ext cx="11311128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FB4E60D-6F40-124E-AEFC-6BD7E5D7B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772" y="6528816"/>
            <a:ext cx="420624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08203A8B-BBB3-754B-9D6D-000903116B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3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234B16-E452-2049-BDBB-93BDA1835A6A}"/>
              </a:ext>
            </a:extLst>
          </p:cNvPr>
          <p:cNvSpPr/>
          <p:nvPr userDrawn="1"/>
        </p:nvSpPr>
        <p:spPr>
          <a:xfrm>
            <a:off x="-1" y="6515100"/>
            <a:ext cx="12191999" cy="342900"/>
          </a:xfrm>
          <a:prstGeom prst="rect">
            <a:avLst/>
          </a:prstGeom>
          <a:gradFill>
            <a:gsLst>
              <a:gs pos="0">
                <a:srgbClr val="00591D"/>
              </a:gs>
              <a:gs pos="100000">
                <a:srgbClr val="529736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B22D9FE-1A9D-4777-A530-62F5F9B47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11315699" cy="51206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>
              <a:defRPr sz="26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2FDD4-900E-B142-BA12-079773E183CA}"/>
              </a:ext>
            </a:extLst>
          </p:cNvPr>
          <p:cNvSpPr txBox="1"/>
          <p:nvPr userDrawn="1"/>
        </p:nvSpPr>
        <p:spPr>
          <a:xfrm>
            <a:off x="11640312" y="6532487"/>
            <a:ext cx="417208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1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3057CA-CF22-494C-8A52-B066B60D1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32486"/>
            <a:ext cx="41148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A84513B-0BF8-FC40-A531-1E7E436F9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36" y="146304"/>
            <a:ext cx="11311128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38908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D81786-FB6F-3B4C-B3C8-92120D97F5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14400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73D14FE-1EC1-7444-96A2-097B185D0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1" y="146304"/>
            <a:ext cx="11315699" cy="6048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8356DB8-E15C-5E4A-87E7-DB0988E86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11315699" cy="51206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>
              <a:defRPr sz="26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D3C88D7-F345-0A47-AA40-A7C11EB22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32486"/>
            <a:ext cx="41148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6A3D480-BE56-2146-A9B1-0D087C766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772" y="6528816"/>
            <a:ext cx="420624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08203A8B-BBB3-754B-9D6D-000903116B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3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CC9CD8-65AD-6F46-BECE-BE4C577A4E56}"/>
              </a:ext>
            </a:extLst>
          </p:cNvPr>
          <p:cNvSpPr/>
          <p:nvPr userDrawn="1"/>
        </p:nvSpPr>
        <p:spPr>
          <a:xfrm>
            <a:off x="-1" y="6515100"/>
            <a:ext cx="12191999" cy="342900"/>
          </a:xfrm>
          <a:prstGeom prst="rect">
            <a:avLst/>
          </a:prstGeom>
          <a:gradFill>
            <a:gsLst>
              <a:gs pos="0">
                <a:srgbClr val="00591D"/>
              </a:gs>
              <a:gs pos="100000">
                <a:srgbClr val="529736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4CECAFE-CD26-D948-A2DC-09313FD9E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36" y="146304"/>
            <a:ext cx="11311128" cy="6048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3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CB4A54-C8AB-0C46-B0CE-62294C89B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32486"/>
            <a:ext cx="41148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99C817-0AD4-6F46-878E-977FCA434A78}"/>
              </a:ext>
            </a:extLst>
          </p:cNvPr>
          <p:cNvSpPr txBox="1"/>
          <p:nvPr userDrawn="1"/>
        </p:nvSpPr>
        <p:spPr>
          <a:xfrm>
            <a:off x="11640312" y="6532487"/>
            <a:ext cx="417208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1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0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100000" r="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CCAA552-1C24-CD40-95BB-B50DECA3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28816"/>
            <a:ext cx="41148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BF982-BE2A-0549-BE12-C196BD81F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772" y="6528816"/>
            <a:ext cx="420624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08203A8B-BBB3-754B-9D6D-000903116B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E6822-9065-2C45-B6CF-5E507812D11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4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30712" indent="-230712" algn="l" defTabSz="609585" rtl="0" eaLnBrk="1" latinLnBrk="0" hangingPunct="1">
        <a:spcBef>
          <a:spcPts val="0"/>
        </a:spcBef>
        <a:buFont typeface="Arial"/>
        <a:buChar char="•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5073" indent="-224361" algn="l" defTabSz="609585" rtl="0" eaLnBrk="1" latinLnBrk="0" hangingPunct="1">
        <a:spcBef>
          <a:spcPts val="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3667" indent="-228594" algn="l" defTabSz="609585" rtl="0" eaLnBrk="1" latinLnBrk="0" hangingPunct="1">
        <a:spcBef>
          <a:spcPts val="0"/>
        </a:spcBef>
        <a:buFont typeface="Arial" panose="020B0604020202020204" pitchFamily="34" charset="0"/>
        <a:buChar char="»"/>
        <a:defRPr sz="21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16494" indent="-232828" algn="l" defTabSz="609585" rtl="0" eaLnBrk="1" latinLnBrk="0" hangingPunct="1">
        <a:spcBef>
          <a:spcPts val="0"/>
        </a:spcBef>
        <a:buFont typeface="Arial"/>
        <a:buChar char="•"/>
        <a:defRPr sz="21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45089" indent="-228594" algn="l" defTabSz="609585" rtl="0" eaLnBrk="1" latinLnBrk="0" hangingPunct="1">
        <a:spcBef>
          <a:spcPts val="0"/>
        </a:spcBef>
        <a:buFont typeface="Arial"/>
        <a:buChar char="•"/>
        <a:defRPr sz="21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6">
          <p15:clr>
            <a:srgbClr val="F26B43"/>
          </p15:clr>
        </p15:guide>
        <p15:guide id="4" orient="horz" pos="4104">
          <p15:clr>
            <a:srgbClr val="F26B43"/>
          </p15:clr>
        </p15:guide>
        <p15:guide id="5" orient="horz" pos="7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1EEAEF8-8D1B-7446-8959-683D2D1A7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2831097"/>
            <a:ext cx="8221116" cy="17525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Kelly Daire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dirty="0"/>
              <a:t>9/8/2022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C283E1-F6A0-2A44-A715-508571712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886236"/>
            <a:ext cx="8221116" cy="1752599"/>
          </a:xfrm>
        </p:spPr>
        <p:txBody>
          <a:bodyPr anchor="b">
            <a:normAutofit/>
          </a:bodyPr>
          <a:lstStyle/>
          <a:p>
            <a:r>
              <a:rPr lang="en-US" dirty="0"/>
              <a:t>High Accuracy GPS Collection on Emergency Assets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2C418C0-75AF-0B17-449C-EEE24B3FC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32486"/>
            <a:ext cx="4114800" cy="287260"/>
          </a:xfrm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5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F0F5A4-3134-E54F-872D-5AB50E6D2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34" name="Content Placeholder 2">
            <a:extLst>
              <a:ext uri="{FF2B5EF4-FFF2-40B4-BE49-F238E27FC236}">
                <a16:creationId xmlns:a16="http://schemas.microsoft.com/office/drawing/2014/main" id="{78ACF9D1-FB7D-84E4-2282-394FB7C6E9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876177"/>
              </p:ext>
            </p:extLst>
          </p:nvPr>
        </p:nvGraphicFramePr>
        <p:xfrm>
          <a:off x="440436" y="38254"/>
          <a:ext cx="11315699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6D3ACF5-B3F3-7C4E-8290-9C9813D3B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used</a:t>
            </a:r>
          </a:p>
        </p:txBody>
      </p:sp>
      <p:pic>
        <p:nvPicPr>
          <p:cNvPr id="1026" name="Picture 2" descr="Over shoulder shot of iPad and Catalyst Handle accessory in a worker's hands">
            <a:extLst>
              <a:ext uri="{FF2B5EF4-FFF2-40B4-BE49-F238E27FC236}">
                <a16:creationId xmlns:a16="http://schemas.microsoft.com/office/drawing/2014/main" id="{1A0CC9CA-34E9-7B58-94AE-986B62A7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79" y="4082569"/>
            <a:ext cx="3506180" cy="197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CAD064DE-CD03-6A01-2CAC-D8DD2CE87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60" y="4082569"/>
            <a:ext cx="22098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76086B05-EF0F-6C25-EC92-C761F523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108" y="4133781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95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BC711E-75FA-0A73-6372-64152253B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GPS Units </a:t>
            </a:r>
          </a:p>
        </p:txBody>
      </p:sp>
      <p:sp>
        <p:nvSpPr>
          <p:cNvPr id="3079" name="Content Placeholder 2">
            <a:extLst>
              <a:ext uri="{FF2B5EF4-FFF2-40B4-BE49-F238E27FC236}">
                <a16:creationId xmlns:a16="http://schemas.microsoft.com/office/drawing/2014/main" id="{F2662868-2B63-FF82-0AF9-D9A43F458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Trimble DA2 GNSS Receiver with Catalyst </a:t>
            </a:r>
          </a:p>
          <a:p>
            <a:r>
              <a:rPr lang="en-US" dirty="0"/>
              <a:t>Precise accuracy</a:t>
            </a:r>
          </a:p>
          <a:p>
            <a:pPr lvl="1"/>
            <a:r>
              <a:rPr lang="en-US" dirty="0"/>
              <a:t>Centimeter to sub-meter</a:t>
            </a:r>
          </a:p>
          <a:p>
            <a:r>
              <a:rPr lang="en-US" dirty="0"/>
              <a:t>Lightweight and easy-to-use design</a:t>
            </a:r>
          </a:p>
          <a:p>
            <a:r>
              <a:rPr lang="en-US" dirty="0"/>
              <a:t>Affordable &amp; flexible</a:t>
            </a:r>
          </a:p>
          <a:p>
            <a:pPr lvl="1"/>
            <a:r>
              <a:rPr lang="en-US" dirty="0"/>
              <a:t>Change subscription at any time</a:t>
            </a:r>
          </a:p>
          <a:p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F028A4A-F922-D72D-B34E-1187FD383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27" y="1313553"/>
            <a:ext cx="3905762" cy="50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1F0B8CB-FD5F-CF0D-B95A-F43C250E5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4767" y="3772913"/>
            <a:ext cx="2490618" cy="293878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5217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>
            <a:extLst>
              <a:ext uri="{FF2B5EF4-FFF2-40B4-BE49-F238E27FC236}">
                <a16:creationId xmlns:a16="http://schemas.microsoft.com/office/drawing/2014/main" id="{1B4758C3-CD13-8FE5-E631-2949B4290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79525"/>
            <a:ext cx="2330450" cy="5119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80B75CD-1E25-DA36-5513-5DBE86FC7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1279525"/>
            <a:ext cx="2330450" cy="5119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72FF8F1-2872-5CC7-1CFC-2AF3DF296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1279525"/>
            <a:ext cx="2332038" cy="5119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F1F7937-74CD-30EA-52EC-EC8E646FB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1279525"/>
            <a:ext cx="2327275" cy="5119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814DE9F-1FA7-1545-BF22-F0F157657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36" y="146304"/>
            <a:ext cx="11311128" cy="604865"/>
          </a:xfrm>
        </p:spPr>
        <p:txBody>
          <a:bodyPr anchor="ctr">
            <a:normAutofit/>
          </a:bodyPr>
          <a:lstStyle/>
          <a:p>
            <a:r>
              <a:rPr lang="en-US" dirty="0"/>
              <a:t>ESRI Field Maps</a:t>
            </a:r>
          </a:p>
        </p:txBody>
      </p:sp>
    </p:spTree>
    <p:extLst>
      <p:ext uri="{BB962C8B-B14F-4D97-AF65-F5344CB8AC3E}">
        <p14:creationId xmlns:p14="http://schemas.microsoft.com/office/powerpoint/2010/main" val="103576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C24E2DA4-07B0-5A7D-260D-80C94A8A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32486"/>
            <a:ext cx="4114800" cy="287260"/>
          </a:xfrm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AD982-98DE-4586-9FAA-2CE8CBEA7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39" y="1280160"/>
            <a:ext cx="10558020" cy="5120640"/>
          </a:xfrm>
          <a:prstGeom prst="rect">
            <a:avLst/>
          </a:prstGeom>
          <a:noFill/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2523DE4-3403-51BB-BED0-B241880E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36" y="146304"/>
            <a:ext cx="11311128" cy="604865"/>
          </a:xfrm>
        </p:spPr>
        <p:txBody>
          <a:bodyPr anchor="ctr">
            <a:normAutofit/>
          </a:bodyPr>
          <a:lstStyle/>
          <a:p>
            <a:r>
              <a:rPr lang="en-US" dirty="0"/>
              <a:t>Dashboard</a:t>
            </a:r>
          </a:p>
        </p:txBody>
      </p:sp>
    </p:spTree>
    <p:extLst>
      <p:ext uri="{BB962C8B-B14F-4D97-AF65-F5344CB8AC3E}">
        <p14:creationId xmlns:p14="http://schemas.microsoft.com/office/powerpoint/2010/main" val="288092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4EEC8-ED6D-EE41-BAD8-B1AD0B9A6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F034D-19FA-FE45-8AC8-29067B48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Steps…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C0467E8-638B-CBBE-6CD0-54CD6E28E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992110"/>
              </p:ext>
            </p:extLst>
          </p:nvPr>
        </p:nvGraphicFramePr>
        <p:xfrm>
          <a:off x="931178" y="1484850"/>
          <a:ext cx="10237564" cy="485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91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629746-8BF2-D33A-EF0E-C984CDB3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B67EDA-59F3-13EE-5925-9C09107685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204823"/>
              </p:ext>
            </p:extLst>
          </p:nvPr>
        </p:nvGraphicFramePr>
        <p:xfrm>
          <a:off x="457200" y="1279525"/>
          <a:ext cx="113157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D2A8F-2366-8C48-B3AC-DB3EBD2F5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0BBD2-9AF1-6CF1-8BD8-A5CAF642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36" y="3126567"/>
            <a:ext cx="11311128" cy="604865"/>
          </a:xfrm>
        </p:spPr>
        <p:txBody>
          <a:bodyPr/>
          <a:lstStyle/>
          <a:p>
            <a:r>
              <a:rPr lang="en-US" sz="4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57645503"/>
      </p:ext>
    </p:extLst>
  </p:cSld>
  <p:clrMapOvr>
    <a:masterClrMapping/>
  </p:clrMapOvr>
</p:sld>
</file>

<file path=ppt/theme/theme1.xml><?xml version="1.0" encoding="utf-8"?>
<a:theme xmlns:a="http://schemas.openxmlformats.org/drawingml/2006/main" name="Southern Company Template_basic_final">
  <a:themeElements>
    <a:clrScheme name="SO green family">
      <a:dk1>
        <a:srgbClr val="000000"/>
      </a:dk1>
      <a:lt1>
        <a:srgbClr val="FFFFFF"/>
      </a:lt1>
      <a:dk2>
        <a:srgbClr val="00591D"/>
      </a:dk2>
      <a:lt2>
        <a:srgbClr val="E8E8E8"/>
      </a:lt2>
      <a:accent1>
        <a:srgbClr val="B2D234"/>
      </a:accent1>
      <a:accent2>
        <a:srgbClr val="519736"/>
      </a:accent2>
      <a:accent3>
        <a:srgbClr val="00BCF1"/>
      </a:accent3>
      <a:accent4>
        <a:srgbClr val="007DB9"/>
      </a:accent4>
      <a:accent5>
        <a:srgbClr val="003A5D"/>
      </a:accent5>
      <a:accent6>
        <a:srgbClr val="EC1C24"/>
      </a:accent6>
      <a:hlink>
        <a:srgbClr val="519736"/>
      </a:hlink>
      <a:folHlink>
        <a:srgbClr val="00591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C Presentation" id="{998730AC-F7A3-461A-A3E2-EE7AC7E5881D}" vid="{885C942D-A8BB-4A7A-BABE-7DAC7462B0D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250FB58D3288449C13E693FE8BDCEC" ma:contentTypeVersion="14" ma:contentTypeDescription="Create a new document." ma:contentTypeScope="" ma:versionID="dc04dc04c29a8226a84ced64a9129cda">
  <xsd:schema xmlns:xsd="http://www.w3.org/2001/XMLSchema" xmlns:xs="http://www.w3.org/2001/XMLSchema" xmlns:p="http://schemas.microsoft.com/office/2006/metadata/properties" xmlns:ns2="4c81391f-0bd8-4e60-94c7-9c1050ecae7e" xmlns:ns3="f3351373-2b59-4a46-949d-f42afd8cf7c2" xmlns:ns4="9115ff20-0dd9-4ef9-a83f-f268e7e80585" targetNamespace="http://schemas.microsoft.com/office/2006/metadata/properties" ma:root="true" ma:fieldsID="78319bb48b42e79bf59f2062f65d15b1" ns2:_="" ns3:_="" ns4:_="">
    <xsd:import namespace="4c81391f-0bd8-4e60-94c7-9c1050ecae7e"/>
    <xsd:import namespace="f3351373-2b59-4a46-949d-f42afd8cf7c2"/>
    <xsd:import namespace="9115ff20-0dd9-4ef9-a83f-f268e7e805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1391f-0bd8-4e60-94c7-9c1050eca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cc0b944-1297-42fa-b789-cd23fa32fe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51373-2b59-4a46-949d-f42afd8cf7c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db88678-bd49-4217-a973-c254f2164a41}" ma:internalName="TaxCatchAll" ma:showField="CatchAllData" ma:web="9115ff20-0dd9-4ef9-a83f-f268e7e805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5ff20-0dd9-4ef9-a83f-f268e7e8058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351373-2b59-4a46-949d-f42afd8cf7c2" xsi:nil="true"/>
    <lcf76f155ced4ddcb4097134ff3c332f xmlns="4c81391f-0bd8-4e60-94c7-9c1050ecae7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71D2EE-2156-4DE2-9DDA-8817F8C0F2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81391f-0bd8-4e60-94c7-9c1050ecae7e"/>
    <ds:schemaRef ds:uri="f3351373-2b59-4a46-949d-f42afd8cf7c2"/>
    <ds:schemaRef ds:uri="9115ff20-0dd9-4ef9-a83f-f268e7e805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335367-3CC0-4284-821B-F2F0A4D37226}">
  <ds:schemaRefs>
    <ds:schemaRef ds:uri="http://purl.org/dc/elements/1.1/"/>
    <ds:schemaRef ds:uri="http://schemas.microsoft.com/office/2006/metadata/properties"/>
    <ds:schemaRef ds:uri="9115ff20-0dd9-4ef9-a83f-f268e7e80585"/>
    <ds:schemaRef ds:uri="4c81391f-0bd8-4e60-94c7-9c1050ecae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3351373-2b59-4a46-949d-f42afd8cf7c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2E3CD7-9FEB-4ACB-B1C4-B29006B587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ARC Presentation</Template>
  <TotalTime>3</TotalTime>
  <Words>98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Rockwell</vt:lpstr>
      <vt:lpstr>Southern Company Template_basic_final</vt:lpstr>
      <vt:lpstr>High Accuracy GPS Collection on Emergency Assets</vt:lpstr>
      <vt:lpstr>Tools used</vt:lpstr>
      <vt:lpstr>GPS Units </vt:lpstr>
      <vt:lpstr>ESRI Field Maps</vt:lpstr>
      <vt:lpstr>Dashboard</vt:lpstr>
      <vt:lpstr>Next Steps…</vt:lpstr>
      <vt:lpstr>Lessons Learned</vt:lpstr>
      <vt:lpstr>Thank you!</vt:lpstr>
    </vt:vector>
  </TitlesOfParts>
  <Company>Southern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Accuracy GPS Collection on Emergency Assets</dc:title>
  <dc:creator>Kelly Daire</dc:creator>
  <cp:lastModifiedBy>Daire, Kelly M.</cp:lastModifiedBy>
  <cp:revision>2</cp:revision>
  <dcterms:created xsi:type="dcterms:W3CDTF">2022-09-07T17:17:16Z</dcterms:created>
  <dcterms:modified xsi:type="dcterms:W3CDTF">2022-09-08T15:14:47Z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0x01010050250FB58D3288449C13E693FE8BDCEC</vt:lpwstr>
  </property>
</Properties>
</file>