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82" r:id="rId5"/>
    <p:sldId id="267" r:id="rId6"/>
    <p:sldId id="278" r:id="rId7"/>
    <p:sldId id="271" r:id="rId8"/>
    <p:sldId id="281" r:id="rId9"/>
    <p:sldId id="287" r:id="rId10"/>
    <p:sldId id="269" r:id="rId11"/>
    <p:sldId id="28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39" autoAdjust="0"/>
  </p:normalViewPr>
  <p:slideViewPr>
    <p:cSldViewPr snapToGrid="0">
      <p:cViewPr varScale="1">
        <p:scale>
          <a:sx n="114" d="100"/>
          <a:sy n="114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DECD-21A7-4D9F-ADE5-D44F641EB95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4B4FA-36C8-4F42-BA26-7E17AE3B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85DEF5-6999-4433-A1B0-90BB75A52E4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E0C14-5B22-4CB4-ADAB-D5990957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57CC-BF15-435B-A4E0-A8261A72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57CC-BF15-435B-A4E0-A8261A72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Objectives and Policies from the Atlanta Region’s Plan Policy Framework are directly incorporated into the project evaluation through the use of Key Decision Points (KDP)</a:t>
            </a:r>
          </a:p>
          <a:p>
            <a:pPr marL="349415" indent="-349415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815302" lvl="1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 objectives are incorporated as policy filters</a:t>
            </a:r>
          </a:p>
          <a:p>
            <a:pPr marL="349415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815302" lvl="1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 objectives are  incorporated as performance measures and metrics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4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2284-6623-404C-8764-170B8A5BACB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sand@atlantaregion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0698" y="106753"/>
            <a:ext cx="10511737" cy="465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Managing Mobility in the Atlanta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3159" y="4161934"/>
            <a:ext cx="841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 Strategic update to the human services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61226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001" y="709979"/>
            <a:ext cx="11443209" cy="989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Evaluate and Monitor</a:t>
            </a: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978" y="2049755"/>
            <a:ext cx="9556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Ridership Figures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HST Populations and Origins/Destination with transit services areas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Qualitative Policy Improvement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Amenities that are ADA Accessible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Improved Linguistic Access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Amenity Improvements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21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001" y="709979"/>
            <a:ext cx="11443209" cy="989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Questions/Comments</a:t>
            </a: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5909" y="1859340"/>
            <a:ext cx="3683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79646"/>
              </a:buClr>
            </a:pPr>
            <a:r>
              <a:rPr lang="en-US" sz="2400" dirty="0">
                <a:solidFill>
                  <a:prstClr val="black"/>
                </a:solidFill>
              </a:rPr>
              <a:t>Lori Sand</a:t>
            </a:r>
          </a:p>
          <a:p>
            <a:pPr algn="ctr">
              <a:buClr>
                <a:srgbClr val="F79646"/>
              </a:buClr>
            </a:pPr>
            <a:r>
              <a:rPr lang="en-US" sz="2400" dirty="0">
                <a:solidFill>
                  <a:prstClr val="black"/>
                </a:solidFill>
                <a:hlinkClick r:id="rId4"/>
              </a:rPr>
              <a:t>lsand@atlantaregional.com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7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Plan 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9904" y="1905506"/>
            <a:ext cx="763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9646"/>
              </a:buClr>
            </a:pPr>
            <a:r>
              <a:rPr lang="en-US" sz="2400" dirty="0"/>
              <a:t>“…provide integrated, multimodal transportation for low-income populations, older adults, veterans, limited English proficiency populations and persons with disabilities.  Local and regional actors will coordinate to deliver comprehensive and mutually supportive service.”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Plan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905506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Establish a decision-making framework based on the personal process HST populations use to evaluate mobility options.</a:t>
            </a:r>
          </a:p>
          <a:p>
            <a:pPr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a menu of local and regional tactics that will work in a coordinated manner to improve mobility in the Atlanta region.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37846" y="274638"/>
            <a:ext cx="10175631" cy="155416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Needs Assessment: </a:t>
            </a:r>
          </a:p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Human Service Transportation (HST) Population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88053" y="1828799"/>
            <a:ext cx="10280352" cy="37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0699" y="639638"/>
            <a:ext cx="11443209" cy="9664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Needs Assessment: Service Options</a:t>
            </a:r>
          </a:p>
        </p:txBody>
      </p:sp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90" y="1555025"/>
            <a:ext cx="7985309" cy="3543331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983846" y="5353470"/>
            <a:ext cx="6876998" cy="115183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Fixed-Route/Guideway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ADA Paratransit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Carpool/Vanpool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Specialized Services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Telework/</a:t>
            </a:r>
            <a:r>
              <a:rPr lang="en-US" dirty="0" err="1">
                <a:solidFill>
                  <a:prstClr val="black"/>
                </a:solidFill>
              </a:rPr>
              <a:t>Teleconnect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0016" y="492018"/>
            <a:ext cx="550984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Exploring Barriers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77" y="151557"/>
            <a:ext cx="3564163" cy="6554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9131" y="1706879"/>
            <a:ext cx="4110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Education and Awareness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Origin and Destination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Disability/Income/Linguistic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Travel Time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Safety and 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6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939196" y="1254125"/>
            <a:ext cx="4245985" cy="114300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Targeted Improvements</a:t>
            </a:r>
          </a:p>
          <a:p>
            <a:pPr algn="l"/>
            <a:endParaRPr lang="en-US" sz="3600" b="1" dirty="0">
              <a:solidFill>
                <a:srgbClr val="4F81BD"/>
              </a:solidFill>
              <a:latin typeface="Trebuchet MS"/>
              <a:cs typeface="Trebuchet M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6" y="247102"/>
            <a:ext cx="5755981" cy="650539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28690" y="2550379"/>
            <a:ext cx="4835772" cy="197472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Barriers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Strategies to Address Barriers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Potential Lead Agency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Targeted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5440" y="1580831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awareness of HST populations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Design new/expand service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 </a:t>
            </a:r>
            <a:r>
              <a:rPr lang="en-US" sz="2400" dirty="0" err="1">
                <a:solidFill>
                  <a:prstClr val="black"/>
                </a:solidFill>
              </a:rPr>
              <a:t>teleconnect</a:t>
            </a:r>
            <a:r>
              <a:rPr lang="en-US" sz="2400" dirty="0">
                <a:solidFill>
                  <a:prstClr val="black"/>
                </a:solidFill>
              </a:rPr>
              <a:t> elements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amenities/infrastructure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6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Regional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5440" y="1580831"/>
            <a:ext cx="859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education and awareness of HST options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 the application process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Implement a common fare structure and procurement protocol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service agreements to assist with streamlined service provision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common legal frameworks and reporting mechanisms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Embrace regional technology applications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84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277</Words>
  <Application>Microsoft Office PowerPoint</Application>
  <PresentationFormat>Widescreen</PresentationFormat>
  <Paragraphs>60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D'Onofrio</dc:creator>
  <cp:lastModifiedBy>Kim Yawn</cp:lastModifiedBy>
  <cp:revision>43</cp:revision>
  <cp:lastPrinted>2017-01-31T19:10:56Z</cp:lastPrinted>
  <dcterms:created xsi:type="dcterms:W3CDTF">2017-01-04T13:13:35Z</dcterms:created>
  <dcterms:modified xsi:type="dcterms:W3CDTF">2017-03-02T15:56:05Z</dcterms:modified>
</cp:coreProperties>
</file>