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DB0374-C696-38C6-4F12-C467EFE2234E}" v="6" dt="2020-02-04T14:03:30.437"/>
    <p1510:client id="{1588CD55-01FD-2597-D1EC-DC78C5E28394}" v="631" dt="2020-02-03T20:43:57.098"/>
    <p1510:client id="{FCC486B6-8E6C-DFD9-4195-22D51FB320E7}" v="18" dt="2020-02-03T18:11:51.0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arcg.is/0Pav0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EE6B705-B965-4897-9CA2-67BC8AA42F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740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FF"/>
                </a:solidFill>
                <a:latin typeface="Berlin Sans FB Demi"/>
                <a:ea typeface="+mj-lt"/>
                <a:cs typeface="+mj-lt"/>
              </a:rPr>
              <a:t>DeKalb County 2018 Annual Development Report </a:t>
            </a:r>
            <a:endParaRPr lang="en-US" sz="5400" dirty="0">
              <a:solidFill>
                <a:srgbClr val="FFFFFF"/>
              </a:solidFill>
              <a:latin typeface="Berlin Sans FB Dem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8975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  <a:cs typeface="Calibri"/>
              </a:rPr>
              <a:t>Using Story Maps to Track Annual Development in DeKalb County, Georgia</a:t>
            </a:r>
          </a:p>
          <a:p>
            <a:r>
              <a:rPr lang="en-US" sz="1600" dirty="0">
                <a:solidFill>
                  <a:srgbClr val="FFFFFF"/>
                </a:solidFill>
                <a:cs typeface="Calibri"/>
              </a:rPr>
              <a:t>Atlanta Regional Commission Geospatial Community Meeting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ea typeface="+mn-lt"/>
                <a:cs typeface="+mn-lt"/>
              </a:rPr>
              <a:t>Andrew Baker, Planning Director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ea typeface="+mn-lt"/>
                <a:cs typeface="+mn-lt"/>
              </a:rPr>
              <a:t>Katherine Pearson Wells, GIS Specialist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ea typeface="+mn-lt"/>
                <a:cs typeface="+mn-lt"/>
              </a:rPr>
              <a:t>February 5, 2020</a:t>
            </a:r>
          </a:p>
          <a:p>
            <a:endParaRPr lang="en-US" sz="2000" dirty="0">
              <a:solidFill>
                <a:srgbClr val="FFFFFF"/>
              </a:solidFill>
              <a:cs typeface="Calibri"/>
            </a:endParaRPr>
          </a:p>
          <a:p>
            <a:endParaRPr lang="en-US" sz="2000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1D25F87-5D16-4119-8C40-BC10C8E54E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57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7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784BBE-AE6F-4C2C-BF28-C69C93CC2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Berlin Sans FB"/>
                <a:cs typeface="Calibri Light"/>
              </a:rPr>
              <a:t>Why Make Our ADR a Story Map? </a:t>
            </a:r>
            <a:endParaRPr lang="en-US" sz="3600" dirty="0">
              <a:latin typeface="Berlin Sans FB"/>
            </a:endParaRPr>
          </a:p>
        </p:txBody>
      </p:sp>
      <p:cxnSp>
        <p:nvCxnSpPr>
          <p:cNvPr id="8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F4178-FDD5-4E7B-B873-73C9BEE1A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>
                <a:cs typeface="Calibri"/>
              </a:rPr>
              <a:t>Multi-media content gives users a </a:t>
            </a:r>
            <a:r>
              <a:rPr lang="en-US" sz="1800" b="1" dirty="0">
                <a:cs typeface="Calibri"/>
              </a:rPr>
              <a:t>comprehensive picture</a:t>
            </a:r>
          </a:p>
          <a:p>
            <a:r>
              <a:rPr lang="en-US" sz="1800" dirty="0">
                <a:cs typeface="Calibri"/>
              </a:rPr>
              <a:t>It is easier to harness the power of maps and spatial data to </a:t>
            </a:r>
            <a:r>
              <a:rPr lang="en-US" sz="1800" b="1" dirty="0">
                <a:cs typeface="Calibri"/>
              </a:rPr>
              <a:t>craft a narrative</a:t>
            </a:r>
          </a:p>
          <a:p>
            <a:r>
              <a:rPr lang="en-US" sz="1800" b="1" dirty="0">
                <a:cs typeface="Calibri"/>
              </a:rPr>
              <a:t>Interactive experience</a:t>
            </a:r>
            <a:r>
              <a:rPr lang="en-US" sz="1800" dirty="0">
                <a:cs typeface="Calibri"/>
              </a:rPr>
              <a:t> that communicates quick, baseline information to planners, policymakers and residents. </a:t>
            </a:r>
          </a:p>
          <a:p>
            <a:endParaRPr lang="en-US" sz="1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3612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F9251-0E77-4FCC-8169-BDA8FBDBA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Berlin Sans FB"/>
                <a:cs typeface="Calibri Light"/>
              </a:rPr>
              <a:t>LINK: </a:t>
            </a:r>
            <a:endParaRPr lang="en-US" dirty="0">
              <a:latin typeface="Berlin Sans FB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D1834-7634-4321-901B-39224947A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ea typeface="+mn-lt"/>
                <a:cs typeface="+mn-lt"/>
                <a:hlinkClick r:id="rId2"/>
              </a:rPr>
              <a:t>https://arcg.is/0Pav0v</a:t>
            </a:r>
            <a:endParaRPr lang="en-US" sz="2000" dirty="0">
              <a:cs typeface="Calibri" panose="020F0502020204030204"/>
            </a:endParaRPr>
          </a:p>
          <a:p>
            <a:endParaRPr lang="en-US" sz="2000" dirty="0">
              <a:ea typeface="+mn-lt"/>
              <a:cs typeface="+mn-lt"/>
            </a:endParaRP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F999297E-4D7E-4743-8EFD-915608CD0C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906" r="5834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3" name="Straight Connector 15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2AC1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862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8FE3A58-1997-4335-B62C-30943A2295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437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3916FE-7CB3-4871-A193-76EFDB04C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65862"/>
            <a:ext cx="6052955" cy="4726276"/>
          </a:xfrm>
        </p:spPr>
        <p:txBody>
          <a:bodyPr>
            <a:normAutofit/>
          </a:bodyPr>
          <a:lstStyle/>
          <a:p>
            <a:pPr algn="r"/>
            <a:r>
              <a:rPr lang="en-US" sz="8000">
                <a:ln w="22225">
                  <a:solidFill>
                    <a:srgbClr val="FFFFFF"/>
                  </a:solidFill>
                </a:ln>
                <a:noFill/>
                <a:latin typeface="Berlin Sans FB Demi"/>
                <a:cs typeface="Calibri Light"/>
              </a:rPr>
              <a:t>What's Next? </a:t>
            </a:r>
            <a:endParaRPr lang="en-US" sz="8000">
              <a:ln w="22225">
                <a:solidFill>
                  <a:srgbClr val="FFFFFF"/>
                </a:solidFill>
              </a:ln>
              <a:noFill/>
              <a:latin typeface="Berlin Sans FB Demi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6A8629B-8289-498B-939B-1CA0C1061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289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B94C1-8DD5-4BB2-945F-936D67AD9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934" y="1846446"/>
            <a:ext cx="3860002" cy="31743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>
                <a:solidFill>
                  <a:srgbClr val="FFFFFF"/>
                </a:solidFill>
                <a:cs typeface="Calibri"/>
              </a:rPr>
              <a:t>Post current story maps to website</a:t>
            </a:r>
            <a:endParaRPr lang="en-US" sz="2000" b="1" dirty="0">
              <a:solidFill>
                <a:srgbClr val="FFFFFF"/>
              </a:solidFill>
              <a:cs typeface="Calibri"/>
            </a:endParaRPr>
          </a:p>
          <a:p>
            <a:r>
              <a:rPr lang="en-US" sz="2000" b="1">
                <a:solidFill>
                  <a:srgbClr val="FFFFFF"/>
                </a:solidFill>
                <a:cs typeface="Calibri"/>
              </a:rPr>
              <a:t>Begin work on 2019 Annual Development Report story map</a:t>
            </a:r>
            <a:endParaRPr lang="en-US">
              <a:solidFill>
                <a:srgbClr val="FFFFFF"/>
              </a:solidFill>
              <a:cs typeface="Calibri"/>
            </a:endParaRPr>
          </a:p>
          <a:p>
            <a:pPr lvl="1"/>
            <a:r>
              <a:rPr lang="en-US" sz="1600" b="1">
                <a:solidFill>
                  <a:srgbClr val="FFFFFF"/>
                </a:solidFill>
                <a:cs typeface="Calibri"/>
              </a:rPr>
              <a:t>Utilize new </a:t>
            </a:r>
            <a:r>
              <a:rPr lang="en-US" sz="1600" b="1" dirty="0">
                <a:solidFill>
                  <a:srgbClr val="FFFFFF"/>
                </a:solidFill>
                <a:cs typeface="Calibri"/>
              </a:rPr>
              <a:t>ArcGIS </a:t>
            </a:r>
            <a:r>
              <a:rPr lang="en-US" sz="1600" b="1" err="1">
                <a:solidFill>
                  <a:srgbClr val="FFFFFF"/>
                </a:solidFill>
                <a:cs typeface="Calibri"/>
              </a:rPr>
              <a:t>StoryMaps</a:t>
            </a:r>
            <a:r>
              <a:rPr lang="en-US" sz="1600" b="1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1600" b="1">
                <a:solidFill>
                  <a:srgbClr val="FFFFFF"/>
                </a:solidFill>
                <a:cs typeface="Calibri"/>
              </a:rPr>
              <a:t>platform </a:t>
            </a:r>
            <a:endParaRPr lang="en-US">
              <a:solidFill>
                <a:srgbClr val="FFFFFF"/>
              </a:solidFill>
              <a:cs typeface="Calibri"/>
            </a:endParaRPr>
          </a:p>
          <a:p>
            <a:pPr lvl="1"/>
            <a:r>
              <a:rPr lang="en-US" sz="1600" b="1">
                <a:solidFill>
                  <a:srgbClr val="FFFFFF"/>
                </a:solidFill>
                <a:cs typeface="Calibri"/>
              </a:rPr>
              <a:t>Break down residential and non-</a:t>
            </a:r>
            <a:r>
              <a:rPr lang="en-US" sz="1600" b="1" dirty="0">
                <a:solidFill>
                  <a:srgbClr val="FFFFFF"/>
                </a:solidFill>
                <a:cs typeface="Calibri"/>
              </a:rPr>
              <a:t>residential uses even further (ex: new townhomes, new businesses, etc.)</a:t>
            </a:r>
            <a:endParaRPr lang="en-US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9735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FF7D62-008A-4C4B-981B-E5A1BE662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76538"/>
            <a:ext cx="9144000" cy="138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chemeClr val="bg2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98635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107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Berlin Sans FB</vt:lpstr>
      <vt:lpstr>Berlin Sans FB Demi</vt:lpstr>
      <vt:lpstr>Calibri</vt:lpstr>
      <vt:lpstr>Calibri Light</vt:lpstr>
      <vt:lpstr>office theme</vt:lpstr>
      <vt:lpstr>DeKalb County 2018 Annual Development Report </vt:lpstr>
      <vt:lpstr>Why Make Our ADR a Story Map? </vt:lpstr>
      <vt:lpstr>LINK: </vt:lpstr>
      <vt:lpstr>What's Next? 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Pearson Wells, Katherine</dc:creator>
  <cp:lastModifiedBy>Pearson Wells, Katherine</cp:lastModifiedBy>
  <cp:revision>185</cp:revision>
  <dcterms:created xsi:type="dcterms:W3CDTF">2020-02-03T18:11:32Z</dcterms:created>
  <dcterms:modified xsi:type="dcterms:W3CDTF">2020-02-04T15:37:59Z</dcterms:modified>
</cp:coreProperties>
</file>