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84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981" autoAdjust="0"/>
    <p:restoredTop sz="94660"/>
  </p:normalViewPr>
  <p:slideViewPr>
    <p:cSldViewPr snapToGrid="0">
      <p:cViewPr varScale="1">
        <p:scale>
          <a:sx n="60" d="100"/>
          <a:sy n="60" d="100"/>
        </p:scale>
        <p:origin x="46" y="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7D438-540E-4E48-8127-A7D5BABF477C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EC9DC-93D0-4DAB-9993-F74E67A4D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44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atlantaregional.com/gisdocs/ARGC_Cobb_Dec2018_ARC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007FFC-D278-4EE8-87E7-A659B8BFF94B}"/>
              </a:ext>
            </a:extLst>
          </p:cNvPr>
          <p:cNvSpPr/>
          <p:nvPr/>
        </p:nvSpPr>
        <p:spPr>
          <a:xfrm>
            <a:off x="860324" y="378779"/>
            <a:ext cx="1118883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rgbClr val="222222"/>
                </a:solidFill>
                <a:latin typeface="+mj-lt"/>
              </a:rPr>
              <a:t>Cobb County, and the 2018 ESRI UC Plenary  </a:t>
            </a:r>
          </a:p>
          <a:p>
            <a:pPr algn="ctr"/>
            <a:r>
              <a:rPr lang="en-US" sz="4000" b="1" dirty="0">
                <a:solidFill>
                  <a:srgbClr val="222222"/>
                </a:solidFill>
                <a:latin typeface="+mj-lt"/>
              </a:rPr>
              <a:t>Before, During &amp; After</a:t>
            </a:r>
            <a:endParaRPr lang="en-US" sz="4000" b="1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4847D-5B7A-49B2-B967-50EBD1618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3" y="2180832"/>
            <a:ext cx="11188832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hlinkClick r:id="rId2"/>
              </a:rPr>
              <a:t>CLICK TO DOWNLOAD FROM ARC SERVER</a:t>
            </a:r>
            <a:endParaRPr lang="en-US" sz="4400" dirty="0"/>
          </a:p>
          <a:p>
            <a:pPr marL="0" indent="0">
              <a:buNone/>
            </a:pPr>
            <a:r>
              <a:rPr lang="en-US" sz="4400" dirty="0"/>
              <a:t>(Too large for </a:t>
            </a:r>
            <a:r>
              <a:rPr lang="en-US" sz="4400" dirty="0" err="1"/>
              <a:t>wordpress</a:t>
            </a:r>
            <a:r>
              <a:rPr lang="en-US" sz="4400" dirty="0"/>
              <a:t> upload)</a:t>
            </a:r>
          </a:p>
        </p:txBody>
      </p:sp>
    </p:spTree>
    <p:extLst>
      <p:ext uri="{BB962C8B-B14F-4D97-AF65-F5344CB8AC3E}">
        <p14:creationId xmlns:p14="http://schemas.microsoft.com/office/powerpoint/2010/main" val="163858508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430</TotalTime>
  <Words>22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Gallery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Lana, Jennifer</dc:creator>
  <cp:lastModifiedBy>Ryan Barrett</cp:lastModifiedBy>
  <cp:revision>46</cp:revision>
  <dcterms:created xsi:type="dcterms:W3CDTF">2018-09-04T16:36:10Z</dcterms:created>
  <dcterms:modified xsi:type="dcterms:W3CDTF">2018-12-07T02:18:58Z</dcterms:modified>
</cp:coreProperties>
</file>