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301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9BE9F"/>
    <a:srgbClr val="F3702B"/>
    <a:srgbClr val="E76221"/>
    <a:srgbClr val="1556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788" autoAdjust="0"/>
    <p:restoredTop sz="72442" autoAdjust="0"/>
  </p:normalViewPr>
  <p:slideViewPr>
    <p:cSldViewPr snapToGrid="0" snapToObjects="1">
      <p:cViewPr varScale="1">
        <p:scale>
          <a:sx n="64" d="100"/>
          <a:sy n="64" d="100"/>
        </p:scale>
        <p:origin x="778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DDA9FC-87AD-DB41-97AC-49EDF560E86C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4B93F1-A56F-4A49-BF2B-2F82B6F162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1730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B93F1-A56F-4A49-BF2B-2F82B6F1628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06247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4DF00-F3D9-4E4A-B591-A3E87AA7FFE6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28D56-56E5-9F4E-820E-A195734D9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279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4DF00-F3D9-4E4A-B591-A3E87AA7FFE6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28D56-56E5-9F4E-820E-A195734D9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344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4DF00-F3D9-4E4A-B591-A3E87AA7FFE6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28D56-56E5-9F4E-820E-A195734D9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32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4DF00-F3D9-4E4A-B591-A3E87AA7FFE6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28D56-56E5-9F4E-820E-A195734D9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51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4DF00-F3D9-4E4A-B591-A3E87AA7FFE6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28D56-56E5-9F4E-820E-A195734D9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890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4DF00-F3D9-4E4A-B591-A3E87AA7FFE6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28D56-56E5-9F4E-820E-A195734D9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7843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4DF00-F3D9-4E4A-B591-A3E87AA7FFE6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28D56-56E5-9F4E-820E-A195734D9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720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4DF00-F3D9-4E4A-B591-A3E87AA7FFE6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28D56-56E5-9F4E-820E-A195734D9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680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4DF00-F3D9-4E4A-B591-A3E87AA7FFE6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28D56-56E5-9F4E-820E-A195734D9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54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4DF00-F3D9-4E4A-B591-A3E87AA7FFE6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28D56-56E5-9F4E-820E-A195734D9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9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84DF00-F3D9-4E4A-B591-A3E87AA7FFE6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728D56-56E5-9F4E-820E-A195734D9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753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72000"/>
                    </a14:imgEffect>
                    <a14:imgEffect>
                      <a14:brightnessContrast bright="2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019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84DF00-F3D9-4E4A-B591-A3E87AA7FFE6}" type="datetimeFigureOut">
              <a:rPr lang="en-US" smtClean="0"/>
              <a:t>11/1/2019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728D56-56E5-9F4E-820E-A195734D96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Trebuchet MS" charset="0"/>
          <a:ea typeface="Trebuchet MS" charset="0"/>
          <a:cs typeface="Trebuchet MS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bg1"/>
          </a:solidFill>
          <a:latin typeface="Trebuchet MS" charset="0"/>
          <a:ea typeface="Trebuchet MS" charset="0"/>
          <a:cs typeface="Trebuchet MS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bg1"/>
          </a:solidFill>
          <a:latin typeface="Trebuchet MS" charset="0"/>
          <a:ea typeface="Trebuchet MS" charset="0"/>
          <a:cs typeface="Trebuchet MS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bg1"/>
          </a:solidFill>
          <a:latin typeface="Trebuchet MS" charset="0"/>
          <a:ea typeface="Trebuchet MS" charset="0"/>
          <a:cs typeface="Trebuchet MS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bg1"/>
          </a:solidFill>
          <a:latin typeface="Trebuchet MS" charset="0"/>
          <a:ea typeface="Trebuchet MS" charset="0"/>
          <a:cs typeface="Trebuchet MS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bg1"/>
          </a:solidFill>
          <a:latin typeface="Trebuchet MS" charset="0"/>
          <a:ea typeface="Trebuchet MS" charset="0"/>
          <a:cs typeface="Trebuchet MS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arcopendata.com" TargetMode="External"/><Relationship Id="rId3" Type="http://schemas.openxmlformats.org/officeDocument/2006/relationships/hyperlink" Target="https://arcopendata.com/" TargetMode="External"/><Relationship Id="rId7" Type="http://schemas.openxmlformats.org/officeDocument/2006/relationships/hyperlink" Target="atlantaregional.or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hyperlink" Target="https://atlantaregional.org/argc" TargetMode="External"/><Relationship Id="rId10" Type="http://schemas.openxmlformats.org/officeDocument/2006/relationships/hyperlink" Target="https://data-eastpointgis.opendata.arcgis.com/" TargetMode="External"/><Relationship Id="rId4" Type="http://schemas.openxmlformats.org/officeDocument/2006/relationships/image" Target="../media/image2.PNG"/><Relationship Id="rId9" Type="http://schemas.openxmlformats.org/officeDocument/2006/relationships/hyperlink" Target="https://www.menti.com/kwkje8h9h3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47B42BE3-5F49-4A7C-8C9A-FE1C97F93111}"/>
              </a:ext>
            </a:extLst>
          </p:cNvPr>
          <p:cNvSpPr txBox="1">
            <a:spLocks/>
          </p:cNvSpPr>
          <p:nvPr/>
        </p:nvSpPr>
        <p:spPr>
          <a:xfrm>
            <a:off x="652508" y="904799"/>
            <a:ext cx="638710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Trebuchet MS" charset="0"/>
                <a:ea typeface="Trebuchet MS" charset="0"/>
                <a:cs typeface="Trebuchet MS" charset="0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4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Atlanta Region</a:t>
            </a:r>
          </a:p>
          <a:p>
            <a:pPr>
              <a:spcAft>
                <a:spcPts val="600"/>
              </a:spcAft>
            </a:pPr>
            <a:r>
              <a:rPr lang="en-US" sz="4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Geospatial Community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E6263AB-F515-481F-AD99-6B0077126C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6456" y="2562872"/>
            <a:ext cx="6382657" cy="87026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spcBef>
                <a:spcPct val="20000"/>
              </a:spcBef>
              <a:buNone/>
              <a:defRPr/>
            </a:pPr>
            <a:r>
              <a:rPr lang="en-US" sz="20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August 7, 2019 |  Noon – 2pm</a:t>
            </a:r>
          </a:p>
          <a:p>
            <a:pPr marL="0" indent="0">
              <a:spcBef>
                <a:spcPct val="20000"/>
              </a:spcBef>
              <a:buNone/>
              <a:defRPr/>
            </a:pPr>
            <a:r>
              <a:rPr lang="en-US" sz="20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ARC Conference Center,  Plaza Level,  Peachtree Center</a:t>
            </a:r>
          </a:p>
          <a:p>
            <a:pPr marL="0" indent="0">
              <a:spcBef>
                <a:spcPct val="20000"/>
              </a:spcBef>
              <a:buNone/>
              <a:defRPr/>
            </a:pPr>
            <a:endParaRPr lang="en-US" sz="2000" b="1" i="1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>
              <a:spcBef>
                <a:spcPct val="20000"/>
              </a:spcBef>
              <a:buNone/>
              <a:defRPr/>
            </a:pPr>
            <a:endParaRPr lang="en-US" sz="2000" b="1" i="1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2C6A2225-94AF-4BC4-98F4-77746E7B10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25108" y="1"/>
            <a:ext cx="4666892" cy="3612937"/>
          </a:xfrm>
          <a:custGeom>
            <a:avLst/>
            <a:gdLst>
              <a:gd name="connsiteX0" fmla="*/ 192227 w 4666892"/>
              <a:gd name="connsiteY0" fmla="*/ 0 h 3612937"/>
              <a:gd name="connsiteX1" fmla="*/ 4666892 w 4666892"/>
              <a:gd name="connsiteY1" fmla="*/ 0 h 3612937"/>
              <a:gd name="connsiteX2" fmla="*/ 4666892 w 4666892"/>
              <a:gd name="connsiteY2" fmla="*/ 2643684 h 3612937"/>
              <a:gd name="connsiteX3" fmla="*/ 4657487 w 4666892"/>
              <a:gd name="connsiteY3" fmla="*/ 2656262 h 3612937"/>
              <a:gd name="connsiteX4" fmla="*/ 2628900 w 4666892"/>
              <a:gd name="connsiteY4" fmla="*/ 3612937 h 3612937"/>
              <a:gd name="connsiteX5" fmla="*/ 0 w 4666892"/>
              <a:gd name="connsiteY5" fmla="*/ 984037 h 3612937"/>
              <a:gd name="connsiteX6" fmla="*/ 118190 w 4666892"/>
              <a:gd name="connsiteY6" fmla="*/ 202283 h 36129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66892" h="3612937">
                <a:moveTo>
                  <a:pt x="192227" y="0"/>
                </a:moveTo>
                <a:lnTo>
                  <a:pt x="4666892" y="0"/>
                </a:lnTo>
                <a:lnTo>
                  <a:pt x="4666892" y="2643684"/>
                </a:lnTo>
                <a:lnTo>
                  <a:pt x="4657487" y="2656262"/>
                </a:lnTo>
                <a:cubicBezTo>
                  <a:pt x="4175308" y="3240527"/>
                  <a:pt x="3445594" y="3612937"/>
                  <a:pt x="2628900" y="3612937"/>
                </a:cubicBezTo>
                <a:cubicBezTo>
                  <a:pt x="1176999" y="3612937"/>
                  <a:pt x="0" y="2435938"/>
                  <a:pt x="0" y="984037"/>
                </a:cubicBezTo>
                <a:cubicBezTo>
                  <a:pt x="0" y="711806"/>
                  <a:pt x="41379" y="449239"/>
                  <a:pt x="118190" y="2022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A screenshot of a building&#10;&#10;Description generated with very high confidence">
            <a:hlinkClick r:id="rId3"/>
            <a:extLst>
              <a:ext uri="{FF2B5EF4-FFF2-40B4-BE49-F238E27FC236}">
                <a16:creationId xmlns:a16="http://schemas.microsoft.com/office/drawing/2014/main" id="{01E8397A-87ED-4D07-862B-F75A3E4856C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116" t="-1" r="13116" b="3"/>
          <a:stretch/>
        </p:blipFill>
        <p:spPr>
          <a:xfrm>
            <a:off x="7689829" y="-15074"/>
            <a:ext cx="4502173" cy="3448209"/>
          </a:xfrm>
          <a:custGeom>
            <a:avLst/>
            <a:gdLst>
              <a:gd name="connsiteX0" fmla="*/ 205627 w 4502173"/>
              <a:gd name="connsiteY0" fmla="*/ 0 h 3448219"/>
              <a:gd name="connsiteX1" fmla="*/ 4502173 w 4502173"/>
              <a:gd name="connsiteY1" fmla="*/ 0 h 3448219"/>
              <a:gd name="connsiteX2" fmla="*/ 4502173 w 4502173"/>
              <a:gd name="connsiteY2" fmla="*/ 2368934 h 3448219"/>
              <a:gd name="connsiteX3" fmla="*/ 4365663 w 4502173"/>
              <a:gd name="connsiteY3" fmla="*/ 2551486 h 3448219"/>
              <a:gd name="connsiteX4" fmla="*/ 2464181 w 4502173"/>
              <a:gd name="connsiteY4" fmla="*/ 3448219 h 3448219"/>
              <a:gd name="connsiteX5" fmla="*/ 0 w 4502173"/>
              <a:gd name="connsiteY5" fmla="*/ 984038 h 3448219"/>
              <a:gd name="connsiteX6" fmla="*/ 193648 w 4502173"/>
              <a:gd name="connsiteY6" fmla="*/ 24867 h 3448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02173" h="3448219">
                <a:moveTo>
                  <a:pt x="205627" y="0"/>
                </a:moveTo>
                <a:lnTo>
                  <a:pt x="4502173" y="0"/>
                </a:lnTo>
                <a:lnTo>
                  <a:pt x="4502173" y="2368934"/>
                </a:lnTo>
                <a:lnTo>
                  <a:pt x="4365663" y="2551486"/>
                </a:lnTo>
                <a:cubicBezTo>
                  <a:pt x="3913696" y="3099144"/>
                  <a:pt x="3229704" y="3448219"/>
                  <a:pt x="2464181" y="3448219"/>
                </a:cubicBezTo>
                <a:cubicBezTo>
                  <a:pt x="1103251" y="3448219"/>
                  <a:pt x="0" y="2344968"/>
                  <a:pt x="0" y="984038"/>
                </a:cubicBezTo>
                <a:cubicBezTo>
                  <a:pt x="0" y="643806"/>
                  <a:pt x="68954" y="319678"/>
                  <a:pt x="193648" y="24867"/>
                </a:cubicBezTo>
                <a:close/>
              </a:path>
            </a:pathLst>
          </a:custGeom>
        </p:spPr>
      </p:pic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648F5915-2CE1-4F74-88C5-D4366893D2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4737" y="3918051"/>
            <a:ext cx="3587263" cy="2939948"/>
          </a:xfrm>
          <a:custGeom>
            <a:avLst/>
            <a:gdLst>
              <a:gd name="connsiteX0" fmla="*/ 2070613 w 3587263"/>
              <a:gd name="connsiteY0" fmla="*/ 0 h 2939948"/>
              <a:gd name="connsiteX1" fmla="*/ 3534758 w 3587263"/>
              <a:gd name="connsiteY1" fmla="*/ 606469 h 2939948"/>
              <a:gd name="connsiteX2" fmla="*/ 3587263 w 3587263"/>
              <a:gd name="connsiteY2" fmla="*/ 664240 h 2939948"/>
              <a:gd name="connsiteX3" fmla="*/ 3587263 w 3587263"/>
              <a:gd name="connsiteY3" fmla="*/ 2939948 h 2939948"/>
              <a:gd name="connsiteX4" fmla="*/ 193241 w 3587263"/>
              <a:gd name="connsiteY4" fmla="*/ 2939948 h 2939948"/>
              <a:gd name="connsiteX5" fmla="*/ 162719 w 3587263"/>
              <a:gd name="connsiteY5" fmla="*/ 2876589 h 2939948"/>
              <a:gd name="connsiteX6" fmla="*/ 0 w 3587263"/>
              <a:gd name="connsiteY6" fmla="*/ 2070613 h 2939948"/>
              <a:gd name="connsiteX7" fmla="*/ 2070613 w 3587263"/>
              <a:gd name="connsiteY7" fmla="*/ 0 h 2939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87263" h="2939948">
                <a:moveTo>
                  <a:pt x="2070613" y="0"/>
                </a:moveTo>
                <a:cubicBezTo>
                  <a:pt x="2642397" y="0"/>
                  <a:pt x="3160050" y="231761"/>
                  <a:pt x="3534758" y="606469"/>
                </a:cubicBezTo>
                <a:lnTo>
                  <a:pt x="3587263" y="664240"/>
                </a:lnTo>
                <a:lnTo>
                  <a:pt x="3587263" y="2939948"/>
                </a:lnTo>
                <a:lnTo>
                  <a:pt x="193241" y="2939948"/>
                </a:lnTo>
                <a:lnTo>
                  <a:pt x="162719" y="2876589"/>
                </a:lnTo>
                <a:cubicBezTo>
                  <a:pt x="57940" y="2628865"/>
                  <a:pt x="0" y="2356505"/>
                  <a:pt x="0" y="2070613"/>
                </a:cubicBezTo>
                <a:cubicBezTo>
                  <a:pt x="0" y="927045"/>
                  <a:pt x="927045" y="0"/>
                  <a:pt x="2070613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hlinkClick r:id="rId5"/>
            <a:extLst>
              <a:ext uri="{FF2B5EF4-FFF2-40B4-BE49-F238E27FC236}">
                <a16:creationId xmlns:a16="http://schemas.microsoft.com/office/drawing/2014/main" id="{A0970B2E-FB05-4049-8B5A-036418A7CDD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-3135" r="15577" b="-2"/>
          <a:stretch/>
        </p:blipFill>
        <p:spPr>
          <a:xfrm>
            <a:off x="8768827" y="4082141"/>
            <a:ext cx="3423175" cy="2775859"/>
          </a:xfrm>
          <a:custGeom>
            <a:avLst/>
            <a:gdLst>
              <a:gd name="connsiteX0" fmla="*/ 1906524 w 3423175"/>
              <a:gd name="connsiteY0" fmla="*/ 0 h 2775859"/>
              <a:gd name="connsiteX1" fmla="*/ 3377691 w 3423175"/>
              <a:gd name="connsiteY1" fmla="*/ 693798 h 2775859"/>
              <a:gd name="connsiteX2" fmla="*/ 3423175 w 3423175"/>
              <a:gd name="connsiteY2" fmla="*/ 754624 h 2775859"/>
              <a:gd name="connsiteX3" fmla="*/ 3423175 w 3423175"/>
              <a:gd name="connsiteY3" fmla="*/ 2775859 h 2775859"/>
              <a:gd name="connsiteX4" fmla="*/ 211114 w 3423175"/>
              <a:gd name="connsiteY4" fmla="*/ 2775859 h 2775859"/>
              <a:gd name="connsiteX5" fmla="*/ 149824 w 3423175"/>
              <a:gd name="connsiteY5" fmla="*/ 2648629 h 2775859"/>
              <a:gd name="connsiteX6" fmla="*/ 0 w 3423175"/>
              <a:gd name="connsiteY6" fmla="*/ 1906524 h 2775859"/>
              <a:gd name="connsiteX7" fmla="*/ 1906524 w 3423175"/>
              <a:gd name="connsiteY7" fmla="*/ 0 h 2775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23175" h="2775859">
                <a:moveTo>
                  <a:pt x="1906524" y="0"/>
                </a:moveTo>
                <a:cubicBezTo>
                  <a:pt x="2498805" y="0"/>
                  <a:pt x="3028006" y="270078"/>
                  <a:pt x="3377691" y="693798"/>
                </a:cubicBezTo>
                <a:lnTo>
                  <a:pt x="3423175" y="754624"/>
                </a:lnTo>
                <a:lnTo>
                  <a:pt x="3423175" y="2775859"/>
                </a:lnTo>
                <a:lnTo>
                  <a:pt x="211114" y="2775859"/>
                </a:lnTo>
                <a:lnTo>
                  <a:pt x="149824" y="2648629"/>
                </a:lnTo>
                <a:cubicBezTo>
                  <a:pt x="53349" y="2420536"/>
                  <a:pt x="0" y="2169760"/>
                  <a:pt x="0" y="1906524"/>
                </a:cubicBezTo>
                <a:cubicBezTo>
                  <a:pt x="0" y="853580"/>
                  <a:pt x="853580" y="0"/>
                  <a:pt x="1906524" y="0"/>
                </a:cubicBezTo>
                <a:close/>
              </a:path>
            </a:pathLst>
          </a:cu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2867BFC-1391-43A8-9E4F-5B23A1D7E42A}"/>
              </a:ext>
            </a:extLst>
          </p:cNvPr>
          <p:cNvSpPr txBox="1"/>
          <p:nvPr/>
        </p:nvSpPr>
        <p:spPr>
          <a:xfrm>
            <a:off x="7467392" y="3731597"/>
            <a:ext cx="25049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7" action="ppaction://hlinkfile"/>
              </a:rPr>
              <a:t>atlantaregional.org/</a:t>
            </a:r>
            <a:r>
              <a:rPr lang="en-US" dirty="0" err="1">
                <a:hlinkClick r:id="rId7" action="ppaction://hlinkfile"/>
              </a:rPr>
              <a:t>argc</a:t>
            </a:r>
            <a:r>
              <a:rPr lang="en-US" dirty="0">
                <a:hlinkClick r:id="rId7" action="ppaction://hlinkfile"/>
              </a:rPr>
              <a:t> </a:t>
            </a:r>
            <a:endParaRPr lang="en-US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FC494E0-DC23-4BE1-9864-D42666E15F72}"/>
              </a:ext>
            </a:extLst>
          </p:cNvPr>
          <p:cNvSpPr txBox="1"/>
          <p:nvPr/>
        </p:nvSpPr>
        <p:spPr>
          <a:xfrm>
            <a:off x="10398368" y="3508325"/>
            <a:ext cx="18235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8" action="ppaction://hlinkfile"/>
              </a:rPr>
              <a:t>arcopendata.com</a:t>
            </a:r>
            <a:endParaRPr lang="en-US" dirty="0"/>
          </a:p>
          <a:p>
            <a:endParaRPr lang="en-US" dirty="0"/>
          </a:p>
        </p:txBody>
      </p:sp>
      <p:sp>
        <p:nvSpPr>
          <p:cNvPr id="5" name="TextBox 4">
            <a:hlinkClick r:id="rId9"/>
            <a:extLst>
              <a:ext uri="{FF2B5EF4-FFF2-40B4-BE49-F238E27FC236}">
                <a16:creationId xmlns:a16="http://schemas.microsoft.com/office/drawing/2014/main" id="{42E8672B-0F9E-4673-BA5B-FD7F4F76E53A}"/>
              </a:ext>
            </a:extLst>
          </p:cNvPr>
          <p:cNvSpPr txBox="1"/>
          <p:nvPr/>
        </p:nvSpPr>
        <p:spPr>
          <a:xfrm>
            <a:off x="667288" y="283990"/>
            <a:ext cx="6148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</a:rPr>
              <a:t>Interact with this presentation at menti.com with code 86 14 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34B9462-967B-4064-B94E-DC20E98E3254}"/>
              </a:ext>
            </a:extLst>
          </p:cNvPr>
          <p:cNvSpPr txBox="1"/>
          <p:nvPr/>
        </p:nvSpPr>
        <p:spPr>
          <a:xfrm>
            <a:off x="831265" y="3947934"/>
            <a:ext cx="727880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City of East Point</a:t>
            </a:r>
          </a:p>
          <a:p>
            <a:r>
              <a:rPr lang="en-US" sz="2800" dirty="0"/>
              <a:t>Spatial Summer 2019</a:t>
            </a:r>
          </a:p>
          <a:p>
            <a:r>
              <a:rPr lang="en-US" sz="2800" dirty="0">
                <a:hlinkClick r:id="rId10"/>
              </a:rPr>
              <a:t>https://data-eastpointgis.opendata.arcgis.com/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4171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5624</TotalTime>
  <Words>60</Words>
  <Application>Microsoft Office PowerPoint</Application>
  <PresentationFormat>Widescreen</PresentationFormat>
  <Paragraphs>11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Trebuchet MS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Across Georgia, transit is provided for the general population - anyone who is able to access and afford it.</dc:title>
  <dc:creator>Barry Golivesky</dc:creator>
  <cp:lastModifiedBy>Ryan Barrett</cp:lastModifiedBy>
  <cp:revision>274</cp:revision>
  <dcterms:created xsi:type="dcterms:W3CDTF">2017-06-15T13:07:37Z</dcterms:created>
  <dcterms:modified xsi:type="dcterms:W3CDTF">2019-11-01T15:31:42Z</dcterms:modified>
</cp:coreProperties>
</file>