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1" r:id="rId2"/>
    <p:sldId id="261" r:id="rId3"/>
    <p:sldId id="262" r:id="rId4"/>
    <p:sldId id="26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67E"/>
    <a:srgbClr val="F26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8"/>
    <p:restoredTop sz="76187" autoAdjust="0"/>
  </p:normalViewPr>
  <p:slideViewPr>
    <p:cSldViewPr snapToGrid="0" snapToObjects="1" showGuides="1">
      <p:cViewPr varScale="1">
        <p:scale>
          <a:sx n="23" d="100"/>
          <a:sy n="23" d="100"/>
        </p:scale>
        <p:origin x="1143" y="27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-3416" y="-1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DEDBD-A35A-46F7-BDEB-FCF598A95E2A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39E11-5760-4B43-9EA6-17CD0C20A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5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90B94D-B51C-D446-8490-4CDA39372747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3C06D7-F559-3747-A47D-4AEE8F65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5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6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7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04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9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7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2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01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40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4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2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0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9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8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8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5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3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1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0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3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8852-132F-F44C-A95F-8677B834469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AAD0-044D-214D-97ED-EE805C25B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4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894" r="554"/>
          <a:stretch/>
        </p:blipFill>
        <p:spPr>
          <a:xfrm>
            <a:off x="0" y="0"/>
            <a:ext cx="9143999" cy="6859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65104"/>
            <a:ext cx="9143999" cy="2395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074312"/>
            <a:ext cx="9144000" cy="832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ARC Area Plan </a:t>
            </a:r>
            <a:r>
              <a:rPr lang="en-US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on </a:t>
            </a:r>
            <a:r>
              <a:rPr lang="en-US" sz="4800" b="1" dirty="0">
                <a:solidFill>
                  <a:schemeClr val="bg1"/>
                </a:solidFill>
              </a:rPr>
              <a:t>Aging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5866835"/>
            <a:ext cx="9143999" cy="484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FY 2018 Update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6" y="4204309"/>
            <a:ext cx="1789046" cy="8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07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688" r="8469" b="8625"/>
          <a:stretch/>
        </p:blipFill>
        <p:spPr>
          <a:xfrm>
            <a:off x="0" y="2328"/>
            <a:ext cx="9143999" cy="6855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8478" y="267298"/>
            <a:ext cx="8895522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Assistive Technology</a:t>
            </a:r>
          </a:p>
        </p:txBody>
      </p:sp>
    </p:spTree>
    <p:extLst>
      <p:ext uri="{BB962C8B-B14F-4D97-AF65-F5344CB8AC3E}">
        <p14:creationId xmlns:p14="http://schemas.microsoft.com/office/powerpoint/2010/main" val="320665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45" r="4853"/>
          <a:stretch/>
        </p:blipFill>
        <p:spPr>
          <a:xfrm>
            <a:off x="-6890" y="0"/>
            <a:ext cx="915088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More Access to Evidence-Based </a:t>
            </a:r>
            <a:r>
              <a:rPr lang="en-US" sz="32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Health Programs</a:t>
            </a:r>
            <a:endParaRPr lang="en-US" sz="32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76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8699" t="8562" r="86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Increase Awareness of Community Options for Care</a:t>
            </a:r>
          </a:p>
        </p:txBody>
      </p:sp>
    </p:spTree>
    <p:extLst>
      <p:ext uri="{BB962C8B-B14F-4D97-AF65-F5344CB8AC3E}">
        <p14:creationId xmlns:p14="http://schemas.microsoft.com/office/powerpoint/2010/main" val="1899498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141397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FY 17 Allocation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953785"/>
            <a:ext cx="457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rebuchet MS" charset="0"/>
                <a:ea typeface="Trebuchet MS" charset="0"/>
                <a:cs typeface="Trebuchet MS" charset="0"/>
              </a:rPr>
              <a:t>State &amp; OAA: $18,374,791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1999" y="1953785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rebuchet MS" charset="0"/>
                <a:ea typeface="Trebuchet MS" charset="0"/>
                <a:cs typeface="Trebuchet MS" charset="0"/>
              </a:rPr>
              <a:t>State &amp; OAA: $17,534,224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413976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FY 18 Planning Allocation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FY 2017/FY 2018 Comparison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811" y="2445250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26D27"/>
                </a:solidFill>
                <a:latin typeface="Trebuchet MS" charset="0"/>
                <a:ea typeface="Trebuchet MS" charset="0"/>
                <a:cs typeface="Trebuchet MS" charset="0"/>
              </a:rPr>
              <a:t>State, $7,054,417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0476" y="2445250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26D27"/>
                </a:solidFill>
                <a:latin typeface="Trebuchet MS" charset="0"/>
                <a:ea typeface="Trebuchet MS" charset="0"/>
                <a:cs typeface="Trebuchet MS" charset="0"/>
              </a:rPr>
              <a:t>State, $6,852,857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2701" y="6018030"/>
            <a:ext cx="305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567E"/>
                </a:solidFill>
                <a:latin typeface="Trebuchet MS" charset="0"/>
                <a:ea typeface="Trebuchet MS" charset="0"/>
                <a:cs typeface="Trebuchet MS" charset="0"/>
              </a:rPr>
              <a:t>OAA &amp; Other, $11,320,374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2640" y="6018030"/>
            <a:ext cx="305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567E"/>
                </a:solidFill>
                <a:latin typeface="Trebuchet MS" charset="0"/>
                <a:ea typeface="Trebuchet MS" charset="0"/>
                <a:cs typeface="Trebuchet MS" charset="0"/>
              </a:rPr>
              <a:t>OAA &amp; Other, $10,681,367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7" y="2865382"/>
            <a:ext cx="7399118" cy="301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298"/>
            <a:ext cx="9144000" cy="7737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How Older Americans Act (OAA) Funds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8197" y="1442720"/>
            <a:ext cx="4827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5567E"/>
                </a:solidFill>
                <a:latin typeface="Trebuchet MS" charset="0"/>
                <a:ea typeface="Trebuchet MS" charset="0"/>
                <a:cs typeface="Trebuchet MS" charset="0"/>
              </a:rPr>
              <a:t>National Aging Services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84" y="2189422"/>
            <a:ext cx="6874256" cy="42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7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427" y="1833617"/>
            <a:ext cx="7609275" cy="4525963"/>
          </a:xfrm>
        </p:spPr>
        <p:txBody>
          <a:bodyPr>
            <a:normAutofit/>
          </a:bodyPr>
          <a:lstStyle/>
          <a:p>
            <a:pPr marL="604838" lvl="1" indent="-604838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All goals, objectives and performance metrics developed by Division of Aging Services</a:t>
            </a:r>
          </a:p>
          <a:p>
            <a:pPr marL="604838" lvl="1" indent="-604838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Goals and percentage increase expectations are statewide</a:t>
            </a:r>
          </a:p>
          <a:p>
            <a:pPr marL="604838" lvl="1" indent="-604838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Baseline data from FY 2015 and 2016 entered when submitted last year (March 1, 2016)</a:t>
            </a:r>
          </a:p>
          <a:p>
            <a:pPr marL="604838" lvl="1" indent="-604838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Report period for update is February 1, 2016 -January 31, 2017</a:t>
            </a:r>
          </a:p>
          <a:p>
            <a:pPr marL="604838" lvl="1" indent="-604838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Template forms are provided for all responses</a:t>
            </a:r>
          </a:p>
          <a:p>
            <a:pPr marL="604838" lvl="1" indent="-604838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Plan goals and objectives are only a portion of ARC’s 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Area Plan from FY 2017-FY2020</a:t>
            </a:r>
          </a:p>
        </p:txBody>
      </p:sp>
    </p:spTree>
    <p:extLst>
      <p:ext uri="{BB962C8B-B14F-4D97-AF65-F5344CB8AC3E}">
        <p14:creationId xmlns:p14="http://schemas.microsoft.com/office/powerpoint/2010/main" val="270123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958" y="1409140"/>
            <a:ext cx="8261598" cy="5177748"/>
          </a:xfrm>
        </p:spPr>
        <p:txBody>
          <a:bodyPr>
            <a:noAutofit/>
          </a:bodyPr>
          <a:lstStyle/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ADRC Information Services – </a:t>
            </a: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103,877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contacts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Network of </a:t>
            </a: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53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senior centers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37,769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senior recreation units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378,470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congregate meals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639,282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home delivered meals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177,449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hours of in home support and respite care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144,433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transportation trips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40,000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persons served – community education and outreach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6,670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units of regional respite vouchers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125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Care Consultation clients</a:t>
            </a:r>
          </a:p>
          <a:p>
            <a:pPr marL="466725" indent="-457200"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Font typeface="Wingdings" charset="2"/>
              <a:buChar char="Ø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12,382</a:t>
            </a: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 contacts Legal Aid through Elder Legal Assistance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Core Services Provided</a:t>
            </a:r>
          </a:p>
        </p:txBody>
      </p:sp>
    </p:spTree>
    <p:extLst>
      <p:ext uri="{BB962C8B-B14F-4D97-AF65-F5344CB8AC3E}">
        <p14:creationId xmlns:p14="http://schemas.microsoft.com/office/powerpoint/2010/main" val="370569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95" t="1306" r="736" b="675"/>
          <a:stretch/>
        </p:blipFill>
        <p:spPr>
          <a:xfrm>
            <a:off x="-1" y="0"/>
            <a:ext cx="9144000" cy="68615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New Revenue Sources</a:t>
            </a:r>
          </a:p>
        </p:txBody>
      </p:sp>
    </p:spTree>
    <p:extLst>
      <p:ext uri="{BB962C8B-B14F-4D97-AF65-F5344CB8AC3E}">
        <p14:creationId xmlns:p14="http://schemas.microsoft.com/office/powerpoint/2010/main" val="355778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270" t="-54" r="104" b="709"/>
          <a:stretch/>
        </p:blipFill>
        <p:spPr>
          <a:xfrm>
            <a:off x="0" y="-15044"/>
            <a:ext cx="9133330" cy="68730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More Underserved Individuals Receiving Services</a:t>
            </a:r>
          </a:p>
        </p:txBody>
      </p:sp>
    </p:spTree>
    <p:extLst>
      <p:ext uri="{BB962C8B-B14F-4D97-AF65-F5344CB8AC3E}">
        <p14:creationId xmlns:p14="http://schemas.microsoft.com/office/powerpoint/2010/main" val="102732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18" t="-122" r="3634" b="442"/>
          <a:stretch/>
        </p:blipFill>
        <p:spPr>
          <a:xfrm>
            <a:off x="0" y="-8439"/>
            <a:ext cx="9144000" cy="6866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8478" y="267298"/>
            <a:ext cx="8895522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More Rides</a:t>
            </a:r>
          </a:p>
        </p:txBody>
      </p:sp>
    </p:spTree>
    <p:extLst>
      <p:ext uri="{BB962C8B-B14F-4D97-AF65-F5344CB8AC3E}">
        <p14:creationId xmlns:p14="http://schemas.microsoft.com/office/powerpoint/2010/main" val="165466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1956" b="947"/>
          <a:stretch/>
        </p:blipFill>
        <p:spPr>
          <a:xfrm>
            <a:off x="0" y="0"/>
            <a:ext cx="9144000" cy="6863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Increase Referrals to Home Repair/Modification</a:t>
            </a:r>
          </a:p>
        </p:txBody>
      </p:sp>
    </p:spTree>
    <p:extLst>
      <p:ext uri="{BB962C8B-B14F-4D97-AF65-F5344CB8AC3E}">
        <p14:creationId xmlns:p14="http://schemas.microsoft.com/office/powerpoint/2010/main" val="328045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7298"/>
            <a:ext cx="9143999" cy="773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67298"/>
            <a:ext cx="9144000" cy="77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Redesign Access to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03" y="1559560"/>
            <a:ext cx="4634713" cy="46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55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247</Words>
  <Application>Microsoft Office PowerPoint</Application>
  <PresentationFormat>On-screen Show (4:3)</PresentationFormat>
  <Paragraphs>50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Office Theme</vt:lpstr>
      <vt:lpstr>PowerPoint Presentation</vt:lpstr>
      <vt:lpstr>How Older Americans Act (OAA) Funds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Atlanta Regional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Golivesky</dc:creator>
  <cp:lastModifiedBy>Kristie Sharp</cp:lastModifiedBy>
  <cp:revision>94</cp:revision>
  <cp:lastPrinted>2017-02-21T21:44:01Z</cp:lastPrinted>
  <dcterms:created xsi:type="dcterms:W3CDTF">2014-04-10T17:27:52Z</dcterms:created>
  <dcterms:modified xsi:type="dcterms:W3CDTF">2017-02-21T23:04:29Z</dcterms:modified>
</cp:coreProperties>
</file>