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7" r:id="rId8"/>
    <p:sldId id="269" r:id="rId9"/>
    <p:sldId id="270" r:id="rId10"/>
    <p:sldId id="271" r:id="rId11"/>
    <p:sldId id="272" r:id="rId12"/>
    <p:sldId id="273" r:id="rId13"/>
    <p:sldId id="265" r:id="rId14"/>
  </p:sldIdLst>
  <p:sldSz cx="12192000" cy="6858000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5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3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211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73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6901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53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42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0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0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1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5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9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9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3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4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C3C4-69F3-4CDC-9B3A-CF822F5A1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511" y="1450911"/>
            <a:ext cx="8915399" cy="226278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CITY OF </a:t>
            </a:r>
            <a:r>
              <a:rPr lang="en-US" sz="4000" b="1" dirty="0">
                <a:latin typeface="Arial Black" panose="020B0A04020102020204" pitchFamily="34" charset="0"/>
              </a:rPr>
              <a:t>ALPHARETTA</a:t>
            </a:r>
            <a:br>
              <a:rPr lang="en-US" sz="3600" b="1" dirty="0">
                <a:latin typeface="Arial Black" panose="020B0A04020102020204" pitchFamily="34" charset="0"/>
              </a:rPr>
            </a:br>
            <a:r>
              <a:rPr lang="en-US" sz="3600" b="1" dirty="0">
                <a:latin typeface="Arial Black" panose="020B0A04020102020204" pitchFamily="34" charset="0"/>
              </a:rPr>
              <a:t>Approach to Low Response</a:t>
            </a:r>
            <a:br>
              <a:rPr lang="en-US" sz="3600" b="1" dirty="0">
                <a:latin typeface="Arial Black" panose="020B0A04020102020204" pitchFamily="34" charset="0"/>
              </a:rPr>
            </a:br>
            <a:r>
              <a:rPr lang="en-US" sz="3600" b="1" dirty="0">
                <a:latin typeface="Arial Black" panose="020B0A04020102020204" pitchFamily="34" charset="0"/>
              </a:rPr>
              <a:t>Census Tracts</a:t>
            </a:r>
          </a:p>
        </p:txBody>
      </p:sp>
    </p:spTree>
    <p:extLst>
      <p:ext uri="{BB962C8B-B14F-4D97-AF65-F5344CB8AC3E}">
        <p14:creationId xmlns:p14="http://schemas.microsoft.com/office/powerpoint/2010/main" val="3875386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783CDDF-5DAB-4EB2-A43A-BBAC478008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902909"/>
              </p:ext>
            </p:extLst>
          </p:nvPr>
        </p:nvGraphicFramePr>
        <p:xfrm>
          <a:off x="4002881" y="1189608"/>
          <a:ext cx="4186238" cy="5308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Acrobat Document" r:id="rId3" imgW="5829257" imgH="7543568" progId="AcroExch.Document.DC">
                  <p:embed/>
                </p:oleObj>
              </mc:Choice>
              <mc:Fallback>
                <p:oleObj name="Acrobat Document" r:id="rId3" imgW="5829257" imgH="75435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2881" y="1189608"/>
                        <a:ext cx="4186238" cy="5308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5734851-3870-4EFD-8D1C-1D1F33B4BA45}"/>
              </a:ext>
            </a:extLst>
          </p:cNvPr>
          <p:cNvSpPr txBox="1"/>
          <p:nvPr/>
        </p:nvSpPr>
        <p:spPr>
          <a:xfrm>
            <a:off x="3000653" y="612559"/>
            <a:ext cx="7862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ALPHARETTA CLERGY LUNCH (February 25</a:t>
            </a:r>
            <a:r>
              <a:rPr lang="en-US" sz="2400" baseline="30000" dirty="0">
                <a:latin typeface="Arial Black" panose="020B0A04020102020204" pitchFamily="34" charset="0"/>
              </a:rPr>
              <a:t>th</a:t>
            </a:r>
            <a:r>
              <a:rPr lang="en-US" sz="2400" dirty="0">
                <a:latin typeface="Arial Black" panose="020B0A04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933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A723B-6A35-453C-B83E-E8457143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03354"/>
          </a:xfrm>
        </p:spPr>
        <p:txBody>
          <a:bodyPr>
            <a:no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304F2-56A2-4DF0-AB3D-B147B76AB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1835" y="1540188"/>
            <a:ext cx="8915400" cy="4693701"/>
          </a:xfrm>
        </p:spPr>
        <p:txBody>
          <a:bodyPr/>
          <a:lstStyle/>
          <a:p>
            <a:r>
              <a:rPr lang="en-US" sz="2400" dirty="0">
                <a:latin typeface="Arial Black" panose="020B0A04020102020204" pitchFamily="34" charset="0"/>
              </a:rPr>
              <a:t>Presentation to Spanish Congregation 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Letter to area businesses (Meeting with Economic Development Manager)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Announcement in local newspaper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Direct contact with property management companies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Social media – like </a:t>
            </a:r>
            <a:r>
              <a:rPr lang="en-US" sz="2400" dirty="0" err="1">
                <a:latin typeface="Arial Black" panose="020B0A04020102020204" pitchFamily="34" charset="0"/>
              </a:rPr>
              <a:t>Nextdoor</a:t>
            </a:r>
            <a:r>
              <a:rPr lang="en-US" sz="2400" dirty="0">
                <a:latin typeface="Arial Black" panose="020B0A04020102020204" pitchFamily="34" charset="0"/>
              </a:rPr>
              <a:t> (reaches 53% of Alpharetta households)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Intercepts at local events or public gatherings</a:t>
            </a:r>
          </a:p>
        </p:txBody>
      </p:sp>
    </p:spTree>
    <p:extLst>
      <p:ext uri="{BB962C8B-B14F-4D97-AF65-F5344CB8AC3E}">
        <p14:creationId xmlns:p14="http://schemas.microsoft.com/office/powerpoint/2010/main" val="256289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257D6-14C1-4186-998A-75CECF35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203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POST APRIL 1st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4D4B3-8CDB-438A-938B-28105EB08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If Alpharetta notices (thru ROAM automatic response system) that certain Census Tracts or areas are producing a low response the following activities could be initiated:</a:t>
            </a:r>
          </a:p>
          <a:p>
            <a:pPr lvl="1"/>
            <a:r>
              <a:rPr lang="en-US" sz="2200" dirty="0">
                <a:latin typeface="Arial Black" panose="020B0A04020102020204" pitchFamily="34" charset="0"/>
              </a:rPr>
              <a:t>Direct Mail (Address Points)</a:t>
            </a:r>
          </a:p>
          <a:p>
            <a:pPr lvl="1"/>
            <a:r>
              <a:rPr lang="en-US" sz="2200" dirty="0">
                <a:latin typeface="Arial Black" panose="020B0A04020102020204" pitchFamily="34" charset="0"/>
              </a:rPr>
              <a:t>Re-Contact HOAs and Neighborhoods</a:t>
            </a:r>
          </a:p>
          <a:p>
            <a:pPr lvl="1"/>
            <a:r>
              <a:rPr lang="en-US" sz="2200" dirty="0">
                <a:latin typeface="Arial Black" panose="020B0A04020102020204" pitchFamily="34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425513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44FE6-96D7-4BD6-B4D9-89C913B0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5300E-946D-40C5-85DB-D15AC0C7A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What are your ideas for addressing LOW RESPONSE AREAS?</a:t>
            </a:r>
          </a:p>
        </p:txBody>
      </p:sp>
    </p:spTree>
    <p:extLst>
      <p:ext uri="{BB962C8B-B14F-4D97-AF65-F5344CB8AC3E}">
        <p14:creationId xmlns:p14="http://schemas.microsoft.com/office/powerpoint/2010/main" val="203869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A1C335-639F-4BF2-94A9-804D41DDE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63" y="699796"/>
            <a:ext cx="9867365" cy="615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3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A58C3FD-FF61-4280-B9E3-AEBCF110EB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924076"/>
              </p:ext>
            </p:extLst>
          </p:nvPr>
        </p:nvGraphicFramePr>
        <p:xfrm>
          <a:off x="2175029" y="186430"/>
          <a:ext cx="9072979" cy="6542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3" imgW="7543540" imgH="5829184" progId="AcroExch.Document.DC">
                  <p:embed/>
                </p:oleObj>
              </mc:Choice>
              <mc:Fallback>
                <p:oleObj name="Acrobat Document" r:id="rId3" imgW="7543540" imgH="582918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5029" y="186430"/>
                        <a:ext cx="9072979" cy="6542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18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2126A-B573-4354-AC64-0F7BD915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604185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ANALYSIS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063E3-3877-4E4C-99A1-AB3F1AC54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Arial Black" panose="020B0A04020102020204" pitchFamily="34" charset="0"/>
              </a:rPr>
              <a:t>CENSUS ROAM </a:t>
            </a:r>
            <a:br>
              <a:rPr lang="en-US" sz="22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50+ Pieces of Information for EACH Census Track</a:t>
            </a:r>
          </a:p>
          <a:p>
            <a:pPr marL="0" indent="0">
              <a:buNone/>
            </a:pPr>
            <a:endParaRPr lang="en-US" sz="22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Population</a:t>
            </a: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Median Age</a:t>
            </a: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No Health Insurance Age 19-64</a:t>
            </a: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Total Housing Units</a:t>
            </a: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Vacant Housing Units</a:t>
            </a: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Households with Only Smartphone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3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699644-69F5-46BE-A69A-F7426ADA2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699797"/>
            <a:ext cx="9815804" cy="57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8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322C4EC-5D44-4DEB-90FD-8CE8B04FFC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685974"/>
              </p:ext>
            </p:extLst>
          </p:nvPr>
        </p:nvGraphicFramePr>
        <p:xfrm>
          <a:off x="2583402" y="732749"/>
          <a:ext cx="8664605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Acrobat Document" r:id="rId3" imgW="7543540" imgH="5829184" progId="AcroExch.Document.DC">
                  <p:embed/>
                </p:oleObj>
              </mc:Choice>
              <mc:Fallback>
                <p:oleObj name="Acrobat Document" r:id="rId3" imgW="7543540" imgH="582918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3402" y="732749"/>
                        <a:ext cx="8664605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454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4D169-8474-46CF-B6C2-0A8A47F7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217" y="2444032"/>
            <a:ext cx="8911687" cy="128089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SCHEDULED ACTIVITIES</a:t>
            </a:r>
          </a:p>
        </p:txBody>
      </p:sp>
    </p:spTree>
    <p:extLst>
      <p:ext uri="{BB962C8B-B14F-4D97-AF65-F5344CB8AC3E}">
        <p14:creationId xmlns:p14="http://schemas.microsoft.com/office/powerpoint/2010/main" val="52996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AF118-C256-4E9C-B7A7-E9B80CC6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0088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CITY </a:t>
            </a:r>
            <a:r>
              <a:rPr lang="en-US" sz="2700" dirty="0">
                <a:latin typeface="Arial Black" panose="020B0A04020102020204" pitchFamily="34" charset="0"/>
              </a:rPr>
              <a:t>SANITATION</a:t>
            </a:r>
            <a:r>
              <a:rPr lang="en-US" sz="2400" dirty="0">
                <a:latin typeface="Arial Black" panose="020B0A04020102020204" pitchFamily="34" charset="0"/>
              </a:rPr>
              <a:t> BILL (March 1</a:t>
            </a:r>
            <a:r>
              <a:rPr lang="en-US" sz="2400" baseline="30000" dirty="0">
                <a:latin typeface="Arial Black" panose="020B0A04020102020204" pitchFamily="34" charset="0"/>
              </a:rPr>
              <a:t>st</a:t>
            </a:r>
            <a:r>
              <a:rPr lang="en-US" sz="2400" dirty="0">
                <a:latin typeface="Arial Black" panose="020B0A04020102020204" pitchFamily="34" charset="0"/>
              </a:rPr>
              <a:t>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6AF20A-7750-43AC-BCCD-C0861B294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959" y="1156996"/>
            <a:ext cx="6885992" cy="529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4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28218-C5D8-428C-8A19-55F59BBC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7672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HOMEOWNERS ASSOCIATION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2BD949-F99B-4BA3-A66A-5F6C6E208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306285"/>
            <a:ext cx="7904014" cy="480526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4DB7E0-889B-493C-9764-A9D59795E23B}"/>
              </a:ext>
            </a:extLst>
          </p:cNvPr>
          <p:cNvSpPr txBox="1"/>
          <p:nvPr/>
        </p:nvSpPr>
        <p:spPr>
          <a:xfrm>
            <a:off x="2592925" y="6132338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– Public Safety</a:t>
            </a:r>
          </a:p>
        </p:txBody>
      </p:sp>
    </p:spTree>
    <p:extLst>
      <p:ext uri="{BB962C8B-B14F-4D97-AF65-F5344CB8AC3E}">
        <p14:creationId xmlns:p14="http://schemas.microsoft.com/office/powerpoint/2010/main" val="26868784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1235</TotalTime>
  <Words>167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Century Gothic</vt:lpstr>
      <vt:lpstr>Wingdings 3</vt:lpstr>
      <vt:lpstr>Wisp</vt:lpstr>
      <vt:lpstr>Acrobat Document</vt:lpstr>
      <vt:lpstr>CITY OF ALPHARETTA Approach to Low Response Census Tracts</vt:lpstr>
      <vt:lpstr>PowerPoint Presentation</vt:lpstr>
      <vt:lpstr>PowerPoint Presentation</vt:lpstr>
      <vt:lpstr>ANALYSIS PROBLEM</vt:lpstr>
      <vt:lpstr>PowerPoint Presentation</vt:lpstr>
      <vt:lpstr>PowerPoint Presentation</vt:lpstr>
      <vt:lpstr>SCHEDULED ACTIVITIES</vt:lpstr>
      <vt:lpstr>CITY SANITATION BILL (March 1st)</vt:lpstr>
      <vt:lpstr>HOMEOWNERS ASSOCIATION</vt:lpstr>
      <vt:lpstr>PowerPoint Presentation</vt:lpstr>
      <vt:lpstr>IN THE WORKS</vt:lpstr>
      <vt:lpstr>POST APRIL 1st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ALPHARETTA’S Approach to Low Response Census Tracts</dc:title>
  <dc:creator>Wardrup, Steven</dc:creator>
  <cp:lastModifiedBy>Wardrup, Steven</cp:lastModifiedBy>
  <cp:revision>48</cp:revision>
  <cp:lastPrinted>2020-01-30T16:07:49Z</cp:lastPrinted>
  <dcterms:created xsi:type="dcterms:W3CDTF">2020-01-28T18:38:13Z</dcterms:created>
  <dcterms:modified xsi:type="dcterms:W3CDTF">2020-01-31T17:32:08Z</dcterms:modified>
</cp:coreProperties>
</file>