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1"/>
    <p:restoredTop sz="94643"/>
  </p:normalViewPr>
  <p:slideViewPr>
    <p:cSldViewPr snapToGrid="0" snapToObjects="1">
      <p:cViewPr varScale="1">
        <p:scale>
          <a:sx n="44" d="100"/>
          <a:sy n="44" d="100"/>
        </p:scale>
        <p:origin x="2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7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6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8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2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3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07B9-CD8B-1A44-9B44-7AD83566950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3DA51-73C4-4A46-BD96-3A4647EFB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C746AD-FA89-C34D-BBB1-6E37F6AC1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228" y="1215906"/>
            <a:ext cx="5709968" cy="422960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AC9C78D-8476-BB4C-8BCB-9832CB8DC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320" y="103103"/>
            <a:ext cx="6071616" cy="1104636"/>
          </a:xfrm>
        </p:spPr>
        <p:txBody>
          <a:bodyPr/>
          <a:lstStyle/>
          <a:p>
            <a:pPr algn="ctr"/>
            <a:r>
              <a:rPr lang="en-US" dirty="0"/>
              <a:t>NOAA Three-Month</a:t>
            </a:r>
            <a:br>
              <a:rPr lang="en-US" dirty="0"/>
            </a:br>
            <a:r>
              <a:rPr lang="en-US" dirty="0"/>
              <a:t>Precipitation Outlook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88937A-BCA9-E944-A8D8-DA0EB0EF5AC3}"/>
              </a:ext>
            </a:extLst>
          </p:cNvPr>
          <p:cNvSpPr txBox="1"/>
          <p:nvPr/>
        </p:nvSpPr>
        <p:spPr>
          <a:xfrm>
            <a:off x="4160520" y="1215906"/>
            <a:ext cx="3328416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NOAA “predicts an equal chance … for above-normal, normal, or below-normal precipitation through October.”</a:t>
            </a:r>
          </a:p>
        </p:txBody>
      </p:sp>
    </p:spTree>
    <p:extLst>
      <p:ext uri="{BB962C8B-B14F-4D97-AF65-F5344CB8AC3E}">
        <p14:creationId xmlns:p14="http://schemas.microsoft.com/office/powerpoint/2010/main" val="200878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</Words>
  <Application>Microsoft Office PowerPoint</Application>
  <PresentationFormat>On-screen Show (16:10)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NOAA Three-Month Precipitation 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Zitsch</dc:creator>
  <cp:lastModifiedBy>Holly Vine</cp:lastModifiedBy>
  <cp:revision>2</cp:revision>
  <dcterms:created xsi:type="dcterms:W3CDTF">2019-08-15T15:23:14Z</dcterms:created>
  <dcterms:modified xsi:type="dcterms:W3CDTF">2019-08-15T17:11:41Z</dcterms:modified>
</cp:coreProperties>
</file>