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g"/>
  <Default Extension="png" ContentType="image/png"/>
  <Default Extension="rels" ContentType="application/vnd.openxmlformats-package.relationships+xml"/>
  <Default Extension="svg" ContentType="image/svg+xml"/>
  <Default Extension="vml" ContentType="application/vnd.openxmlformats-officedocument.vmlDrawing"/>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3.xml" ContentType="application/vnd.openxmlformats-officedocument.theme+xml"/>
  <Override PartName="/ppt/slideLayouts/slideLayout69.xml" ContentType="application/vnd.openxmlformats-officedocument.presentationml.slideLayout+xml"/>
  <Override PartName="/ppt/theme/theme4.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slideLayouts/slideLayout70.xml" ContentType="application/vnd.openxmlformats-officedocument.presentationml.slideLayout+xml"/>
  <Override PartName="/ppt/theme/theme5.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6.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3.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4.xml" ContentType="application/vnd.openxmlformats-officedocument.presentationml.tags+xml"/>
  <Override PartName="/ppt/notesSlides/notesSlide19.xml" ContentType="application/vnd.openxmlformats-officedocument.presentationml.notesSlide+xml"/>
  <Override PartName="/ppt/tags/tag5.xml" ContentType="application/vnd.openxmlformats-officedocument.presentationml.tags+xml"/>
  <Override PartName="/ppt/notesSlides/notesSlide20.xml" ContentType="application/vnd.openxmlformats-officedocument.presentationml.notesSlide+xml"/>
  <Override PartName="/ppt/tags/tag6.xml" ContentType="application/vnd.openxmlformats-officedocument.presentationml.tags+xml"/>
  <Override PartName="/ppt/notesSlides/notesSlide2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7.xml" ContentType="application/vnd.openxmlformats-officedocument.presentationml.tags+xml"/>
  <Override PartName="/ppt/notesSlides/notesSlide22.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ags/tag8.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9.xml" ContentType="application/vnd.openxmlformats-officedocument.presentationml.tags+xml"/>
  <Override PartName="/ppt/notesSlides/notesSlide25.xml" ContentType="application/vnd.openxmlformats-officedocument.presentationml.notesSlide+xml"/>
  <Override PartName="/ppt/tags/tag10.xml" ContentType="application/vnd.openxmlformats-officedocument.presentationml.tag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3"/>
    <p:sldMasterId id="2147483672" r:id="rId4"/>
    <p:sldMasterId id="2147483698" r:id="rId5"/>
    <p:sldMasterId id="2147483731" r:id="rId6"/>
    <p:sldMasterId id="2147483733" r:id="rId7"/>
    <p:sldMasterId id="2147483735" r:id="rId8"/>
    <p:sldMasterId id="2147483741" r:id="rId9"/>
  </p:sldMasterIdLst>
  <p:notesMasterIdLst>
    <p:notesMasterId r:id="rId51"/>
  </p:notesMasterIdLst>
  <p:sldIdLst>
    <p:sldId id="308" r:id="rId10"/>
    <p:sldId id="309" r:id="rId11"/>
    <p:sldId id="327" r:id="rId12"/>
    <p:sldId id="256" r:id="rId13"/>
    <p:sldId id="257" r:id="rId14"/>
    <p:sldId id="258" r:id="rId15"/>
    <p:sldId id="259" r:id="rId16"/>
    <p:sldId id="260" r:id="rId17"/>
    <p:sldId id="261" r:id="rId18"/>
    <p:sldId id="262" r:id="rId19"/>
    <p:sldId id="263" r:id="rId20"/>
    <p:sldId id="264" r:id="rId21"/>
    <p:sldId id="265" r:id="rId22"/>
    <p:sldId id="266" r:id="rId23"/>
    <p:sldId id="2146847654" r:id="rId24"/>
    <p:sldId id="299" r:id="rId25"/>
    <p:sldId id="2147375436" r:id="rId26"/>
    <p:sldId id="2147375437" r:id="rId27"/>
    <p:sldId id="281" r:id="rId28"/>
    <p:sldId id="2147375438" r:id="rId29"/>
    <p:sldId id="286" r:id="rId30"/>
    <p:sldId id="461" r:id="rId31"/>
    <p:sldId id="481" r:id="rId32"/>
    <p:sldId id="487" r:id="rId33"/>
    <p:sldId id="492" r:id="rId34"/>
    <p:sldId id="493" r:id="rId35"/>
    <p:sldId id="468" r:id="rId36"/>
    <p:sldId id="466" r:id="rId37"/>
    <p:sldId id="335" r:id="rId38"/>
    <p:sldId id="2147374946" r:id="rId39"/>
    <p:sldId id="2147375064" r:id="rId40"/>
    <p:sldId id="2147375052" r:id="rId41"/>
    <p:sldId id="2147375068" r:id="rId42"/>
    <p:sldId id="2147375062" r:id="rId43"/>
    <p:sldId id="2147375057" r:id="rId44"/>
    <p:sldId id="2147375054" r:id="rId45"/>
    <p:sldId id="2147375055" r:id="rId46"/>
    <p:sldId id="2147375009" r:id="rId47"/>
    <p:sldId id="2147375059" r:id="rId48"/>
    <p:sldId id="2147375058" r:id="rId49"/>
    <p:sldId id="2147375037"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Slides" id="{32933F5A-9250-4A09-A5D6-74C8F3529D19}">
          <p14:sldIdLst>
            <p14:sldId id="308"/>
            <p14:sldId id="309"/>
            <p14:sldId id="327"/>
            <p14:sldId id="256"/>
            <p14:sldId id="257"/>
            <p14:sldId id="258"/>
            <p14:sldId id="259"/>
            <p14:sldId id="260"/>
            <p14:sldId id="261"/>
            <p14:sldId id="262"/>
            <p14:sldId id="263"/>
            <p14:sldId id="264"/>
            <p14:sldId id="265"/>
            <p14:sldId id="266"/>
            <p14:sldId id="2146847654"/>
            <p14:sldId id="299"/>
            <p14:sldId id="2147375436"/>
            <p14:sldId id="2147375437"/>
            <p14:sldId id="281"/>
            <p14:sldId id="2147375438"/>
            <p14:sldId id="286"/>
          </p14:sldIdLst>
        </p14:section>
        <p14:section name="Yuval Steiman Slides" id="{F2F13DAD-6717-4F58-8B99-D316E4337C49}">
          <p14:sldIdLst>
            <p14:sldId id="461"/>
            <p14:sldId id="481"/>
            <p14:sldId id="487"/>
            <p14:sldId id="492"/>
            <p14:sldId id="493"/>
            <p14:sldId id="468"/>
            <p14:sldId id="466"/>
            <p14:sldId id="335"/>
          </p14:sldIdLst>
        </p14:section>
        <p14:section name="Stephanie Valdez Streaty Slides" id="{3F6F4CAE-BEC7-456D-AFB4-F974EB46D64D}">
          <p14:sldIdLst>
            <p14:sldId id="2147374946"/>
            <p14:sldId id="2147375064"/>
            <p14:sldId id="2147375052"/>
            <p14:sldId id="2147375068"/>
            <p14:sldId id="2147375062"/>
            <p14:sldId id="2147375057"/>
            <p14:sldId id="2147375054"/>
            <p14:sldId id="2147375055"/>
            <p14:sldId id="2147375009"/>
            <p14:sldId id="2147375059"/>
            <p14:sldId id="2147375058"/>
            <p14:sldId id="2147375037"/>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7F64998-2CC2-46D5-B3CB-BC1F89A868FF}" v="5" dt="2022-08-23T15:43:40.78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6" d="100"/>
          <a:sy n="106" d="100"/>
        </p:scale>
        <p:origin x="96" y="2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slide" Target="slides/slide41.xml"/><Relationship Id="rId55" Type="http://schemas.openxmlformats.org/officeDocument/2006/relationships/tableStyles" Target="tableStyles.xml"/><Relationship Id="rId7" Type="http://schemas.openxmlformats.org/officeDocument/2006/relationships/slideMaster" Target="slideMasters/slideMaster5.xml"/><Relationship Id="rId2" Type="http://schemas.openxmlformats.org/officeDocument/2006/relationships/customXml" Target="../customXml/item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viewProps" Target="viewProps.xml"/><Relationship Id="rId5" Type="http://schemas.openxmlformats.org/officeDocument/2006/relationships/slideMaster" Target="slideMasters/slideMaster3.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presProps" Target="presProps.xml"/><Relationship Id="rId4" Type="http://schemas.openxmlformats.org/officeDocument/2006/relationships/slideMaster" Target="slideMasters/slideMaster2.xml"/><Relationship Id="rId9" Type="http://schemas.openxmlformats.org/officeDocument/2006/relationships/slideMaster" Target="slideMasters/slideMaster7.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microsoft.com/office/2015/10/relationships/revisionInfo" Target="revisionInfo.xml"/><Relationship Id="rId8" Type="http://schemas.openxmlformats.org/officeDocument/2006/relationships/slideMaster" Target="slideMasters/slideMaster6.xml"/><Relationship Id="rId51" Type="http://schemas.openxmlformats.org/officeDocument/2006/relationships/notesMaster" Target="notesMasters/notesMaster1.xml"/><Relationship Id="rId3" Type="http://schemas.openxmlformats.org/officeDocument/2006/relationships/slideMaster" Target="slideMasters/slideMaster1.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4.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3457714598768884E-2"/>
          <c:y val="5.1839196815284733E-2"/>
          <c:w val="0.97430799940235036"/>
          <c:h val="0.82047904316049147"/>
        </c:manualLayout>
      </c:layout>
      <c:barChart>
        <c:barDir val="col"/>
        <c:grouping val="clustered"/>
        <c:varyColors val="0"/>
        <c:ser>
          <c:idx val="0"/>
          <c:order val="0"/>
          <c:tx>
            <c:strRef>
              <c:f>Sheet1!$B$1</c:f>
              <c:strCache>
                <c:ptCount val="1"/>
                <c:pt idx="0">
                  <c:v>EV Owners (A)</c:v>
                </c:pt>
              </c:strCache>
            </c:strRef>
          </c:tx>
          <c:spPr>
            <a:solidFill>
              <a:srgbClr val="116FBA"/>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rgbClr val="116FBA"/>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Home</c:v>
                </c:pt>
                <c:pt idx="1">
                  <c:v>Work</c:v>
                </c:pt>
                <c:pt idx="2">
                  <c:v>Stores / Shopping malls</c:v>
                </c:pt>
              </c:strCache>
            </c:strRef>
          </c:cat>
          <c:val>
            <c:numRef>
              <c:f>Sheet1!$B$2:$B$4</c:f>
              <c:numCache>
                <c:formatCode>0</c:formatCode>
                <c:ptCount val="3"/>
                <c:pt idx="0">
                  <c:v>141</c:v>
                </c:pt>
                <c:pt idx="1">
                  <c:v>92</c:v>
                </c:pt>
                <c:pt idx="2">
                  <c:v>53</c:v>
                </c:pt>
              </c:numCache>
            </c:numRef>
          </c:val>
          <c:extLst>
            <c:ext xmlns:c16="http://schemas.microsoft.com/office/drawing/2014/chart" uri="{C3380CC4-5D6E-409C-BE32-E72D297353CC}">
              <c16:uniqueId val="{00000000-314B-4E8F-BAAF-6D84934EC229}"/>
            </c:ext>
          </c:extLst>
        </c:ser>
        <c:ser>
          <c:idx val="1"/>
          <c:order val="1"/>
          <c:tx>
            <c:strRef>
              <c:f>Sheet1!$C$1</c:f>
              <c:strCache>
                <c:ptCount val="1"/>
                <c:pt idx="0">
                  <c:v>EV Considerers (B)</c:v>
                </c:pt>
              </c:strCache>
            </c:strRef>
          </c:tx>
          <c:spPr>
            <a:solidFill>
              <a:srgbClr val="56ACF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rgbClr val="56ACF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Home</c:v>
                </c:pt>
                <c:pt idx="1">
                  <c:v>Work</c:v>
                </c:pt>
                <c:pt idx="2">
                  <c:v>Stores / Shopping malls</c:v>
                </c:pt>
              </c:strCache>
            </c:strRef>
          </c:cat>
          <c:val>
            <c:numRef>
              <c:f>Sheet1!$C$2:$C$4</c:f>
              <c:numCache>
                <c:formatCode>0</c:formatCode>
                <c:ptCount val="3"/>
                <c:pt idx="0">
                  <c:v>84</c:v>
                </c:pt>
                <c:pt idx="1">
                  <c:v>66</c:v>
                </c:pt>
                <c:pt idx="2">
                  <c:v>33.331337325349999</c:v>
                </c:pt>
              </c:numCache>
            </c:numRef>
          </c:val>
          <c:extLst>
            <c:ext xmlns:c16="http://schemas.microsoft.com/office/drawing/2014/chart" uri="{C3380CC4-5D6E-409C-BE32-E72D297353CC}">
              <c16:uniqueId val="{00000001-314B-4E8F-BAAF-6D84934EC229}"/>
            </c:ext>
          </c:extLst>
        </c:ser>
        <c:dLbls>
          <c:showLegendKey val="0"/>
          <c:showVal val="0"/>
          <c:showCatName val="0"/>
          <c:showSerName val="0"/>
          <c:showPercent val="0"/>
          <c:showBubbleSize val="0"/>
        </c:dLbls>
        <c:gapWidth val="219"/>
        <c:overlap val="-27"/>
        <c:axId val="1088570416"/>
        <c:axId val="1088571664"/>
      </c:barChart>
      <c:catAx>
        <c:axId val="10885704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1088571664"/>
        <c:crosses val="autoZero"/>
        <c:auto val="1"/>
        <c:lblAlgn val="ctr"/>
        <c:lblOffset val="100"/>
        <c:noMultiLvlLbl val="0"/>
      </c:catAx>
      <c:valAx>
        <c:axId val="1088571664"/>
        <c:scaling>
          <c:orientation val="minMax"/>
        </c:scaling>
        <c:delete val="1"/>
        <c:axPos val="l"/>
        <c:numFmt formatCode="0" sourceLinked="1"/>
        <c:majorTickMark val="none"/>
        <c:minorTickMark val="none"/>
        <c:tickLblPos val="nextTo"/>
        <c:crossAx val="1088570416"/>
        <c:crosses val="autoZero"/>
        <c:crossBetween val="between"/>
        <c:majorUnit val="60"/>
      </c:valAx>
      <c:spPr>
        <a:noFill/>
        <a:ln>
          <a:noFill/>
        </a:ln>
        <a:effectLst/>
      </c:spPr>
    </c:plotArea>
    <c:legend>
      <c:legendPos val="t"/>
      <c:layout>
        <c:manualLayout>
          <c:xMode val="edge"/>
          <c:yMode val="edge"/>
          <c:x val="0.28265216976384439"/>
          <c:y val="0.14137962767804926"/>
          <c:w val="0.49784459825754507"/>
          <c:h val="9.0840678147236689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Total Vehicle Intenders</c:v>
                </c:pt>
              </c:strCache>
            </c:strRef>
          </c:tx>
          <c:spPr>
            <a:solidFill>
              <a:schemeClr val="accent1"/>
            </a:solidFill>
            <a:ln>
              <a:noFill/>
            </a:ln>
            <a:effectLst/>
          </c:spPr>
          <c:invertIfNegative val="0"/>
          <c:dPt>
            <c:idx val="0"/>
            <c:invertIfNegative val="0"/>
            <c:bubble3D val="0"/>
            <c:spPr>
              <a:solidFill>
                <a:srgbClr val="116FBA"/>
              </a:solidFill>
              <a:ln>
                <a:noFill/>
              </a:ln>
              <a:effectLst/>
            </c:spPr>
            <c:extLst>
              <c:ext xmlns:c16="http://schemas.microsoft.com/office/drawing/2014/chart" uri="{C3380CC4-5D6E-409C-BE32-E72D297353CC}">
                <c16:uniqueId val="{00000001-AC0F-44A0-9CC2-73423152B7A6}"/>
              </c:ext>
            </c:extLst>
          </c:dPt>
          <c:dLbls>
            <c:dLbl>
              <c:idx val="0"/>
              <c:layout>
                <c:manualLayout>
                  <c:x val="3.094834501897353E-3"/>
                  <c:y val="0.44304612549423011"/>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AC0F-44A0-9CC2-73423152B7A6}"/>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Sheet1!$B$2</c:f>
              <c:numCache>
                <c:formatCode>0%</c:formatCode>
                <c:ptCount val="1"/>
                <c:pt idx="0">
                  <c:v>0.59</c:v>
                </c:pt>
              </c:numCache>
            </c:numRef>
          </c:val>
          <c:extLst>
            <c:ext xmlns:c16="http://schemas.microsoft.com/office/drawing/2014/chart" uri="{C3380CC4-5D6E-409C-BE32-E72D297353CC}">
              <c16:uniqueId val="{00000002-AC0F-44A0-9CC2-73423152B7A6}"/>
            </c:ext>
          </c:extLst>
        </c:ser>
        <c:ser>
          <c:idx val="1"/>
          <c:order val="1"/>
          <c:tx>
            <c:strRef>
              <c:f>Sheet1!$C$1</c:f>
              <c:strCache>
                <c:ptCount val="1"/>
                <c:pt idx="0">
                  <c:v>EV Non-Considerers</c:v>
                </c:pt>
              </c:strCache>
            </c:strRef>
          </c:tx>
          <c:spPr>
            <a:solidFill>
              <a:schemeClr val="accent2"/>
            </a:solidFill>
            <a:ln>
              <a:noFill/>
            </a:ln>
            <a:effectLst/>
          </c:spPr>
          <c:invertIfNegative val="0"/>
          <c:dPt>
            <c:idx val="0"/>
            <c:invertIfNegative val="0"/>
            <c:bubble3D val="0"/>
            <c:spPr>
              <a:solidFill>
                <a:srgbClr val="56ACF0"/>
              </a:solidFill>
              <a:ln>
                <a:noFill/>
              </a:ln>
              <a:effectLst/>
            </c:spPr>
            <c:extLst>
              <c:ext xmlns:c16="http://schemas.microsoft.com/office/drawing/2014/chart" uri="{C3380CC4-5D6E-409C-BE32-E72D297353CC}">
                <c16:uniqueId val="{00000004-AC0F-44A0-9CC2-73423152B7A6}"/>
              </c:ext>
            </c:extLst>
          </c:dPt>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Sheet1!$C$2</c:f>
              <c:numCache>
                <c:formatCode>0%</c:formatCode>
                <c:ptCount val="1"/>
                <c:pt idx="0">
                  <c:v>0.33</c:v>
                </c:pt>
              </c:numCache>
            </c:numRef>
          </c:val>
          <c:extLst>
            <c:ext xmlns:c16="http://schemas.microsoft.com/office/drawing/2014/chart" uri="{C3380CC4-5D6E-409C-BE32-E72D297353CC}">
              <c16:uniqueId val="{00000005-AC0F-44A0-9CC2-73423152B7A6}"/>
            </c:ext>
          </c:extLst>
        </c:ser>
        <c:dLbls>
          <c:showLegendKey val="0"/>
          <c:showVal val="0"/>
          <c:showCatName val="0"/>
          <c:showSerName val="0"/>
          <c:showPercent val="0"/>
          <c:showBubbleSize val="0"/>
        </c:dLbls>
        <c:gapWidth val="207"/>
        <c:overlap val="-61"/>
        <c:axId val="1098667488"/>
        <c:axId val="1098659584"/>
      </c:barChart>
      <c:catAx>
        <c:axId val="1098667488"/>
        <c:scaling>
          <c:orientation val="minMax"/>
        </c:scaling>
        <c:delete val="0"/>
        <c:axPos val="b"/>
        <c:numFmt formatCode="General" sourceLinked="1"/>
        <c:majorTickMark val="none"/>
        <c:minorTickMark val="none"/>
        <c:tickLblPos val="none"/>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98659584"/>
        <c:crosses val="autoZero"/>
        <c:auto val="1"/>
        <c:lblAlgn val="ctr"/>
        <c:lblOffset val="100"/>
        <c:noMultiLvlLbl val="0"/>
      </c:catAx>
      <c:valAx>
        <c:axId val="1098659584"/>
        <c:scaling>
          <c:orientation val="minMax"/>
        </c:scaling>
        <c:delete val="1"/>
        <c:axPos val="l"/>
        <c:numFmt formatCode="0%" sourceLinked="1"/>
        <c:majorTickMark val="none"/>
        <c:minorTickMark val="none"/>
        <c:tickLblPos val="nextTo"/>
        <c:crossAx val="109866748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Total Vehicle Intenders</c:v>
                </c:pt>
              </c:strCache>
            </c:strRef>
          </c:tx>
          <c:spPr>
            <a:solidFill>
              <a:schemeClr val="accent1"/>
            </a:solidFill>
            <a:ln>
              <a:noFill/>
            </a:ln>
            <a:effectLst/>
          </c:spPr>
          <c:invertIfNegative val="0"/>
          <c:dPt>
            <c:idx val="0"/>
            <c:invertIfNegative val="0"/>
            <c:bubble3D val="0"/>
            <c:spPr>
              <a:solidFill>
                <a:srgbClr val="116FBA"/>
              </a:solidFill>
              <a:ln>
                <a:noFill/>
              </a:ln>
              <a:effectLst/>
            </c:spPr>
            <c:extLst>
              <c:ext xmlns:c16="http://schemas.microsoft.com/office/drawing/2014/chart" uri="{C3380CC4-5D6E-409C-BE32-E72D297353CC}">
                <c16:uniqueId val="{00000001-EDFC-4353-A26F-329B94F0EC6C}"/>
              </c:ext>
            </c:extLst>
          </c:dPt>
          <c:dLbls>
            <c:dLbl>
              <c:idx val="0"/>
              <c:layout>
                <c:manualLayout>
                  <c:x val="1.2379338007589412E-2"/>
                  <c:y val="0.46857629959428937"/>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EDFC-4353-A26F-329B94F0EC6C}"/>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Sheet1!$B$2</c:f>
              <c:numCache>
                <c:formatCode>0%</c:formatCode>
                <c:ptCount val="1"/>
                <c:pt idx="0">
                  <c:v>0.71</c:v>
                </c:pt>
              </c:numCache>
            </c:numRef>
          </c:val>
          <c:extLst>
            <c:ext xmlns:c16="http://schemas.microsoft.com/office/drawing/2014/chart" uri="{C3380CC4-5D6E-409C-BE32-E72D297353CC}">
              <c16:uniqueId val="{00000002-EDFC-4353-A26F-329B94F0EC6C}"/>
            </c:ext>
          </c:extLst>
        </c:ser>
        <c:ser>
          <c:idx val="1"/>
          <c:order val="1"/>
          <c:tx>
            <c:strRef>
              <c:f>Sheet1!$C$1</c:f>
              <c:strCache>
                <c:ptCount val="1"/>
                <c:pt idx="0">
                  <c:v>EV Non-Considerers</c:v>
                </c:pt>
              </c:strCache>
            </c:strRef>
          </c:tx>
          <c:spPr>
            <a:solidFill>
              <a:schemeClr val="accent2"/>
            </a:solidFill>
            <a:ln>
              <a:noFill/>
            </a:ln>
            <a:effectLst/>
          </c:spPr>
          <c:invertIfNegative val="0"/>
          <c:dPt>
            <c:idx val="0"/>
            <c:invertIfNegative val="0"/>
            <c:bubble3D val="0"/>
            <c:spPr>
              <a:solidFill>
                <a:srgbClr val="56ACF0"/>
              </a:solidFill>
              <a:ln>
                <a:noFill/>
              </a:ln>
              <a:effectLst/>
            </c:spPr>
            <c:extLst>
              <c:ext xmlns:c16="http://schemas.microsoft.com/office/drawing/2014/chart" uri="{C3380CC4-5D6E-409C-BE32-E72D297353CC}">
                <c16:uniqueId val="{00000004-EDFC-4353-A26F-329B94F0EC6C}"/>
              </c:ext>
            </c:extLst>
          </c:dPt>
          <c:dLbls>
            <c:dLbl>
              <c:idx val="0"/>
              <c:layout>
                <c:manualLayout>
                  <c:x val="1.2379338007589412E-2"/>
                  <c:y val="0.33123395179531379"/>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EDFC-4353-A26F-329B94F0EC6C}"/>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Sheet1!$C$2</c:f>
              <c:numCache>
                <c:formatCode>0%</c:formatCode>
                <c:ptCount val="1"/>
                <c:pt idx="0">
                  <c:v>0.49</c:v>
                </c:pt>
              </c:numCache>
            </c:numRef>
          </c:val>
          <c:extLst>
            <c:ext xmlns:c16="http://schemas.microsoft.com/office/drawing/2014/chart" uri="{C3380CC4-5D6E-409C-BE32-E72D297353CC}">
              <c16:uniqueId val="{00000005-EDFC-4353-A26F-329B94F0EC6C}"/>
            </c:ext>
          </c:extLst>
        </c:ser>
        <c:dLbls>
          <c:showLegendKey val="0"/>
          <c:showVal val="0"/>
          <c:showCatName val="0"/>
          <c:showSerName val="0"/>
          <c:showPercent val="0"/>
          <c:showBubbleSize val="0"/>
        </c:dLbls>
        <c:gapWidth val="207"/>
        <c:overlap val="-61"/>
        <c:axId val="1098667488"/>
        <c:axId val="1098659584"/>
      </c:barChart>
      <c:catAx>
        <c:axId val="1098667488"/>
        <c:scaling>
          <c:orientation val="minMax"/>
        </c:scaling>
        <c:delete val="0"/>
        <c:axPos val="b"/>
        <c:numFmt formatCode="General" sourceLinked="1"/>
        <c:majorTickMark val="none"/>
        <c:minorTickMark val="none"/>
        <c:tickLblPos val="none"/>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98659584"/>
        <c:crosses val="autoZero"/>
        <c:auto val="1"/>
        <c:lblAlgn val="ctr"/>
        <c:lblOffset val="100"/>
        <c:noMultiLvlLbl val="0"/>
      </c:catAx>
      <c:valAx>
        <c:axId val="1098659584"/>
        <c:scaling>
          <c:orientation val="minMax"/>
        </c:scaling>
        <c:delete val="1"/>
        <c:axPos val="l"/>
        <c:numFmt formatCode="0%" sourceLinked="1"/>
        <c:majorTickMark val="none"/>
        <c:minorTickMark val="none"/>
        <c:tickLblPos val="nextTo"/>
        <c:crossAx val="109866748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6.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E0EC86F-2168-4151-82E6-BBC70251B266}" type="datetimeFigureOut">
              <a:rPr lang="en-US" smtClean="0"/>
              <a:t>8/25/2022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26F1CD2-1988-4771-9515-6587511C5B22}" type="slidenum">
              <a:rPr lang="en-US" smtClean="0"/>
              <a:t>‹#›</a:t>
            </a:fld>
            <a:endParaRPr lang="en-US"/>
          </a:p>
        </p:txBody>
      </p:sp>
    </p:spTree>
    <p:extLst>
      <p:ext uri="{BB962C8B-B14F-4D97-AF65-F5344CB8AC3E}">
        <p14:creationId xmlns:p14="http://schemas.microsoft.com/office/powerpoint/2010/main" val="10416472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322DD3-785C-414A-8292-8C94848F3A6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40919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fontAlgn="base">
              <a:spcBef>
                <a:spcPts val="0"/>
              </a:spcBef>
              <a:spcAft>
                <a:spcPts val="0"/>
              </a:spcAft>
              <a:buFont typeface="Arial" panose="020B0604020202020204" pitchFamily="34" charset="0"/>
              <a:buNone/>
            </a:pPr>
            <a:endParaRPr lang="en-US" sz="1400" b="0" i="0">
              <a:solidFill>
                <a:srgbClr val="000000"/>
              </a:solidFill>
              <a:effectLst/>
              <a:latin typeface="+mn-lt"/>
            </a:endParaRPr>
          </a:p>
          <a:p>
            <a:pPr marL="914400" marR="0" algn="l" fontAlgn="base">
              <a:spcBef>
                <a:spcPts val="0"/>
              </a:spcBef>
              <a:spcAft>
                <a:spcPts val="0"/>
              </a:spcAft>
            </a:pPr>
            <a:endParaRPr lang="en-US" sz="1400" b="0" i="0">
              <a:solidFill>
                <a:srgbClr val="000000"/>
              </a:solidFill>
              <a:effectLst/>
              <a:latin typeface="+mn-lt"/>
            </a:endParaRPr>
          </a:p>
          <a:p>
            <a:pPr marL="914400" marR="0" algn="l" fontAlgn="base">
              <a:spcBef>
                <a:spcPts val="0"/>
              </a:spcBef>
              <a:spcAft>
                <a:spcPts val="0"/>
              </a:spcAft>
            </a:pPr>
            <a:endParaRPr lang="en-US" sz="1400" b="0" i="0">
              <a:solidFill>
                <a:srgbClr val="222222"/>
              </a:solidFill>
              <a:effectLst/>
              <a:latin typeface="+mn-lt"/>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792413-7A6D-42F9-AFC9-54DA1CC749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83252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87C81F-A4D8-44BB-BC1B-8874C5F5D4D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55238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792413-7A6D-42F9-AFC9-54DA1CC749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59090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87C81F-A4D8-44BB-BC1B-8874C5F5D4D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21319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792413-7A6D-42F9-AFC9-54DA1CC749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29696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62458" rtl="0" eaLnBrk="1" fontAlgn="auto" latinLnBrk="0" hangingPunct="1">
              <a:lnSpc>
                <a:spcPct val="100000"/>
              </a:lnSpc>
              <a:spcBef>
                <a:spcPts val="0"/>
              </a:spcBef>
              <a:spcAft>
                <a:spcPts val="0"/>
              </a:spcAft>
              <a:buClrTx/>
              <a:buSzTx/>
              <a:buFontTx/>
              <a:buNone/>
              <a:tabLst/>
              <a:defRPr/>
            </a:pPr>
            <a:fld id="{5F87C81F-A4D8-44BB-BC1B-8874C5F5D4D3}"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2458"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83060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5325"/>
            <a:ext cx="6197600" cy="3486150"/>
          </a:xfrm>
        </p:spPr>
      </p:sp>
      <p:sp>
        <p:nvSpPr>
          <p:cNvPr id="3" name="Notes Placeholder 2"/>
          <p:cNvSpPr>
            <a:spLocks noGrp="1"/>
          </p:cNvSpPr>
          <p:nvPr>
            <p:ph type="body" idx="1"/>
          </p:nvPr>
        </p:nvSpPr>
        <p:spPr/>
        <p:txBody>
          <a:bodyPr/>
          <a:lstStyle/>
          <a:p>
            <a:r>
              <a:rPr lang="en-US"/>
              <a:t> good </a:t>
            </a:r>
            <a:r>
              <a:rPr lang="en-US" err="1"/>
              <a:t>mornin</a:t>
            </a:r>
            <a:r>
              <a:rPr lang="en-US"/>
              <a:t>,</a:t>
            </a:r>
          </a:p>
          <a:p>
            <a:endParaRPr lang="en-US"/>
          </a:p>
          <a:p>
            <a:r>
              <a:rPr lang="en-US" err="1"/>
              <a:t>agends</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22B1E7-694C-A54B-B0DB-38D0AA2579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43006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spcBef>
                <a:spcPts val="600"/>
              </a:spcBef>
              <a:spcAft>
                <a:spcPts val="600"/>
              </a:spcAft>
              <a:buFont typeface="Arial"/>
              <a:buChar char="•"/>
            </a:pPr>
            <a:r>
              <a:rPr lang="en-US"/>
              <a:t>To set the stage,  there are a few drivers that are creating this inflection point for EVs </a:t>
            </a:r>
          </a:p>
          <a:p>
            <a:pPr marL="171450" indent="-171450">
              <a:spcBef>
                <a:spcPts val="600"/>
              </a:spcBef>
              <a:spcAft>
                <a:spcPts val="600"/>
              </a:spcAft>
              <a:buFont typeface="Arial"/>
              <a:buChar char="•"/>
            </a:pPr>
            <a:r>
              <a:rPr lang="en-US"/>
              <a:t>it's a perfect storm of environmental commitments, greater OEM offerings, and changing consumer sentiments </a:t>
            </a:r>
            <a:endParaRPr lang="en-US">
              <a:ea typeface="Calibri"/>
              <a:cs typeface="Calibri"/>
            </a:endParaRPr>
          </a:p>
          <a:p>
            <a:pPr marL="171450" indent="-171450">
              <a:spcBef>
                <a:spcPts val="600"/>
              </a:spcBef>
              <a:spcAft>
                <a:spcPts val="600"/>
              </a:spcAft>
              <a:buFont typeface="Arial"/>
              <a:buChar char="•"/>
            </a:pPr>
            <a:r>
              <a:rPr lang="en-US">
                <a:ea typeface="Calibri"/>
                <a:cs typeface="Calibri"/>
              </a:rPr>
              <a:t>the US rejoined the Paris agreement and that created momentum in this space</a:t>
            </a:r>
            <a:endParaRPr lang="en-US">
              <a:cs typeface="Calibri"/>
            </a:endParaRPr>
          </a:p>
          <a:p>
            <a:pPr marL="171450" indent="-171450">
              <a:spcBef>
                <a:spcPts val="600"/>
              </a:spcBef>
              <a:spcAft>
                <a:spcPts val="600"/>
              </a:spcAft>
              <a:buFont typeface="Arial"/>
              <a:buChar char="•"/>
            </a:pPr>
            <a:r>
              <a:rPr lang="en-US"/>
              <a:t>Many companies are making carbon neutrality goals and electrification of their fleet is part of the strategy </a:t>
            </a:r>
            <a:endParaRPr lang="en-US">
              <a:ea typeface="Calibri" panose="020F0502020204030204"/>
              <a:cs typeface="Calibri" panose="020F0502020204030204"/>
            </a:endParaRPr>
          </a:p>
          <a:p>
            <a:pPr marL="171450" indent="-171450">
              <a:spcBef>
                <a:spcPts val="600"/>
              </a:spcBef>
              <a:spcAft>
                <a:spcPts val="600"/>
              </a:spcAft>
              <a:buFont typeface="Arial"/>
              <a:buChar char="•"/>
            </a:pPr>
            <a:r>
              <a:rPr lang="en-US"/>
              <a:t>the auto industry is on track to invest half a trillion dollars in the next five years to make the transition to electric vehicles, Wedbush Securities, an investment firm, estimates. That money will be spent to refit and build factories, train workers, write software, upgrade dealerships and more. </a:t>
            </a:r>
          </a:p>
          <a:p>
            <a:pPr marL="171450" indent="-171450">
              <a:spcBef>
                <a:spcPts val="600"/>
              </a:spcBef>
              <a:spcAft>
                <a:spcPts val="600"/>
              </a:spcAft>
              <a:buFont typeface="Arial"/>
              <a:buChar char="•"/>
            </a:pPr>
            <a:r>
              <a:rPr lang="en-US"/>
              <a:t>Companies are planning more than a dozen new electric car and battery factories just in the United States. </a:t>
            </a:r>
          </a:p>
          <a:p>
            <a:pPr marL="171450" indent="-171450">
              <a:spcBef>
                <a:spcPts val="600"/>
              </a:spcBef>
              <a:spcAft>
                <a:spcPts val="600"/>
              </a:spcAft>
              <a:buFont typeface="Arial"/>
              <a:buChar char="•"/>
            </a:pPr>
            <a:r>
              <a:rPr lang="en-US"/>
              <a:t>There is so much information in the news about </a:t>
            </a:r>
            <a:r>
              <a:rPr lang="en-US" err="1"/>
              <a:t>Evs</a:t>
            </a:r>
            <a:r>
              <a:rPr lang="en-US"/>
              <a:t> – consumers are becoming more aware and interested –we're seeing that in the sales data</a:t>
            </a:r>
            <a:endParaRPr lang="en-US">
              <a:ea typeface="Calibri"/>
              <a:cs typeface="Calibri"/>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4F3B39-646A-4410-84B9-3B558134B7B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49961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Now</a:t>
            </a:r>
            <a:r>
              <a:rPr lang="en-US"/>
              <a:t> let’s talk about the consumers and their changing sentiments </a:t>
            </a:r>
          </a:p>
          <a:p>
            <a:pPr marL="171450" indent="-171450">
              <a:buFont typeface="Arial"/>
              <a:buChar char="•"/>
            </a:pPr>
            <a:r>
              <a:rPr lang="en-US"/>
              <a:t>According to a recent E&amp;Y study things are changing </a:t>
            </a:r>
          </a:p>
          <a:p>
            <a:pPr marL="171450" indent="-171450">
              <a:buFont typeface="Arial"/>
              <a:buChar char="•"/>
            </a:pPr>
            <a:r>
              <a:rPr lang="en-US"/>
              <a:t>52% of consumers in research are considering an EV for their next vehicle </a:t>
            </a:r>
          </a:p>
          <a:p>
            <a:pPr marL="171450" indent="-171450">
              <a:buFont typeface="Arial"/>
              <a:buChar char="•"/>
            </a:pPr>
            <a:r>
              <a:rPr lang="en-US"/>
              <a:t>Historically, EV buyers have been older, white affluent men. They are more likely to own luxury vehicles and have multiple vehicles for versatility. </a:t>
            </a:r>
          </a:p>
          <a:p>
            <a:pPr marL="171450" indent="-171450">
              <a:buFont typeface="Arial"/>
              <a:buChar char="•"/>
            </a:pPr>
            <a:r>
              <a:rPr lang="en-US"/>
              <a:t>Now EV considerers are • 47% female • 58% millennial/ gen z • 44% non-white </a:t>
            </a:r>
          </a:p>
          <a:p>
            <a:pPr marL="171450" indent="-171450">
              <a:buFont typeface="Arial"/>
              <a:buChar char="•"/>
            </a:pPr>
            <a:r>
              <a:rPr lang="en-US"/>
              <a:t>While we know EVs have lots of benefits including </a:t>
            </a:r>
          </a:p>
          <a:p>
            <a:pPr marL="1257300" lvl="1" indent="-171450">
              <a:buFont typeface="Arial"/>
              <a:buChar char="•"/>
            </a:pPr>
            <a:r>
              <a:rPr lang="en-US"/>
              <a:t>A 58% lower total cost of operation vs combustion, inclusive of 60% savings in fuel and 25% savings in maintenance </a:t>
            </a:r>
          </a:p>
          <a:p>
            <a:pPr marL="1257300" lvl="1" indent="-171450">
              <a:buFont typeface="Arial"/>
              <a:buChar char="•"/>
            </a:pPr>
            <a:r>
              <a:rPr lang="en-US"/>
              <a:t>eco friendliness and the </a:t>
            </a:r>
          </a:p>
          <a:p>
            <a:pPr marL="1257300" lvl="1" indent="-171450">
              <a:buFont typeface="Arial"/>
              <a:buChar char="•"/>
            </a:pPr>
            <a:r>
              <a:rPr lang="en-US"/>
              <a:t>fact that EVs are a heck of a lot of fun to drive </a:t>
            </a:r>
            <a:endParaRPr lang="en-US">
              <a:ea typeface="Calibri" panose="020F0502020204030204"/>
              <a:cs typeface="Calibri" panose="020F0502020204030204"/>
            </a:endParaRPr>
          </a:p>
          <a:p>
            <a:pPr indent="-171450">
              <a:buFont typeface="Arial"/>
              <a:buChar char="•"/>
            </a:pPr>
            <a:r>
              <a:rPr lang="en-US">
                <a:ea typeface="Calibri" panose="020F0502020204030204"/>
                <a:cs typeface="Calibri" panose="020F0502020204030204"/>
              </a:rPr>
              <a:t>We know consumer are becoming more interested in EVs; however, there are some barriers that remain</a:t>
            </a:r>
          </a:p>
          <a:p>
            <a:endParaRPr lang="en-US">
              <a:ea typeface="Calibri" panose="020F0502020204030204"/>
              <a:cs typeface="Calibri" panose="020F0502020204030204"/>
            </a:endParaRPr>
          </a:p>
          <a:p>
            <a:pPr indent="-171450">
              <a:buFont typeface="Arial"/>
              <a:buChar char="•"/>
            </a:pPr>
            <a:r>
              <a:rPr lang="en-US"/>
              <a:t>now I'll highlight some consumer insights from our EV adoption study that was released in November</a:t>
            </a:r>
            <a:endParaRPr lang="en-US">
              <a:ea typeface="Calibri" panose="020F0502020204030204"/>
              <a:cs typeface="Calibri" panose="020F0502020204030204"/>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D6B731-0127-064D-9040-A97E01D161F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93855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defTabSz="400050">
              <a:buFont typeface="Arial"/>
              <a:buChar char="•"/>
              <a:defRPr/>
            </a:pPr>
            <a:r>
              <a:rPr lang="en-US"/>
              <a:t>Barriers to adoption are improving; however there is work to be done to mitigate those concerns</a:t>
            </a:r>
            <a:br>
              <a:rPr lang="en-US"/>
            </a:br>
            <a:endParaRPr lang="en-US">
              <a:ea typeface="Calibri"/>
              <a:cs typeface="Calibri"/>
            </a:endParaRPr>
          </a:p>
          <a:p>
            <a:pPr marL="285750" indent="-285750" defTabSz="400050">
              <a:buFont typeface="Arial"/>
              <a:buChar char="•"/>
              <a:defRPr/>
            </a:pPr>
            <a:r>
              <a:rPr lang="en-US"/>
              <a:t>The top 5 barriers to EV adoption remain the same compared to our 2019 study; with the number one concern being </a:t>
            </a:r>
            <a:r>
              <a:rPr lang="en-US" b="0"/>
              <a:t>that there simply aren’t enough charging stations where customers live. The good news</a:t>
            </a:r>
            <a:r>
              <a:rPr lang="en-US"/>
              <a:t>. As you saw on the previous slide, there is a lot of investment in play to build out the infrastructure</a:t>
            </a:r>
          </a:p>
          <a:p>
            <a:pPr marL="285750" indent="-285750" defTabSz="400050">
              <a:buFont typeface="Arial"/>
              <a:buChar char="•"/>
              <a:defRPr/>
            </a:pPr>
            <a:r>
              <a:rPr lang="en-US"/>
              <a:t> As you can see on this slide, there are also concerns about</a:t>
            </a:r>
            <a:endParaRPr lang="en-US">
              <a:ea typeface="Calibri" panose="020F0502020204030204"/>
              <a:cs typeface="Calibri" panose="020F0502020204030204"/>
            </a:endParaRPr>
          </a:p>
          <a:p>
            <a:pPr marL="1257300" lvl="1" indent="-285750" defTabSz="400050">
              <a:buFont typeface="Arial"/>
              <a:buChar char="•"/>
              <a:defRPr/>
            </a:pPr>
            <a:r>
              <a:rPr lang="en-US"/>
              <a:t> battery range – not holding enough charge and range</a:t>
            </a:r>
            <a:endParaRPr lang="en-US">
              <a:ea typeface="Calibri" panose="020F0502020204030204"/>
              <a:cs typeface="Calibri" panose="020F0502020204030204"/>
            </a:endParaRPr>
          </a:p>
          <a:p>
            <a:pPr marL="1257300" lvl="1" indent="-285750" defTabSz="400050">
              <a:buFont typeface="Arial"/>
              <a:buChar char="•"/>
              <a:defRPr/>
            </a:pPr>
            <a:r>
              <a:rPr lang="en-US"/>
              <a:t>Cost – to buy and replace battery</a:t>
            </a:r>
            <a:endParaRPr lang="en-US">
              <a:ea typeface="Calibri"/>
              <a:cs typeface="Calibri"/>
            </a:endParaRPr>
          </a:p>
          <a:p>
            <a:pPr marL="1257300" lvl="1" defTabSz="400050">
              <a:defRPr/>
            </a:pPr>
            <a:endParaRPr lang="en-US">
              <a:ea typeface="Calibri"/>
              <a:cs typeface="Calibri"/>
            </a:endParaRPr>
          </a:p>
          <a:p>
            <a:pPr marL="285750" indent="-285750" defTabSz="400050">
              <a:buFont typeface="Arial"/>
              <a:buChar char="•"/>
              <a:defRPr/>
            </a:pPr>
            <a:r>
              <a:rPr lang="en-US"/>
              <a:t>On next few slides, we'll take a deeper dive into some of the consumer sentiments in these areas </a:t>
            </a:r>
            <a:endParaRPr lang="en-US">
              <a:ea typeface="Calibri"/>
              <a:cs typeface="Calibri"/>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4F3B39-646A-4410-84B9-3B558134B7B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03591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322DD3-785C-414A-8292-8C94848F3A6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73220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spcBef>
                <a:spcPts val="600"/>
              </a:spcBef>
              <a:spcAft>
                <a:spcPts val="600"/>
              </a:spcAft>
              <a:buFont typeface="Arial"/>
              <a:buChar char="•"/>
            </a:pPr>
            <a:r>
              <a:rPr lang="en-US"/>
              <a:t>Let's talk about battery range, this next slide speaks to consumer’s desired battery range for EVs</a:t>
            </a:r>
          </a:p>
          <a:p>
            <a:pPr marL="171450" indent="-171450">
              <a:spcBef>
                <a:spcPts val="600"/>
              </a:spcBef>
              <a:spcAft>
                <a:spcPts val="600"/>
              </a:spcAft>
              <a:buFont typeface="Arial"/>
              <a:buChar char="•"/>
            </a:pPr>
            <a:r>
              <a:rPr lang="en-US"/>
              <a:t>The takeaway is that among EV considerers the minimum acceptable range has increased nearly 20% over the last three years from 184 miles to nearly 220 </a:t>
            </a:r>
          </a:p>
          <a:p>
            <a:pPr marL="171450" indent="-171450">
              <a:spcBef>
                <a:spcPts val="600"/>
              </a:spcBef>
              <a:spcAft>
                <a:spcPts val="600"/>
              </a:spcAft>
              <a:buFont typeface="Arial"/>
              <a:buChar char="•"/>
            </a:pPr>
            <a:r>
              <a:rPr lang="en-US"/>
              <a:t>While during this same time the estimated average range of an EV increased to 272 miles </a:t>
            </a:r>
          </a:p>
          <a:p>
            <a:pPr marL="171450" indent="-171450">
              <a:spcBef>
                <a:spcPts val="600"/>
              </a:spcBef>
              <a:spcAft>
                <a:spcPts val="600"/>
              </a:spcAft>
              <a:buFont typeface="Arial"/>
              <a:buChar char="•"/>
            </a:pPr>
            <a:r>
              <a:rPr lang="en-US"/>
              <a:t>Desired range also increased to nearly 350 miles – up 14% from 2019 </a:t>
            </a:r>
          </a:p>
          <a:p>
            <a:pPr marL="171450" indent="-171450">
              <a:spcBef>
                <a:spcPts val="600"/>
              </a:spcBef>
              <a:spcAft>
                <a:spcPts val="600"/>
              </a:spcAft>
              <a:buFont typeface="Arial"/>
              <a:buChar char="•"/>
            </a:pPr>
            <a:r>
              <a:rPr lang="en-US"/>
              <a:t>The good news is that at the  average EV range has meaningfully increased over the last three years from 195 miles to 257 – growth of nearly 32% </a:t>
            </a:r>
          </a:p>
          <a:p>
            <a:pPr marL="171450" indent="-171450">
              <a:spcBef>
                <a:spcPts val="600"/>
              </a:spcBef>
              <a:spcAft>
                <a:spcPts val="600"/>
              </a:spcAft>
              <a:buFont typeface="Arial"/>
              <a:buChar char="•"/>
            </a:pPr>
            <a:r>
              <a:rPr lang="en-US"/>
              <a:t>so. The reality is that it’s improving at a faster rate than considers desires – definitely a good thing</a:t>
            </a:r>
            <a:endParaRPr lang="en-US">
              <a:ea typeface="Calibri" panose="020F0502020204030204"/>
              <a:cs typeface="Calibri" panose="020F0502020204030204"/>
            </a:endParaRPr>
          </a:p>
          <a:p>
            <a:pPr marL="171450" indent="-171450">
              <a:spcBef>
                <a:spcPts val="600"/>
              </a:spcBef>
              <a:spcAft>
                <a:spcPts val="600"/>
              </a:spcAft>
              <a:buFont typeface="Arial"/>
              <a:buChar char="•"/>
            </a:pPr>
            <a:r>
              <a:rPr lang="en-US"/>
              <a:t>New Technology in both Battery Efficiency and Charging efficiency are being developed </a:t>
            </a:r>
          </a:p>
          <a:p>
            <a:pPr marL="171450" indent="-171450">
              <a:spcBef>
                <a:spcPts val="600"/>
              </a:spcBef>
              <a:spcAft>
                <a:spcPts val="600"/>
              </a:spcAft>
              <a:buFont typeface="Arial"/>
              <a:buChar char="•"/>
            </a:pPr>
            <a:r>
              <a:rPr lang="en-US"/>
              <a:t>Battery Range is increasing with Lucid already at 500miles and </a:t>
            </a:r>
            <a:r>
              <a:rPr lang="en-US" err="1"/>
              <a:t>OneNextEnergy</a:t>
            </a:r>
            <a:r>
              <a:rPr lang="en-US"/>
              <a:t> announced a 1,000-mile range battery retrofitted tesla prototype  </a:t>
            </a:r>
            <a:endParaRPr lang="en-US">
              <a:cs typeface="Calibri" panose="020F0502020204030204"/>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4F3B39-646A-4410-84B9-3B558134B7B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56874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spcBef>
                <a:spcPts val="600"/>
              </a:spcBef>
              <a:spcAft>
                <a:spcPts val="600"/>
              </a:spcAft>
              <a:buFont typeface="Arial" panose="020B0604020202020204" pitchFamily="34" charset="0"/>
              <a:buChar char="•"/>
            </a:pPr>
            <a:r>
              <a:rPr lang="en-US"/>
              <a:t>Now let’s go to expectations about charging time for EV considerers and owners</a:t>
            </a:r>
          </a:p>
          <a:p>
            <a:pPr marL="171450" indent="-171450">
              <a:spcBef>
                <a:spcPts val="600"/>
              </a:spcBef>
              <a:spcAft>
                <a:spcPts val="600"/>
              </a:spcAft>
              <a:buFont typeface="Arial" panose="020B0604020202020204" pitchFamily="34" charset="0"/>
              <a:buChar char="•"/>
            </a:pPr>
            <a:r>
              <a:rPr lang="en-GB" sz="1200"/>
              <a:t>EV considerers have challenging expectations of what is an acceptable amount of time to charge their car at the different locations. </a:t>
            </a:r>
          </a:p>
          <a:p>
            <a:pPr marL="171450" indent="-171450">
              <a:spcBef>
                <a:spcPts val="600"/>
              </a:spcBef>
              <a:spcAft>
                <a:spcPts val="600"/>
              </a:spcAft>
              <a:buFont typeface="Arial" panose="020B0604020202020204" pitchFamily="34" charset="0"/>
              <a:buChar char="•"/>
            </a:pPr>
            <a:r>
              <a:rPr lang="en-GB" sz="1200"/>
              <a:t>They say that just over an hour is the acceptable time, while EV owners accept longer charging times.  </a:t>
            </a:r>
          </a:p>
          <a:p>
            <a:pPr marL="171450" indent="-171450">
              <a:spcBef>
                <a:spcPts val="600"/>
              </a:spcBef>
              <a:spcAft>
                <a:spcPts val="600"/>
              </a:spcAft>
              <a:buFont typeface="Arial" panose="020B0604020202020204" pitchFamily="34" charset="0"/>
              <a:buChar char="•"/>
            </a:pPr>
            <a:r>
              <a:rPr lang="en-GB" sz="1200"/>
              <a:t>Overall, Considerers expect faster charging by over 30 minutes compared to EV owners.  </a:t>
            </a:r>
          </a:p>
          <a:p>
            <a:pPr marL="171450" marR="0" lvl="0" indent="-171450" algn="l" defTabSz="609265" rtl="0" eaLnBrk="1" fontAlgn="auto" latinLnBrk="0" hangingPunct="1">
              <a:spcBef>
                <a:spcPts val="600"/>
              </a:spcBef>
              <a:spcAft>
                <a:spcPts val="600"/>
              </a:spcAft>
              <a:buClrTx/>
              <a:buSzTx/>
              <a:buFont typeface="Arial" panose="020B0604020202020204" pitchFamily="34" charset="0"/>
              <a:buChar char="•"/>
              <a:tabLst/>
              <a:defRPr/>
            </a:pPr>
            <a:r>
              <a:rPr lang="en-US"/>
              <a:t>Charging time will only continue to improve with technology advancements.</a:t>
            </a:r>
          </a:p>
          <a:p>
            <a:pPr marL="171450" marR="0" lvl="0" indent="-171450" algn="l" defTabSz="609265" rtl="0" eaLnBrk="1" fontAlgn="auto" latinLnBrk="0" hangingPunct="1">
              <a:spcBef>
                <a:spcPts val="600"/>
              </a:spcBef>
              <a:spcAft>
                <a:spcPts val="600"/>
              </a:spcAft>
              <a:buClrTx/>
              <a:buSzTx/>
              <a:buFont typeface="Arial" panose="020B0604020202020204" pitchFamily="34" charset="0"/>
              <a:buChar char="•"/>
              <a:tabLst/>
              <a:defRPr/>
            </a:pPr>
            <a:r>
              <a:rPr lang="en-US"/>
              <a:t>One example is the Ford and Purdue partnership .</a:t>
            </a:r>
          </a:p>
          <a:p>
            <a:pPr marL="171450" indent="-171450" defTabSz="609265">
              <a:spcBef>
                <a:spcPts val="600"/>
              </a:spcBef>
              <a:spcAft>
                <a:spcPts val="600"/>
              </a:spcAft>
              <a:buFont typeface="Arial" panose="020B0604020202020204" pitchFamily="34" charset="0"/>
              <a:buChar char="•"/>
              <a:defRPr/>
            </a:pPr>
            <a:r>
              <a:rPr lang="en-US"/>
              <a:t>Ford Motor Co is working with scientists at Purdue University in Indiana on a patent-pending plan to slash the average time it takes to recharge all-electric vehicles at charging stations </a:t>
            </a:r>
            <a:r>
              <a:rPr lang="en-US" b="1"/>
              <a:t>from an estimated 25 minutes to less than 5 minutes.</a:t>
            </a:r>
            <a:endParaRPr lang="en-US"/>
          </a:p>
          <a:p>
            <a:pPr marL="171450" marR="0" lvl="0" indent="-171450" algn="l" defTabSz="609265"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4F3B39-646A-4410-84B9-3B558134B7B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1665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40005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1100" b="0" i="0" u="none" strike="noStrike" kern="1200" cap="none" spc="0" normalizeH="0" baseline="0" noProof="0">
                <a:ln>
                  <a:noFill/>
                </a:ln>
                <a:effectLst/>
                <a:uLnTx/>
                <a:uFillTx/>
                <a:ea typeface="+mn-ea"/>
                <a:cs typeface="+mn-cs"/>
              </a:rPr>
              <a:t>Cost is the most important factor in EV consideration based our research.  </a:t>
            </a:r>
          </a:p>
          <a:p>
            <a:pPr marL="171450" marR="0" lvl="0" indent="-171450" algn="l" defTabSz="40005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1100" b="0" i="0" u="none" strike="noStrike" kern="1200" cap="none" spc="0" normalizeH="0" baseline="0" noProof="0">
                <a:ln>
                  <a:noFill/>
                </a:ln>
                <a:effectLst/>
                <a:uLnTx/>
                <a:uFillTx/>
                <a:ea typeface="+mn-ea"/>
                <a:cs typeface="+mn-cs"/>
              </a:rPr>
              <a:t>EV adoption would be accelerated if we are able to reach price parity between EVs and ICE vehicle – that would be the tipping point!   Let’s get to the lift in EV consideration right away.  </a:t>
            </a:r>
          </a:p>
          <a:p>
            <a:pPr marL="171450" marR="0" lvl="0" indent="-171450" algn="l" defTabSz="40005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1100" b="0" i="0" u="none" strike="noStrike" kern="1200" cap="none" spc="0" normalizeH="0" baseline="0" noProof="0">
                <a:ln>
                  <a:noFill/>
                </a:ln>
                <a:effectLst/>
                <a:uLnTx/>
                <a:uFillTx/>
                <a:ea typeface="+mn-ea"/>
                <a:cs typeface="+mn-cs"/>
              </a:rPr>
              <a:t>Currently, 38% of in-market shoppers are considering an EV.  If EV is the same price as a gas engine equivalent vehicle, that level of consideration goes up to 59% and if EVs were $5000 less than a gas engine equivalent vehicle, then it goes up even higher to 71%!  </a:t>
            </a:r>
          </a:p>
          <a:p>
            <a:pPr marL="171450" marR="0" lvl="0" indent="-171450" algn="l" defTabSz="40005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1100" b="0" i="0" u="none" strike="noStrike" kern="1200" cap="none" spc="0" normalizeH="0" baseline="0" noProof="0">
                <a:ln>
                  <a:noFill/>
                </a:ln>
                <a:effectLst/>
                <a:uLnTx/>
                <a:uFillTx/>
                <a:ea typeface="+mn-ea"/>
                <a:cs typeface="+mn-cs"/>
              </a:rPr>
              <a:t>Of course, we had the Non-considerers weigh in as well to better understand how price elasticity impact EV consideration.</a:t>
            </a:r>
          </a:p>
          <a:p>
            <a:pPr marL="171450" marR="0" lvl="0" indent="-171450" algn="l" defTabSz="40005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1100" b="0" i="0" u="none" strike="noStrike" kern="1200" cap="none" spc="0" normalizeH="0" baseline="0" noProof="0">
                <a:ln>
                  <a:noFill/>
                </a:ln>
                <a:effectLst/>
                <a:uLnTx/>
                <a:uFillTx/>
                <a:ea typeface="+mn-ea"/>
                <a:cs typeface="+mn-cs"/>
              </a:rPr>
              <a:t>About 1/3 of Non-considerers would intend to purchase an EV if the EV and ICE vehicle are equal in price and the level on consideration will increase to 49% if EV was priced $5000 less than an ICE vehicle.</a:t>
            </a:r>
          </a:p>
          <a:p>
            <a:pPr marL="171450" marR="0" lvl="0" indent="-171450" algn="l" defTabSz="40005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1100" b="0" i="0" u="none" strike="noStrike" kern="1200" cap="none" spc="0" normalizeH="0" baseline="0" noProof="0">
                <a:ln>
                  <a:noFill/>
                </a:ln>
                <a:effectLst/>
                <a:uLnTx/>
                <a:uFillTx/>
                <a:ea typeface="+mn-ea"/>
                <a:cs typeface="+mn-cs"/>
              </a:rPr>
              <a:t>So it will be key for battery prices to drop to achieve this price parity since </a:t>
            </a:r>
            <a:r>
              <a:rPr kumimoji="0" lang="en-US" sz="1100" b="0" i="0" u="none" strike="noStrike" kern="1200" cap="none" spc="0" normalizeH="0" baseline="0" noProof="0" err="1">
                <a:ln>
                  <a:noFill/>
                </a:ln>
                <a:effectLst/>
                <a:uLnTx/>
                <a:uFillTx/>
                <a:ea typeface="+mn-ea"/>
                <a:cs typeface="+mn-cs"/>
              </a:rPr>
              <a:t>Evs</a:t>
            </a:r>
            <a:r>
              <a:rPr kumimoji="0" lang="en-US" sz="1100" b="0" i="0" u="none" strike="noStrike" kern="1200" cap="none" spc="0" normalizeH="0" baseline="0" noProof="0">
                <a:ln>
                  <a:noFill/>
                </a:ln>
                <a:effectLst/>
                <a:uLnTx/>
                <a:uFillTx/>
                <a:ea typeface="+mn-ea"/>
                <a:cs typeface="+mn-cs"/>
              </a:rPr>
              <a:t> have about a 12K premium over ICE vehicles.</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4F3B39-646A-4410-84B9-3B558134B7B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05195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defTabSz="400050">
              <a:spcBef>
                <a:spcPts val="600"/>
              </a:spcBef>
              <a:spcAft>
                <a:spcPts val="600"/>
              </a:spcAft>
              <a:buFont typeface="Arial"/>
              <a:buChar char="•"/>
              <a:defRPr/>
            </a:pPr>
            <a:r>
              <a:rPr lang="en-US"/>
              <a:t>As we saw, prices is a barrier for many consumers – </a:t>
            </a:r>
            <a:r>
              <a:rPr lang="en-US" err="1"/>
              <a:t>ev</a:t>
            </a:r>
            <a:r>
              <a:rPr lang="en-US"/>
              <a:t> premium 10 -12K</a:t>
            </a:r>
          </a:p>
          <a:p>
            <a:pPr marL="285750" indent="-285750" defTabSz="400050">
              <a:spcBef>
                <a:spcPts val="600"/>
              </a:spcBef>
              <a:spcAft>
                <a:spcPts val="600"/>
              </a:spcAft>
              <a:buFont typeface="Arial"/>
              <a:buChar char="•"/>
              <a:defRPr/>
            </a:pPr>
            <a:r>
              <a:rPr lang="en-US">
                <a:cs typeface="Arial"/>
              </a:rPr>
              <a:t>Battery price trends; price parity</a:t>
            </a:r>
            <a:endParaRPr lang="en-US"/>
          </a:p>
          <a:p>
            <a:pPr marL="285750" indent="-285750" defTabSz="400050">
              <a:spcBef>
                <a:spcPts val="600"/>
              </a:spcBef>
              <a:spcAft>
                <a:spcPts val="600"/>
              </a:spcAft>
              <a:buFont typeface="Arial"/>
              <a:buChar char="•"/>
              <a:defRPr/>
            </a:pPr>
            <a:r>
              <a:rPr lang="en-US"/>
              <a:t>So it will be important to have more reasonable options – such as Used </a:t>
            </a:r>
            <a:r>
              <a:rPr kumimoji="0" lang="en-US" sz="1200" b="0" i="0" u="none" strike="noStrike" kern="1200" cap="none" spc="0" normalizeH="0" baseline="0" noProof="0">
                <a:ln>
                  <a:noFill/>
                </a:ln>
                <a:effectLst/>
                <a:uLnTx/>
                <a:uFillTx/>
                <a:ea typeface="+mn-ea"/>
                <a:cs typeface="+mn-cs"/>
              </a:rPr>
              <a:t>EVs</a:t>
            </a:r>
            <a:endParaRPr lang="en-US">
              <a:cs typeface="Calibri"/>
            </a:endParaRPr>
          </a:p>
          <a:p>
            <a:pPr marL="285750" indent="-285750" defTabSz="400050">
              <a:spcBef>
                <a:spcPts val="600"/>
              </a:spcBef>
              <a:spcAft>
                <a:spcPts val="600"/>
              </a:spcAft>
              <a:buFont typeface="Arial"/>
              <a:buChar char="•"/>
              <a:defRPr/>
            </a:pPr>
            <a:r>
              <a:rPr kumimoji="0" lang="en-US" sz="1200" b="0" i="0" u="none" strike="noStrike" kern="1200" cap="none" spc="0" normalizeH="0" baseline="0" noProof="0">
                <a:ln>
                  <a:noFill/>
                </a:ln>
                <a:effectLst/>
                <a:uLnTx/>
                <a:uFillTx/>
                <a:ea typeface="+mn-ea"/>
                <a:cs typeface="+mn-cs"/>
              </a:rPr>
              <a:t>In analyzing our KBB transaction data, there is about a $20K saving in purchasing a Used EV over a New one.</a:t>
            </a:r>
            <a:r>
              <a:rPr lang="en-US"/>
              <a:t> </a:t>
            </a:r>
            <a:r>
              <a:rPr kumimoji="0" lang="en-US" sz="1200" b="0" i="0" u="none" strike="noStrike" kern="1200" cap="none" spc="0" normalizeH="0" baseline="0" noProof="0">
                <a:ln>
                  <a:noFill/>
                </a:ln>
                <a:effectLst/>
                <a:uLnTx/>
                <a:uFillTx/>
                <a:ea typeface="+mn-ea"/>
                <a:cs typeface="+mn-cs"/>
              </a:rPr>
              <a:t> </a:t>
            </a:r>
            <a:endParaRPr lang="en-US"/>
          </a:p>
          <a:p>
            <a:pPr marL="285750" indent="-285750" defTabSz="400050">
              <a:spcBef>
                <a:spcPts val="600"/>
              </a:spcBef>
              <a:spcAft>
                <a:spcPts val="600"/>
              </a:spcAft>
              <a:buFont typeface="Arial"/>
              <a:buChar char="•"/>
              <a:defRPr/>
            </a:pPr>
            <a:r>
              <a:rPr lang="en-US"/>
              <a:t>In our research, we found that One </a:t>
            </a:r>
            <a:r>
              <a:rPr kumimoji="0" lang="en-US" sz="1200" b="0" i="0" u="none" strike="noStrike" kern="1200" cap="none" spc="0" normalizeH="0" baseline="0" noProof="0">
                <a:ln>
                  <a:noFill/>
                </a:ln>
                <a:effectLst/>
                <a:uLnTx/>
                <a:uFillTx/>
                <a:ea typeface="+mn-ea"/>
                <a:cs typeface="+mn-cs"/>
              </a:rPr>
              <a:t>of the ways to drive Used EV consideration is by providing the assurance of a battery certificate, which shows that the EV battery health is verified and degradation is minimal.</a:t>
            </a:r>
            <a:r>
              <a:rPr lang="en-US"/>
              <a:t>  </a:t>
            </a:r>
            <a:endParaRPr lang="en-US">
              <a:cs typeface="Arial"/>
            </a:endParaRPr>
          </a:p>
          <a:p>
            <a:pPr marL="285750" indent="-285750" defTabSz="400050">
              <a:spcBef>
                <a:spcPts val="600"/>
              </a:spcBef>
              <a:spcAft>
                <a:spcPts val="600"/>
              </a:spcAft>
              <a:buFont typeface="Arial"/>
              <a:buChar char="•"/>
              <a:defRPr/>
            </a:pPr>
            <a:r>
              <a:rPr kumimoji="0" lang="en-US" sz="1200" b="0" i="0" u="none" strike="noStrike" kern="1200" cap="none" spc="0" normalizeH="0" baseline="0" noProof="0">
                <a:ln>
                  <a:noFill/>
                </a:ln>
                <a:effectLst/>
                <a:uLnTx/>
                <a:uFillTx/>
                <a:ea typeface="+mn-ea"/>
                <a:cs typeface="+mn-cs"/>
              </a:rPr>
              <a:t>The certificate itself will be able to drive up consideration.</a:t>
            </a:r>
            <a:endParaRPr lang="en-US" sz="1200" b="0" i="0" u="none" strike="noStrike" kern="1200" cap="none" spc="0" normalizeH="0" baseline="0" noProof="0">
              <a:ln>
                <a:noFill/>
              </a:ln>
              <a:effectLst/>
              <a:uLnTx/>
              <a:uFillTx/>
              <a:cs typeface="Arial"/>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4F3B39-646A-4410-84B9-3B558134B7B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99522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Are EVs green? That conversation occurs a lot. </a:t>
            </a:r>
          </a:p>
          <a:p>
            <a:endParaRPr lang="en-US"/>
          </a:p>
          <a:p>
            <a:pPr marL="171450" indent="-171450">
              <a:buFont typeface="Arial" panose="020B0604020202020204" pitchFamily="34" charset="0"/>
              <a:buChar char="•"/>
            </a:pPr>
            <a:r>
              <a:rPr lang="en-US"/>
              <a:t>I did research last year, I found that It takes almost twice amount of carbon to build an EV; however at about 17.5K miles, EVs are better than ICE; it takes about 500K gallons of water to obtain 1metric tone of lithium</a:t>
            </a: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a:t>So, it’s going to be imperative that we green the grid and have a closed loop system for EV batteries</a:t>
            </a: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a:t>I’m going to highlight a couple things we’re doing at Cox in this area.</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E5E5C7-1B52-9045-84EB-216BE1BF53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530401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4F3B39-646A-4410-84B9-3B558134B7B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034076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4F3B39-646A-4410-84B9-3B558134B7B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2637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E5E5C7-1B52-9045-84EB-216BE1BF53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63043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322DD3-785C-414A-8292-8C94848F3A6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46576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322DD3-785C-414A-8292-8C94848F3A6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37544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322DD3-785C-414A-8292-8C94848F3A6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31061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322DD3-785C-414A-8292-8C94848F3A6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73655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322DD3-785C-414A-8292-8C94848F3A6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53764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87C81F-A4D8-44BB-BC1B-8874C5F5D4D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52272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62458" rtl="0" eaLnBrk="1" fontAlgn="auto" latinLnBrk="0" hangingPunct="1">
              <a:lnSpc>
                <a:spcPct val="100000"/>
              </a:lnSpc>
              <a:spcBef>
                <a:spcPts val="0"/>
              </a:spcBef>
              <a:spcAft>
                <a:spcPts val="0"/>
              </a:spcAft>
              <a:buClrTx/>
              <a:buSzTx/>
              <a:buFontTx/>
              <a:buNone/>
              <a:tabLst/>
              <a:defRPr/>
            </a:pPr>
            <a:fld id="{5F87C81F-A4D8-44BB-BC1B-8874C5F5D4D3}"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2458"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99178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 Id="rId4" Type="http://schemas.openxmlformats.org/officeDocument/2006/relationships/image" Target="../media/image8.sv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 Id="rId4" Type="http://schemas.openxmlformats.org/officeDocument/2006/relationships/image" Target="../media/image8.sv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 Id="rId4" Type="http://schemas.openxmlformats.org/officeDocument/2006/relationships/image" Target="../media/image8.sv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 Id="rId4" Type="http://schemas.openxmlformats.org/officeDocument/2006/relationships/image" Target="../media/image8.sv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 Id="rId4" Type="http://schemas.openxmlformats.org/officeDocument/2006/relationships/image" Target="../media/image8.sv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 Id="rId4" Type="http://schemas.openxmlformats.org/officeDocument/2006/relationships/image" Target="../media/image8.sv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 Id="rId4" Type="http://schemas.openxmlformats.org/officeDocument/2006/relationships/image" Target="../media/image8.sv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 Id="rId4" Type="http://schemas.openxmlformats.org/officeDocument/2006/relationships/image" Target="../media/image8.sv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 Id="rId4" Type="http://schemas.openxmlformats.org/officeDocument/2006/relationships/image" Target="../media/image8.sv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Master" Target="../slideMasters/slideMaster3.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3.xml"/><Relationship Id="rId4" Type="http://schemas.openxmlformats.org/officeDocument/2006/relationships/image" Target="../media/image12.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3.xml"/><Relationship Id="rId4" Type="http://schemas.openxmlformats.org/officeDocument/2006/relationships/image" Target="../media/image12.pn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3.xml"/><Relationship Id="rId4" Type="http://schemas.openxmlformats.org/officeDocument/2006/relationships/image" Target="../media/image12.pn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3.xml"/><Relationship Id="rId4" Type="http://schemas.openxmlformats.org/officeDocument/2006/relationships/image" Target="../media/image12.pn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0.png"/><Relationship Id="rId1" Type="http://schemas.openxmlformats.org/officeDocument/2006/relationships/slideMaster" Target="../slideMasters/slideMaster3.xml"/><Relationship Id="rId4" Type="http://schemas.openxmlformats.org/officeDocument/2006/relationships/image" Target="../media/image12.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0.png"/><Relationship Id="rId1" Type="http://schemas.openxmlformats.org/officeDocument/2006/relationships/slideMaster" Target="../slideMasters/slideMaster3.xml"/><Relationship Id="rId5" Type="http://schemas.openxmlformats.org/officeDocument/2006/relationships/image" Target="../media/image12.png"/><Relationship Id="rId4" Type="http://schemas.openxmlformats.org/officeDocument/2006/relationships/image" Target="../media/image15.png"/></Relationships>
</file>

<file path=ppt/slideLayouts/_rels/slideLayout69.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2.xml"/><Relationship Id="rId1" Type="http://schemas.openxmlformats.org/officeDocument/2006/relationships/vmlDrawing" Target="../drawings/vmlDrawing2.vml"/><Relationship Id="rId6" Type="http://schemas.openxmlformats.org/officeDocument/2006/relationships/image" Target="../media/image17.png"/><Relationship Id="rId5" Type="http://schemas.openxmlformats.org/officeDocument/2006/relationships/image" Target="../media/image16.emf"/><Relationship Id="rId4" Type="http://schemas.openxmlformats.org/officeDocument/2006/relationships/oleObject" Target="../embeddings/oleObject2.bin"/></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emf"/><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emf"/><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b="1">
                <a:latin typeface="Trebuchet MS" panose="020B0603020202020204" pitchFamily="34" charset="0"/>
              </a:defRPr>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54D3CB6-4709-4898-B23A-6D46DB664B15}" type="datetimeFigureOut">
              <a:rPr lang="en-US" smtClean="0"/>
              <a:t>8/25/2022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B1B302-4424-477B-B93C-744B03695FAC}" type="slidenum">
              <a:rPr lang="en-US" smtClean="0"/>
              <a:t>‹#›</a:t>
            </a:fld>
            <a:endParaRPr lang="en-US"/>
          </a:p>
        </p:txBody>
      </p:sp>
    </p:spTree>
    <p:extLst>
      <p:ext uri="{BB962C8B-B14F-4D97-AF65-F5344CB8AC3E}">
        <p14:creationId xmlns:p14="http://schemas.microsoft.com/office/powerpoint/2010/main" val="32970975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54D3CB6-4709-4898-B23A-6D46DB664B15}" type="datetimeFigureOut">
              <a:rPr lang="en-US" smtClean="0"/>
              <a:t>8/25/2022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B1B302-4424-477B-B93C-744B03695FAC}" type="slidenum">
              <a:rPr lang="en-US" smtClean="0"/>
              <a:t>‹#›</a:t>
            </a:fld>
            <a:endParaRPr lang="en-US"/>
          </a:p>
        </p:txBody>
      </p:sp>
    </p:spTree>
    <p:extLst>
      <p:ext uri="{BB962C8B-B14F-4D97-AF65-F5344CB8AC3E}">
        <p14:creationId xmlns:p14="http://schemas.microsoft.com/office/powerpoint/2010/main" val="15828256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54D3CB6-4709-4898-B23A-6D46DB664B15}" type="datetimeFigureOut">
              <a:rPr lang="en-US" smtClean="0"/>
              <a:t>8/25/2022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B1B302-4424-477B-B93C-744B03695FAC}" type="slidenum">
              <a:rPr lang="en-US" smtClean="0"/>
              <a:t>‹#›</a:t>
            </a:fld>
            <a:endParaRPr lang="en-US"/>
          </a:p>
        </p:txBody>
      </p:sp>
    </p:spTree>
    <p:extLst>
      <p:ext uri="{BB962C8B-B14F-4D97-AF65-F5344CB8AC3E}">
        <p14:creationId xmlns:p14="http://schemas.microsoft.com/office/powerpoint/2010/main" val="16851003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4464028"/>
            <a:ext cx="9144000" cy="1641490"/>
          </a:xfrm>
        </p:spPr>
        <p:txBody>
          <a:bodyPr wrap="none" anchor="t">
            <a:normAutofit/>
          </a:bodyPr>
          <a:lstStyle>
            <a:lvl1pPr algn="r">
              <a:defRPr sz="9600" b="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p>
        </p:txBody>
      </p:sp>
      <p:sp>
        <p:nvSpPr>
          <p:cNvPr id="3" name="Subtitle 2"/>
          <p:cNvSpPr>
            <a:spLocks noGrp="1"/>
          </p:cNvSpPr>
          <p:nvPr>
            <p:ph type="subTitle" idx="1"/>
          </p:nvPr>
        </p:nvSpPr>
        <p:spPr>
          <a:xfrm>
            <a:off x="2209799" y="3694375"/>
            <a:ext cx="9144000" cy="754025"/>
          </a:xfrm>
        </p:spPr>
        <p:txBody>
          <a:bodyPr anchor="b">
            <a:normAutofit/>
          </a:bodyPr>
          <a:lstStyle>
            <a:lvl1pPr marL="0" indent="0" algn="r">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Date Placeholder 6"/>
          <p:cNvSpPr>
            <a:spLocks noGrp="1"/>
          </p:cNvSpPr>
          <p:nvPr>
            <p:ph type="dt" sz="half" idx="10"/>
          </p:nvPr>
        </p:nvSpPr>
        <p:spPr/>
        <p:txBody>
          <a:bodyPr/>
          <a:lstStyle/>
          <a:p>
            <a:fld id="{1D6ECFEB-5B1B-47D6-AE86-6CBB0C8311CD}" type="datetime1">
              <a:rPr lang="en-US" smtClean="0"/>
              <a:t>8/25/2022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8720191" y="0"/>
            <a:ext cx="3471809" cy="364733"/>
          </a:xfrm>
        </p:spPr>
        <p:txBody>
          <a:bodyPr/>
          <a:lstStyle>
            <a:lvl1pPr>
              <a:defRPr>
                <a:solidFill>
                  <a:schemeClr val="tx1">
                    <a:lumMod val="85000"/>
                  </a:schemeClr>
                </a:solidFill>
                <a:latin typeface="Hyundai Sans Head" panose="020B0504040000000000" pitchFamily="34" charset="0"/>
                <a:ea typeface="Hyundai Sans Head" panose="020B0504040000000000" pitchFamily="34" charset="0"/>
              </a:defRPr>
            </a:lvl1pPr>
          </a:lstStyle>
          <a:p>
            <a:fld id="{6D22F896-40B5-4ADD-8801-0D06FADFA095}" type="slidenum">
              <a:rPr lang="en-US" smtClean="0"/>
              <a:pPr/>
              <a:t>‹#›</a:t>
            </a:fld>
            <a:endParaRPr lang="en-US"/>
          </a:p>
        </p:txBody>
      </p:sp>
    </p:spTree>
    <p:extLst>
      <p:ext uri="{BB962C8B-B14F-4D97-AF65-F5344CB8AC3E}">
        <p14:creationId xmlns:p14="http://schemas.microsoft.com/office/powerpoint/2010/main" val="21353258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838200" y="1"/>
            <a:ext cx="10515600" cy="838199"/>
          </a:xfrm>
        </p:spPr>
        <p:txBody>
          <a:bodyPr anchor="b">
            <a:normAutofit/>
          </a:bodyPr>
          <a:lstStyle>
            <a:lvl1pPr>
              <a:defRPr sz="3600">
                <a:latin typeface="Hyundai Sans Head" panose="020B0504040000000000" pitchFamily="34" charset="0"/>
                <a:ea typeface="Hyundai Sans Head" panose="020B0504040000000000" pitchFamily="34" charset="0"/>
              </a:defRPr>
            </a:lvl1pPr>
          </a:lstStyle>
          <a:p>
            <a:r>
              <a:rPr lang="en-US"/>
              <a:t>Click to edit Master title style</a:t>
            </a:r>
          </a:p>
        </p:txBody>
      </p:sp>
      <p:sp>
        <p:nvSpPr>
          <p:cNvPr id="3" name="Content Placeholder 2"/>
          <p:cNvSpPr>
            <a:spLocks noGrp="1"/>
          </p:cNvSpPr>
          <p:nvPr>
            <p:ph idx="1"/>
          </p:nvPr>
        </p:nvSpPr>
        <p:spPr>
          <a:xfrm>
            <a:off x="1120000" y="1231900"/>
            <a:ext cx="10233800" cy="4945063"/>
          </a:xfrm>
        </p:spPr>
        <p:txBody>
          <a:bodyPr/>
          <a:lstStyle>
            <a:lvl1pPr>
              <a:defRPr>
                <a:latin typeface="Hyundai Sans Text" panose="020B0504040000000000" pitchFamily="34" charset="0"/>
                <a:ea typeface="Hyundai Sans Text" panose="020B0504040000000000" pitchFamily="34" charset="0"/>
              </a:defRPr>
            </a:lvl1pPr>
            <a:lvl2pPr>
              <a:defRPr>
                <a:latin typeface="Hyundai Sans Text" panose="020B0504040000000000" pitchFamily="34" charset="0"/>
                <a:ea typeface="Hyundai Sans Text" panose="020B0504040000000000" pitchFamily="34" charset="0"/>
              </a:defRPr>
            </a:lvl2pPr>
            <a:lvl3pPr>
              <a:defRPr>
                <a:latin typeface="Hyundai Sans Text" panose="020B0504040000000000" pitchFamily="34" charset="0"/>
                <a:ea typeface="Hyundai Sans Text" panose="020B0504040000000000" pitchFamily="34" charset="0"/>
              </a:defRPr>
            </a:lvl3pPr>
            <a:lvl4pPr>
              <a:defRPr>
                <a:latin typeface="Hyundai Sans Text" panose="020B0504040000000000" pitchFamily="34" charset="0"/>
                <a:ea typeface="Hyundai Sans Text" panose="020B0504040000000000" pitchFamily="34" charset="0"/>
              </a:defRPr>
            </a:lvl4pPr>
            <a:lvl5pPr>
              <a:defRPr>
                <a:latin typeface="Hyundai Sans Text" panose="020B0504040000000000" pitchFamily="34" charset="0"/>
                <a:ea typeface="Hyundai Sans Text" panose="020B0504040000000000"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F64C983-7EF2-4698-AA3C-4D617ACF9024}" type="datetime1">
              <a:rPr lang="en-US" smtClean="0"/>
              <a:t>8/25/2022</a:t>
            </a:fld>
            <a:endParaRPr lang="en-US"/>
          </a:p>
        </p:txBody>
      </p:sp>
      <p:sp>
        <p:nvSpPr>
          <p:cNvPr id="5" name="Footer Placeholder 4"/>
          <p:cNvSpPr>
            <a:spLocks noGrp="1"/>
          </p:cNvSpPr>
          <p:nvPr>
            <p:ph type="ftr" sz="quarter" idx="11"/>
          </p:nvPr>
        </p:nvSpPr>
        <p:spPr/>
        <p:txBody>
          <a:bodyPr/>
          <a:lstStyle/>
          <a:p>
            <a:endParaRPr lang="en-US"/>
          </a:p>
        </p:txBody>
      </p:sp>
      <p:cxnSp>
        <p:nvCxnSpPr>
          <p:cNvPr id="9" name="Straight Connector 8"/>
          <p:cNvCxnSpPr/>
          <p:nvPr userDrawn="1"/>
        </p:nvCxnSpPr>
        <p:spPr>
          <a:xfrm>
            <a:off x="463296" y="730112"/>
            <a:ext cx="11265408" cy="0"/>
          </a:xfrm>
          <a:prstGeom prst="line">
            <a:avLst/>
          </a:prstGeom>
          <a:ln w="6350">
            <a:gradFill flip="none" rotWithShape="1">
              <a:gsLst>
                <a:gs pos="0">
                  <a:schemeClr val="accent1">
                    <a:alpha val="0"/>
                  </a:schemeClr>
                </a:gs>
                <a:gs pos="90000">
                  <a:srgbClr val="41AEBD"/>
                </a:gs>
                <a:gs pos="10000">
                  <a:srgbClr val="41AEBD"/>
                </a:gs>
                <a:gs pos="100000">
                  <a:schemeClr val="accent1">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10" name="Slide Number Placeholder 8"/>
          <p:cNvSpPr>
            <a:spLocks noGrp="1"/>
          </p:cNvSpPr>
          <p:nvPr>
            <p:ph type="sldNum" sz="quarter" idx="12"/>
          </p:nvPr>
        </p:nvSpPr>
        <p:spPr>
          <a:xfrm>
            <a:off x="8720191" y="20548"/>
            <a:ext cx="3471809" cy="364733"/>
          </a:xfrm>
        </p:spPr>
        <p:txBody>
          <a:bodyPr/>
          <a:lstStyle>
            <a:lvl1pPr>
              <a:defRPr>
                <a:solidFill>
                  <a:schemeClr val="tx1">
                    <a:lumMod val="85000"/>
                  </a:schemeClr>
                </a:solidFill>
                <a:latin typeface="Hyundai Sans Head" panose="020B0504040000000000" pitchFamily="34" charset="0"/>
                <a:ea typeface="Hyundai Sans Head" panose="020B0504040000000000" pitchFamily="34" charset="0"/>
              </a:defRPr>
            </a:lvl1pPr>
          </a:lstStyle>
          <a:p>
            <a:fld id="{6D22F896-40B5-4ADD-8801-0D06FADFA095}" type="slidenum">
              <a:rPr lang="en-US" smtClean="0"/>
              <a:pPr/>
              <a:t>‹#›</a:t>
            </a:fld>
            <a:endParaRPr lang="en-US"/>
          </a:p>
        </p:txBody>
      </p:sp>
    </p:spTree>
    <p:extLst>
      <p:ext uri="{BB962C8B-B14F-4D97-AF65-F5344CB8AC3E}">
        <p14:creationId xmlns:p14="http://schemas.microsoft.com/office/powerpoint/2010/main" val="27449737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Title 1"/>
          <p:cNvSpPr>
            <a:spLocks noGrp="1"/>
          </p:cNvSpPr>
          <p:nvPr>
            <p:ph type="ctrTitle"/>
          </p:nvPr>
        </p:nvSpPr>
        <p:spPr>
          <a:xfrm>
            <a:off x="854532" y="4464028"/>
            <a:ext cx="9144000" cy="1641490"/>
          </a:xfrm>
        </p:spPr>
        <p:txBody>
          <a:bodyPr wrap="none" anchor="t">
            <a:normAutofit/>
          </a:bodyPr>
          <a:lstStyle>
            <a:lvl1pPr algn="l">
              <a:defRPr sz="9600" b="0" spc="-300">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p>
        </p:txBody>
      </p:sp>
      <p:sp>
        <p:nvSpPr>
          <p:cNvPr id="8" name="Subtitle 2"/>
          <p:cNvSpPr>
            <a:spLocks noGrp="1"/>
          </p:cNvSpPr>
          <p:nvPr>
            <p:ph type="subTitle" idx="1"/>
          </p:nvPr>
        </p:nvSpPr>
        <p:spPr>
          <a:xfrm>
            <a:off x="854532" y="3693674"/>
            <a:ext cx="9144000" cy="754025"/>
          </a:xfrm>
        </p:spPr>
        <p:txBody>
          <a:bodyPr anchor="b">
            <a:normAutofit/>
          </a:bodyPr>
          <a:lstStyle>
            <a:lvl1pPr marL="0" indent="0" algn="l">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1CB0272-3EFC-41CA-9755-819746024991}" type="datetime1">
              <a:rPr lang="en-US" smtClean="0"/>
              <a:t>8/25/2022</a:t>
            </a:fld>
            <a:endParaRPr lang="en-US"/>
          </a:p>
        </p:txBody>
      </p:sp>
      <p:sp>
        <p:nvSpPr>
          <p:cNvPr id="5" name="Footer Placeholder 4"/>
          <p:cNvSpPr>
            <a:spLocks noGrp="1"/>
          </p:cNvSpPr>
          <p:nvPr>
            <p:ph type="ftr" sz="quarter" idx="11"/>
          </p:nvPr>
        </p:nvSpPr>
        <p:spPr/>
        <p:txBody>
          <a:bodyPr/>
          <a:lstStyle/>
          <a:p>
            <a:endParaRPr lang="en-US"/>
          </a:p>
        </p:txBody>
      </p:sp>
      <p:sp>
        <p:nvSpPr>
          <p:cNvPr id="10" name="Slide Number Placeholder 8"/>
          <p:cNvSpPr>
            <a:spLocks noGrp="1"/>
          </p:cNvSpPr>
          <p:nvPr>
            <p:ph type="sldNum" sz="quarter" idx="12"/>
          </p:nvPr>
        </p:nvSpPr>
        <p:spPr>
          <a:xfrm>
            <a:off x="8720191" y="20548"/>
            <a:ext cx="3471809" cy="364733"/>
          </a:xfrm>
        </p:spPr>
        <p:txBody>
          <a:bodyPr/>
          <a:lstStyle>
            <a:lvl1pPr>
              <a:defRPr>
                <a:solidFill>
                  <a:schemeClr val="tx1">
                    <a:lumMod val="85000"/>
                  </a:schemeClr>
                </a:solidFill>
                <a:latin typeface="Hyundai Sans Head" panose="020B0504040000000000" pitchFamily="34" charset="0"/>
                <a:ea typeface="Hyundai Sans Head" panose="020B0504040000000000" pitchFamily="34" charset="0"/>
              </a:defRPr>
            </a:lvl1pPr>
          </a:lstStyle>
          <a:p>
            <a:fld id="{6D22F896-40B5-4ADD-8801-0D06FADFA095}" type="slidenum">
              <a:rPr lang="en-US" smtClean="0"/>
              <a:pPr/>
              <a:t>‹#›</a:t>
            </a:fld>
            <a:endParaRPr lang="en-US"/>
          </a:p>
        </p:txBody>
      </p:sp>
    </p:spTree>
    <p:extLst>
      <p:ext uri="{BB962C8B-B14F-4D97-AF65-F5344CB8AC3E}">
        <p14:creationId xmlns:p14="http://schemas.microsoft.com/office/powerpoint/2010/main" val="2133255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20000" y="1825625"/>
            <a:ext cx="5025216"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319840" y="1825625"/>
            <a:ext cx="503396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58B1FEB-AACC-40CC-AB58-0BB7E919A7CD}" type="datetime1">
              <a:rPr lang="en-US" smtClean="0"/>
              <a:t>8/25/2022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20040816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1120000" y="1681163"/>
            <a:ext cx="5025216" cy="823912"/>
          </a:xfrm>
        </p:spPr>
        <p:txBody>
          <a:bodyPr anchor="b"/>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20000" y="2505075"/>
            <a:ext cx="502521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319840" y="1681163"/>
            <a:ext cx="5035548" cy="823912"/>
          </a:xfrm>
        </p:spPr>
        <p:txBody>
          <a:bodyPr vert="horz" lIns="91440" tIns="45720" rIns="91440" bIns="45720" rtlCol="0" anchor="b">
            <a:norm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Edit Master text styles</a:t>
            </a:r>
          </a:p>
        </p:txBody>
      </p:sp>
      <p:sp>
        <p:nvSpPr>
          <p:cNvPr id="6" name="Content Placeholder 5"/>
          <p:cNvSpPr>
            <a:spLocks noGrp="1"/>
          </p:cNvSpPr>
          <p:nvPr>
            <p:ph sz="quarter" idx="4"/>
          </p:nvPr>
        </p:nvSpPr>
        <p:spPr>
          <a:xfrm>
            <a:off x="6319840" y="2505075"/>
            <a:ext cx="503554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71FE5D8-5522-4F0A-BDEA-945EE69018D3}" type="datetime1">
              <a:rPr lang="en-US" smtClean="0"/>
              <a:t>8/25/2022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7195482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F4F2CA3-2A71-40B5-9D75-F5A0DC1AD1AF}" type="datetime1">
              <a:rPr lang="en-US" smtClean="0"/>
              <a:t>8/25/2022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30328180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Date Placeholder 5"/>
          <p:cNvSpPr>
            <a:spLocks noGrp="1"/>
          </p:cNvSpPr>
          <p:nvPr>
            <p:ph type="dt" sz="half" idx="10"/>
          </p:nvPr>
        </p:nvSpPr>
        <p:spPr/>
        <p:txBody>
          <a:bodyPr/>
          <a:lstStyle/>
          <a:p>
            <a:fld id="{C4455DA4-6961-4F91-A96A-F58DD60219B3}" type="datetime1">
              <a:rPr lang="en-US" smtClean="0"/>
              <a:t>8/25/2022</a:t>
            </a:fld>
            <a:endParaRPr lang="en-US"/>
          </a:p>
        </p:txBody>
      </p:sp>
      <p:sp>
        <p:nvSpPr>
          <p:cNvPr id="7" name="Footer Placeholder 6"/>
          <p:cNvSpPr>
            <a:spLocks noGrp="1"/>
          </p:cNvSpPr>
          <p:nvPr>
            <p:ph type="ftr" sz="quarter" idx="11"/>
          </p:nvPr>
        </p:nvSpPr>
        <p:spPr/>
        <p:txBody>
          <a:bodyPr/>
          <a:lstStyle/>
          <a:p>
            <a:endParaRPr lang="en-US"/>
          </a:p>
        </p:txBody>
      </p:sp>
      <p:sp>
        <p:nvSpPr>
          <p:cNvPr id="8" name="Slide Number Placeholder 7"/>
          <p:cNvSpPr>
            <a:spLocks noGrp="1"/>
          </p:cNvSpPr>
          <p:nvPr>
            <p:ph type="sldNum" sz="quarter" idx="12"/>
          </p:nvPr>
        </p:nvSpPr>
        <p:spPr>
          <a:xfrm>
            <a:off x="9448800" y="6492875"/>
            <a:ext cx="2743200" cy="365125"/>
          </a:xfrm>
        </p:spPr>
        <p:txBody>
          <a:bodyPr/>
          <a:lstStyle>
            <a:lvl1pPr>
              <a:defRPr>
                <a:solidFill>
                  <a:schemeClr val="tx1">
                    <a:lumMod val="85000"/>
                  </a:schemeClr>
                </a:solidFill>
                <a:latin typeface="Hyundai Sans Head" panose="020B0504040000000000" pitchFamily="34" charset="0"/>
                <a:ea typeface="Hyundai Sans Head" panose="020B0504040000000000" pitchFamily="34" charset="0"/>
              </a:defRPr>
            </a:lvl1pPr>
          </a:lstStyle>
          <a:p>
            <a:fld id="{6D22F896-40B5-4ADD-8801-0D06FADFA095}" type="slidenum">
              <a:rPr lang="en-US" smtClean="0"/>
              <a:pPr/>
              <a:t>‹#›</a:t>
            </a:fld>
            <a:endParaRPr lang="en-US"/>
          </a:p>
        </p:txBody>
      </p:sp>
    </p:spTree>
    <p:extLst>
      <p:ext uri="{BB962C8B-B14F-4D97-AF65-F5344CB8AC3E}">
        <p14:creationId xmlns:p14="http://schemas.microsoft.com/office/powerpoint/2010/main" val="9674427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E21B8D2-1D3A-483D-860F-AB4834628877}" type="datetime1">
              <a:rPr lang="en-US" smtClean="0"/>
              <a:t>8/25/2022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28646065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54D3CB6-4709-4898-B23A-6D46DB664B15}" type="datetimeFigureOut">
              <a:rPr lang="en-US" smtClean="0"/>
              <a:t>8/25/2022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B1B302-4424-477B-B93C-744B03695FAC}" type="slidenum">
              <a:rPr lang="en-US" smtClean="0"/>
              <a:t>‹#›</a:t>
            </a:fld>
            <a:endParaRPr lang="en-US"/>
          </a:p>
        </p:txBody>
      </p:sp>
    </p:spTree>
    <p:extLst>
      <p:ext uri="{BB962C8B-B14F-4D97-AF65-F5344CB8AC3E}">
        <p14:creationId xmlns:p14="http://schemas.microsoft.com/office/powerpoint/2010/main" val="33209320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B8635A8-3A53-483C-8A43-438CF37C7D7D}" type="datetime1">
              <a:rPr lang="en-US" smtClean="0"/>
              <a:t>8/25/2022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38215748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367160"/>
            <a:ext cx="10515600" cy="819355"/>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839788" y="987425"/>
            <a:ext cx="10515600" cy="337973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5186516"/>
            <a:ext cx="10514012" cy="682472"/>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17FA0B9-D6FE-4A19-9CDE-15480E60D616}" type="datetime1">
              <a:rPr lang="en-US" smtClean="0"/>
              <a:t>8/25/2022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12709026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3534344"/>
          </a:xfrm>
        </p:spPr>
        <p:txBody>
          <a:bodyPr anchor="ctr"/>
          <a:lstStyle>
            <a:lvl1pPr>
              <a:defRPr sz="3200"/>
            </a:lvl1pPr>
          </a:lstStyle>
          <a:p>
            <a:r>
              <a:rPr lang="en-US"/>
              <a:t>Click to edit Master title style</a:t>
            </a:r>
          </a:p>
        </p:txBody>
      </p:sp>
      <p:sp>
        <p:nvSpPr>
          <p:cNvPr id="4" name="Text Placeholder 3"/>
          <p:cNvSpPr>
            <a:spLocks noGrp="1"/>
          </p:cNvSpPr>
          <p:nvPr>
            <p:ph type="body" sz="half" idx="2"/>
          </p:nvPr>
        </p:nvSpPr>
        <p:spPr>
          <a:xfrm>
            <a:off x="839788" y="4489399"/>
            <a:ext cx="10514012" cy="1501826"/>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2EE4259-2B50-4ECB-BED3-A3B14005D031}" type="datetime1">
              <a:rPr lang="en-US" smtClean="0"/>
              <a:t>8/25/2022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19129148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365125"/>
            <a:ext cx="9302752" cy="2992904"/>
          </a:xfrm>
        </p:spPr>
        <p:txBody>
          <a:bodyPr anchor="ctr"/>
          <a:lstStyle>
            <a:lvl1pPr>
              <a:defRPr sz="4400"/>
            </a:lvl1pPr>
          </a:lstStyle>
          <a:p>
            <a:r>
              <a:rPr lang="en-US"/>
              <a:t>Click to edit Master title style</a:t>
            </a:r>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838200" y="4501729"/>
            <a:ext cx="10512424" cy="1489496"/>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DCCD8A6-1B10-4663-87A3-322E355EA8A9}" type="datetime1">
              <a:rPr lang="en-US" smtClean="0"/>
              <a:t>8/25/2022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sp>
        <p:nvSpPr>
          <p:cNvPr id="9" name="TextBox 8"/>
          <p:cNvSpPr txBox="1"/>
          <p:nvPr/>
        </p:nvSpPr>
        <p:spPr>
          <a:xfrm>
            <a:off x="1111044"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a:solidFill>
                  <a:schemeClr val="tx1"/>
                </a:solidFill>
                <a:effectLst/>
              </a:rPr>
              <a:t>“</a:t>
            </a:r>
          </a:p>
        </p:txBody>
      </p:sp>
      <p:sp>
        <p:nvSpPr>
          <p:cNvPr id="10" name="TextBox 9"/>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a:solidFill>
                  <a:schemeClr val="tx1"/>
                </a:solidFill>
                <a:effectLst/>
              </a:rPr>
              <a:t>”</a:t>
            </a:r>
          </a:p>
        </p:txBody>
      </p:sp>
    </p:spTree>
    <p:extLst>
      <p:ext uri="{BB962C8B-B14F-4D97-AF65-F5344CB8AC3E}">
        <p14:creationId xmlns:p14="http://schemas.microsoft.com/office/powerpoint/2010/main" val="294150768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39788" y="2326967"/>
            <a:ext cx="10515600" cy="2511835"/>
          </a:xfrm>
        </p:spPr>
        <p:txBody>
          <a:bodyPr anchor="b">
            <a:normAutofit/>
          </a:bodyPr>
          <a:lstStyle>
            <a:lvl1pPr>
              <a:defRPr sz="5400"/>
            </a:lvl1pPr>
          </a:lstStyle>
          <a:p>
            <a:r>
              <a:rPr lang="en-US"/>
              <a:t>Click to edit Master title style</a:t>
            </a:r>
          </a:p>
        </p:txBody>
      </p:sp>
      <p:sp>
        <p:nvSpPr>
          <p:cNvPr id="4" name="Text Placeholder 3"/>
          <p:cNvSpPr>
            <a:spLocks noGrp="1"/>
          </p:cNvSpPr>
          <p:nvPr>
            <p:ph type="body" sz="half" idx="2"/>
          </p:nvPr>
        </p:nvSpPr>
        <p:spPr>
          <a:xfrm>
            <a:off x="839788" y="4850581"/>
            <a:ext cx="10514012" cy="1140644"/>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73B5E75-1DAA-4BEC-A74E-AE6EE6991BE4}" type="datetime1">
              <a:rPr lang="en-US" smtClean="0"/>
              <a:t>8/25/2022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77808458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838200" y="365125"/>
            <a:ext cx="10515600" cy="1325563"/>
          </a:xfrm>
        </p:spPr>
        <p:txBody>
          <a:bodyPr/>
          <a:lstStyle/>
          <a:p>
            <a:r>
              <a:rPr lang="en-US"/>
              <a:t>Click to edit Master title style</a:t>
            </a:r>
          </a:p>
        </p:txBody>
      </p:sp>
      <p:sp>
        <p:nvSpPr>
          <p:cNvPr id="7" name="Text Placeholder 2"/>
          <p:cNvSpPr>
            <a:spLocks noGrp="1"/>
          </p:cNvSpPr>
          <p:nvPr>
            <p:ph type="body" idx="1"/>
          </p:nvPr>
        </p:nvSpPr>
        <p:spPr>
          <a:xfrm>
            <a:off x="1337282" y="1885950"/>
            <a:ext cx="2946866" cy="576262"/>
          </a:xfrm>
        </p:spPr>
        <p:txBody>
          <a:bodyPr anchor="b">
            <a:noAutofit/>
          </a:bodyPr>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1356798" y="257175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4587994" y="1885950"/>
            <a:ext cx="2936241" cy="576262"/>
          </a:xfrm>
        </p:spPr>
        <p:txBody>
          <a:bodyPr vert="horz" lIns="91440" tIns="45720" rIns="91440" bIns="45720" rtlCol="0" anchor="b">
            <a:no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Edit Master text styles</a:t>
            </a:r>
          </a:p>
        </p:txBody>
      </p:sp>
      <p:sp>
        <p:nvSpPr>
          <p:cNvPr id="10" name="Text Placeholder 3"/>
          <p:cNvSpPr>
            <a:spLocks noGrp="1"/>
          </p:cNvSpPr>
          <p:nvPr>
            <p:ph type="body" sz="half" idx="16"/>
          </p:nvPr>
        </p:nvSpPr>
        <p:spPr>
          <a:xfrm>
            <a:off x="4577441" y="257175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7829035" y="1885950"/>
            <a:ext cx="2932113" cy="576262"/>
          </a:xfrm>
        </p:spPr>
        <p:txBody>
          <a:bodyPr vert="horz" lIns="91440" tIns="45720" rIns="91440" bIns="45720" rtlCol="0" anchor="b">
            <a:noAutofit/>
          </a:bodyPr>
          <a:lstStyle>
            <a:lvl1pPr>
              <a:buNone/>
              <a:defRPr lang="en-US" sz="24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Edit Master text styles</a:t>
            </a:r>
          </a:p>
        </p:txBody>
      </p:sp>
      <p:sp>
        <p:nvSpPr>
          <p:cNvPr id="12" name="Text Placeholder 3"/>
          <p:cNvSpPr>
            <a:spLocks noGrp="1"/>
          </p:cNvSpPr>
          <p:nvPr>
            <p:ph type="body" sz="half" idx="17"/>
          </p:nvPr>
        </p:nvSpPr>
        <p:spPr>
          <a:xfrm>
            <a:off x="7829035" y="257175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91C4CE66-213F-4C8C-B0AC-8159FF454CB2}" type="datetime1">
              <a:rPr lang="en-US" smtClean="0"/>
              <a:t>8/25/2022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274826283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838200" y="365125"/>
            <a:ext cx="10515600" cy="1325563"/>
          </a:xfrm>
        </p:spPr>
        <p:txBody>
          <a:bodyPr/>
          <a:lstStyle/>
          <a:p>
            <a:r>
              <a:rPr lang="en-US"/>
              <a:t>Click to edit Master title style</a:t>
            </a:r>
          </a:p>
        </p:txBody>
      </p:sp>
      <p:sp>
        <p:nvSpPr>
          <p:cNvPr id="19" name="Text Placeholder 2"/>
          <p:cNvSpPr>
            <a:spLocks noGrp="1"/>
          </p:cNvSpPr>
          <p:nvPr>
            <p:ph type="body" idx="1"/>
          </p:nvPr>
        </p:nvSpPr>
        <p:spPr>
          <a:xfrm>
            <a:off x="1332085" y="4297503"/>
            <a:ext cx="2940050"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1332085" y="2256354"/>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1" name="Text Placeholder 3"/>
          <p:cNvSpPr>
            <a:spLocks noGrp="1"/>
          </p:cNvSpPr>
          <p:nvPr>
            <p:ph type="body" sz="half" idx="18"/>
          </p:nvPr>
        </p:nvSpPr>
        <p:spPr>
          <a:xfrm>
            <a:off x="1332085" y="4873765"/>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4568997" y="4297503"/>
            <a:ext cx="2930525"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4568996" y="2256354"/>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4" name="Text Placeholder 3"/>
          <p:cNvSpPr>
            <a:spLocks noGrp="1"/>
          </p:cNvSpPr>
          <p:nvPr>
            <p:ph type="body" sz="half" idx="19"/>
          </p:nvPr>
        </p:nvSpPr>
        <p:spPr>
          <a:xfrm>
            <a:off x="4567644" y="4873764"/>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7804322" y="4297503"/>
            <a:ext cx="2932113"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7804321" y="2256354"/>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7" name="Text Placeholder 3"/>
          <p:cNvSpPr>
            <a:spLocks noGrp="1"/>
          </p:cNvSpPr>
          <p:nvPr>
            <p:ph type="body" sz="half" idx="20"/>
          </p:nvPr>
        </p:nvSpPr>
        <p:spPr>
          <a:xfrm>
            <a:off x="7804197" y="4873762"/>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B232FA1A-EE24-4F8C-8F93-367193CD3F1E}" type="datetime1">
              <a:rPr lang="en-US" smtClean="0"/>
              <a:t>8/25/2022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9810653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42A9D57-73E3-465F-923E-5B43A09D1304}" type="datetime1">
              <a:rPr lang="en-US" smtClean="0"/>
              <a:t>8/25/2022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244969484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592966C-E2D1-4D1D-AA6A-18C4B8C6C7FC}" type="datetime1">
              <a:rPr lang="en-US" smtClean="0"/>
              <a:t>8/25/2022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52395539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Content + Ima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9788" y="365125"/>
            <a:ext cx="10515600" cy="1325563"/>
          </a:xfrm>
        </p:spPr>
        <p:txBody>
          <a:bodyPr/>
          <a:lstStyle/>
          <a:p>
            <a:r>
              <a:rPr lang="en-US"/>
              <a:t>Click to edit master title style</a:t>
            </a:r>
          </a:p>
        </p:txBody>
      </p:sp>
      <p:sp>
        <p:nvSpPr>
          <p:cNvPr id="4" name="Content Placeholder 3"/>
          <p:cNvSpPr>
            <a:spLocks noGrp="1"/>
          </p:cNvSpPr>
          <p:nvPr>
            <p:ph sz="half" idx="2"/>
          </p:nvPr>
        </p:nvSpPr>
        <p:spPr>
          <a:xfrm>
            <a:off x="5092861" y="1794076"/>
            <a:ext cx="7099139" cy="4556565"/>
          </a:xfrm>
        </p:spPr>
        <p:txBody>
          <a:bodyPr/>
          <a:lstStyle>
            <a:lvl1pPr>
              <a:defRPr baseline="0">
                <a:latin typeface="Hyundai Sans Text" charset="0"/>
              </a:defRPr>
            </a:lvl1pPr>
            <a:lvl2pPr>
              <a:buClr>
                <a:schemeClr val="tx1"/>
              </a:buClr>
              <a:defRPr baseline="0">
                <a:latin typeface="Hyundai Sans Text" charset="0"/>
              </a:defRPr>
            </a:lvl2pPr>
            <a:lvl3pPr>
              <a:buClr>
                <a:schemeClr val="tx1"/>
              </a:buClr>
              <a:defRPr baseline="0">
                <a:latin typeface="Hyundai Sans Text" charset="0"/>
              </a:defRPr>
            </a:lvl3pPr>
            <a:lvl4pPr>
              <a:buClr>
                <a:schemeClr val="tx1"/>
              </a:buClr>
              <a:defRPr baseline="0">
                <a:latin typeface="Hyundai Sans Text" charset="0"/>
              </a:defRPr>
            </a:lvl4pPr>
            <a:lvl5pPr>
              <a:buClr>
                <a:schemeClr val="tx1"/>
              </a:buClr>
              <a:defRPr baseline="0">
                <a:latin typeface="Hyundai Sans Text" charset="0"/>
              </a:defRPr>
            </a:lvl5pPr>
          </a:lstStyle>
          <a:p>
            <a:pPr lvl="0"/>
            <a:endParaRPr lang="en-US"/>
          </a:p>
        </p:txBody>
      </p:sp>
      <p:sp>
        <p:nvSpPr>
          <p:cNvPr id="6" name="Content Placeholder 5"/>
          <p:cNvSpPr>
            <a:spLocks noGrp="1"/>
          </p:cNvSpPr>
          <p:nvPr>
            <p:ph sz="quarter" idx="4" hasCustomPrompt="1"/>
          </p:nvPr>
        </p:nvSpPr>
        <p:spPr>
          <a:xfrm>
            <a:off x="833053" y="1794076"/>
            <a:ext cx="3755136" cy="4556565"/>
          </a:xfrm>
        </p:spPr>
        <p:txBody>
          <a:bodyPr/>
          <a:lstStyle>
            <a:lvl1pPr>
              <a:defRPr baseline="0">
                <a:latin typeface="Hyundai Sans Text" charset="0"/>
              </a:defRPr>
            </a:lvl1pPr>
            <a:lvl2pPr>
              <a:buClr>
                <a:schemeClr val="tx1"/>
              </a:buClr>
              <a:defRPr baseline="0">
                <a:latin typeface="Hyundai Sans Text" charset="0"/>
              </a:defRPr>
            </a:lvl2pPr>
            <a:lvl3pPr>
              <a:buClr>
                <a:schemeClr val="tx1"/>
              </a:buClr>
              <a:defRPr baseline="0">
                <a:latin typeface="Hyundai Sans Text" charset="0"/>
              </a:defRPr>
            </a:lvl3pPr>
            <a:lvl4pPr>
              <a:buClr>
                <a:schemeClr val="tx1"/>
              </a:buClr>
              <a:defRPr baseline="0">
                <a:latin typeface="Hyundai Sans Text" charset="0"/>
              </a:defRPr>
            </a:lvl4pPr>
            <a:lvl5pPr>
              <a:buClr>
                <a:schemeClr val="tx1"/>
              </a:buClr>
              <a:defRPr baseline="0">
                <a:latin typeface="Hyundai Sans Text"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10"/>
          <p:cNvSpPr>
            <a:spLocks noGrp="1"/>
          </p:cNvSpPr>
          <p:nvPr>
            <p:ph type="sldNum" sz="quarter" idx="10"/>
          </p:nvPr>
        </p:nvSpPr>
        <p:spPr>
          <a:xfrm>
            <a:off x="11498218" y="365125"/>
            <a:ext cx="590405" cy="303664"/>
          </a:xfrm>
          <a:prstGeom prst="rect">
            <a:avLst/>
          </a:prstGeom>
        </p:spPr>
        <p:txBody>
          <a:bodyPr/>
          <a:lstStyle>
            <a:lvl1pPr>
              <a:defRPr sz="1200" baseline="0">
                <a:solidFill>
                  <a:schemeClr val="tx1"/>
                </a:solidFill>
                <a:latin typeface="Hyundai Sans Text Office" charset="0"/>
              </a:defRPr>
            </a:lvl1pPr>
          </a:lstStyle>
          <a:p>
            <a:fld id="{F169D2C2-629E-8F4A-ACFB-7793D7A9EDAC}" type="slidenum">
              <a:rPr lang="en-US" smtClean="0"/>
              <a:pPr/>
              <a:t>‹#›</a:t>
            </a:fld>
            <a:endParaRPr lang="en-US"/>
          </a:p>
        </p:txBody>
      </p:sp>
    </p:spTree>
    <p:extLst>
      <p:ext uri="{BB962C8B-B14F-4D97-AF65-F5344CB8AC3E}">
        <p14:creationId xmlns:p14="http://schemas.microsoft.com/office/powerpoint/2010/main" val="42581957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54D3CB6-4709-4898-B23A-6D46DB664B15}" type="datetimeFigureOut">
              <a:rPr lang="en-US" smtClean="0"/>
              <a:t>8/25/2022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B1B302-4424-477B-B93C-744B03695FAC}" type="slidenum">
              <a:rPr lang="en-US" smtClean="0"/>
              <a:t>‹#›</a:t>
            </a:fld>
            <a:endParaRPr lang="en-US"/>
          </a:p>
        </p:txBody>
      </p:sp>
    </p:spTree>
    <p:extLst>
      <p:ext uri="{BB962C8B-B14F-4D97-AF65-F5344CB8AC3E}">
        <p14:creationId xmlns:p14="http://schemas.microsoft.com/office/powerpoint/2010/main" val="292321133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Image +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9788" y="365125"/>
            <a:ext cx="10515600" cy="1325563"/>
          </a:xfrm>
        </p:spPr>
        <p:txBody>
          <a:bodyPr/>
          <a:lstStyle/>
          <a:p>
            <a:r>
              <a:rPr lang="en-US"/>
              <a:t>Click to edit master title style</a:t>
            </a:r>
          </a:p>
        </p:txBody>
      </p:sp>
      <p:sp>
        <p:nvSpPr>
          <p:cNvPr id="4" name="Content Placeholder 3"/>
          <p:cNvSpPr>
            <a:spLocks noGrp="1"/>
          </p:cNvSpPr>
          <p:nvPr>
            <p:ph sz="half" idx="2"/>
          </p:nvPr>
        </p:nvSpPr>
        <p:spPr>
          <a:xfrm>
            <a:off x="-1" y="1794076"/>
            <a:ext cx="7091423" cy="4556565"/>
          </a:xfrm>
        </p:spPr>
        <p:txBody>
          <a:bodyPr/>
          <a:lstStyle>
            <a:lvl1pPr>
              <a:defRPr baseline="0">
                <a:latin typeface="Hyundai Sans Text" charset="0"/>
              </a:defRPr>
            </a:lvl1pPr>
            <a:lvl2pPr>
              <a:buClr>
                <a:schemeClr val="tx1"/>
              </a:buClr>
              <a:defRPr baseline="0">
                <a:latin typeface="Hyundai Sans Text" charset="0"/>
              </a:defRPr>
            </a:lvl2pPr>
            <a:lvl3pPr>
              <a:buClr>
                <a:schemeClr val="tx1"/>
              </a:buClr>
              <a:defRPr baseline="0">
                <a:latin typeface="Hyundai Sans Text" charset="0"/>
              </a:defRPr>
            </a:lvl3pPr>
            <a:lvl4pPr>
              <a:buClr>
                <a:schemeClr val="tx1"/>
              </a:buClr>
              <a:defRPr baseline="0">
                <a:latin typeface="Hyundai Sans Text" charset="0"/>
              </a:defRPr>
            </a:lvl4pPr>
            <a:lvl5pPr>
              <a:buClr>
                <a:schemeClr val="tx1"/>
              </a:buClr>
              <a:defRPr baseline="0">
                <a:latin typeface="Hyundai Sans Text" charset="0"/>
              </a:defRPr>
            </a:lvl5pPr>
          </a:lstStyle>
          <a:p>
            <a:pPr lvl="0"/>
            <a:endParaRPr lang="en-US"/>
          </a:p>
        </p:txBody>
      </p:sp>
      <p:sp>
        <p:nvSpPr>
          <p:cNvPr id="6" name="Content Placeholder 5"/>
          <p:cNvSpPr>
            <a:spLocks noGrp="1"/>
          </p:cNvSpPr>
          <p:nvPr>
            <p:ph sz="quarter" idx="4" hasCustomPrompt="1"/>
          </p:nvPr>
        </p:nvSpPr>
        <p:spPr>
          <a:xfrm>
            <a:off x="7600709" y="1794076"/>
            <a:ext cx="3751532" cy="4556565"/>
          </a:xfrm>
        </p:spPr>
        <p:txBody>
          <a:bodyPr/>
          <a:lstStyle>
            <a:lvl1pPr>
              <a:defRPr baseline="0">
                <a:latin typeface="Hyundai Sans Text" charset="0"/>
              </a:defRPr>
            </a:lvl1pPr>
            <a:lvl2pPr>
              <a:buClr>
                <a:schemeClr val="tx1"/>
              </a:buClr>
              <a:defRPr baseline="0">
                <a:latin typeface="Hyundai Sans Text" charset="0"/>
              </a:defRPr>
            </a:lvl2pPr>
            <a:lvl3pPr>
              <a:buClr>
                <a:schemeClr val="tx1"/>
              </a:buClr>
              <a:defRPr baseline="0">
                <a:latin typeface="Hyundai Sans Text" charset="0"/>
              </a:defRPr>
            </a:lvl3pPr>
            <a:lvl4pPr>
              <a:buClr>
                <a:schemeClr val="tx1"/>
              </a:buClr>
              <a:defRPr baseline="0">
                <a:latin typeface="Hyundai Sans Text" charset="0"/>
              </a:defRPr>
            </a:lvl4pPr>
            <a:lvl5pPr>
              <a:buClr>
                <a:schemeClr val="tx1"/>
              </a:buClr>
              <a:defRPr baseline="0">
                <a:latin typeface="Hyundai Sans Text"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10"/>
          <p:cNvSpPr>
            <a:spLocks noGrp="1"/>
          </p:cNvSpPr>
          <p:nvPr>
            <p:ph type="sldNum" sz="quarter" idx="10"/>
          </p:nvPr>
        </p:nvSpPr>
        <p:spPr>
          <a:xfrm>
            <a:off x="11498218" y="365125"/>
            <a:ext cx="590405" cy="303664"/>
          </a:xfrm>
          <a:prstGeom prst="rect">
            <a:avLst/>
          </a:prstGeom>
        </p:spPr>
        <p:txBody>
          <a:bodyPr/>
          <a:lstStyle>
            <a:lvl1pPr>
              <a:defRPr sz="1200" baseline="0">
                <a:solidFill>
                  <a:schemeClr val="tx1"/>
                </a:solidFill>
                <a:latin typeface="Hyundai Sans Text Office" charset="0"/>
              </a:defRPr>
            </a:lvl1pPr>
          </a:lstStyle>
          <a:p>
            <a:fld id="{F169D2C2-629E-8F4A-ACFB-7793D7A9EDAC}" type="slidenum">
              <a:rPr lang="en-US" smtClean="0"/>
              <a:pPr/>
              <a:t>‹#›</a:t>
            </a:fld>
            <a:endParaRPr lang="en-US"/>
          </a:p>
        </p:txBody>
      </p:sp>
    </p:spTree>
    <p:extLst>
      <p:ext uri="{BB962C8B-B14F-4D97-AF65-F5344CB8AC3E}">
        <p14:creationId xmlns:p14="http://schemas.microsoft.com/office/powerpoint/2010/main" val="367470598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Large Image +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7588" y="516802"/>
            <a:ext cx="5257800" cy="1428949"/>
          </a:xfrm>
        </p:spPr>
        <p:txBody>
          <a:bodyPr>
            <a:noAutofit/>
          </a:bodyPr>
          <a:lstStyle>
            <a:lvl1pPr>
              <a:defRPr sz="3733"/>
            </a:lvl1pPr>
          </a:lstStyle>
          <a:p>
            <a:r>
              <a:rPr lang="en-US"/>
              <a:t>Click to edit master title style</a:t>
            </a:r>
          </a:p>
        </p:txBody>
      </p:sp>
      <p:sp>
        <p:nvSpPr>
          <p:cNvPr id="4" name="Content Placeholder 3"/>
          <p:cNvSpPr>
            <a:spLocks noGrp="1"/>
          </p:cNvSpPr>
          <p:nvPr>
            <p:ph sz="half" idx="2"/>
          </p:nvPr>
        </p:nvSpPr>
        <p:spPr>
          <a:xfrm>
            <a:off x="1" y="514349"/>
            <a:ext cx="5540415" cy="5836291"/>
          </a:xfrm>
        </p:spPr>
        <p:txBody>
          <a:bodyPr/>
          <a:lstStyle>
            <a:lvl1pPr>
              <a:defRPr baseline="0">
                <a:latin typeface="Hyundai Sans Text" charset="0"/>
              </a:defRPr>
            </a:lvl1pPr>
            <a:lvl2pPr>
              <a:buClr>
                <a:schemeClr val="tx1"/>
              </a:buClr>
              <a:defRPr baseline="0">
                <a:latin typeface="Hyundai Sans Text" charset="0"/>
              </a:defRPr>
            </a:lvl2pPr>
            <a:lvl3pPr>
              <a:buClr>
                <a:schemeClr val="tx1"/>
              </a:buClr>
              <a:defRPr baseline="0">
                <a:latin typeface="Hyundai Sans Text" charset="0"/>
              </a:defRPr>
            </a:lvl3pPr>
            <a:lvl4pPr>
              <a:buClr>
                <a:schemeClr val="tx1"/>
              </a:buClr>
              <a:defRPr baseline="0">
                <a:latin typeface="Hyundai Sans Text" charset="0"/>
              </a:defRPr>
            </a:lvl4pPr>
            <a:lvl5pPr>
              <a:buClr>
                <a:schemeClr val="tx1"/>
              </a:buClr>
              <a:defRPr baseline="0">
                <a:latin typeface="Hyundai Sans Text" charset="0"/>
              </a:defRPr>
            </a:lvl5pPr>
          </a:lstStyle>
          <a:p>
            <a:pPr lvl="0"/>
            <a:endParaRPr lang="en-US"/>
          </a:p>
        </p:txBody>
      </p:sp>
      <p:sp>
        <p:nvSpPr>
          <p:cNvPr id="6" name="Content Placeholder 5"/>
          <p:cNvSpPr>
            <a:spLocks noGrp="1"/>
          </p:cNvSpPr>
          <p:nvPr>
            <p:ph sz="quarter" idx="4" hasCustomPrompt="1"/>
          </p:nvPr>
        </p:nvSpPr>
        <p:spPr>
          <a:xfrm>
            <a:off x="6097588" y="1945752"/>
            <a:ext cx="5254653" cy="4404889"/>
          </a:xfrm>
        </p:spPr>
        <p:txBody>
          <a:bodyPr/>
          <a:lstStyle>
            <a:lvl1pPr>
              <a:defRPr baseline="0">
                <a:latin typeface="Hyundai Sans Text" charset="0"/>
              </a:defRPr>
            </a:lvl1pPr>
            <a:lvl2pPr>
              <a:buClr>
                <a:schemeClr val="tx1"/>
              </a:buClr>
              <a:defRPr baseline="0">
                <a:latin typeface="Hyundai Sans Text" charset="0"/>
              </a:defRPr>
            </a:lvl2pPr>
            <a:lvl3pPr>
              <a:buClr>
                <a:schemeClr val="tx1"/>
              </a:buClr>
              <a:defRPr baseline="0">
                <a:latin typeface="Hyundai Sans Text" charset="0"/>
              </a:defRPr>
            </a:lvl3pPr>
            <a:lvl4pPr>
              <a:buClr>
                <a:schemeClr val="tx1"/>
              </a:buClr>
              <a:defRPr baseline="0">
                <a:latin typeface="Hyundai Sans Text" charset="0"/>
              </a:defRPr>
            </a:lvl4pPr>
            <a:lvl5pPr>
              <a:buClr>
                <a:schemeClr val="tx1"/>
              </a:buClr>
              <a:defRPr baseline="0">
                <a:latin typeface="Hyundai Sans Text"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10">
            <a:extLst>
              <a:ext uri="{FF2B5EF4-FFF2-40B4-BE49-F238E27FC236}">
                <a16:creationId xmlns:a16="http://schemas.microsoft.com/office/drawing/2014/main" id="{63CF20E6-F496-3F4B-AAFD-B583CA5BFAB3}"/>
              </a:ext>
            </a:extLst>
          </p:cNvPr>
          <p:cNvSpPr>
            <a:spLocks noGrp="1"/>
          </p:cNvSpPr>
          <p:nvPr>
            <p:ph type="sldNum" sz="quarter" idx="10"/>
          </p:nvPr>
        </p:nvSpPr>
        <p:spPr>
          <a:xfrm>
            <a:off x="11498218" y="365125"/>
            <a:ext cx="590405" cy="303664"/>
          </a:xfrm>
          <a:prstGeom prst="rect">
            <a:avLst/>
          </a:prstGeom>
        </p:spPr>
        <p:txBody>
          <a:bodyPr/>
          <a:lstStyle>
            <a:lvl1pPr>
              <a:defRPr sz="1200" baseline="0">
                <a:solidFill>
                  <a:schemeClr val="tx1"/>
                </a:solidFill>
                <a:latin typeface="Hyundai Sans Text Office" charset="0"/>
              </a:defRPr>
            </a:lvl1pPr>
          </a:lstStyle>
          <a:p>
            <a:fld id="{F169D2C2-629E-8F4A-ACFB-7793D7A9EDAC}" type="slidenum">
              <a:rPr lang="en-US" smtClean="0"/>
              <a:pPr/>
              <a:t>‹#›</a:t>
            </a:fld>
            <a:endParaRPr lang="en-US"/>
          </a:p>
        </p:txBody>
      </p:sp>
    </p:spTree>
    <p:extLst>
      <p:ext uri="{BB962C8B-B14F-4D97-AF65-F5344CB8AC3E}">
        <p14:creationId xmlns:p14="http://schemas.microsoft.com/office/powerpoint/2010/main" val="242721728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Title +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hasCustomPrompt="1"/>
          </p:nvPr>
        </p:nvSpPr>
        <p:spPr>
          <a:xfrm>
            <a:off x="839793" y="1681163"/>
            <a:ext cx="10515599" cy="823912"/>
          </a:xfrm>
        </p:spPr>
        <p:txBody>
          <a:bodyPr anchor="b">
            <a:noAutofit/>
          </a:bodyPr>
          <a:lstStyle>
            <a:lvl1pPr marL="0" indent="0">
              <a:buNone/>
              <a:defRPr sz="3200" b="0" i="0" baseline="0"/>
            </a:lvl1pPr>
            <a:lvl2pPr marL="457185" indent="0">
              <a:buNone/>
              <a:defRPr sz="2000" b="1"/>
            </a:lvl2pPr>
            <a:lvl3pPr marL="914368" indent="0">
              <a:buNone/>
              <a:defRPr sz="1800" b="1"/>
            </a:lvl3pPr>
            <a:lvl4pPr marL="1371552" indent="0">
              <a:buNone/>
              <a:defRPr sz="1600" b="1"/>
            </a:lvl4pPr>
            <a:lvl5pPr marL="1828736" indent="0">
              <a:buNone/>
              <a:defRPr sz="1600" b="1"/>
            </a:lvl5pPr>
            <a:lvl6pPr marL="2285920" indent="0">
              <a:buNone/>
              <a:defRPr sz="1600" b="1"/>
            </a:lvl6pPr>
            <a:lvl7pPr marL="2743103" indent="0">
              <a:buNone/>
              <a:defRPr sz="1600" b="1"/>
            </a:lvl7pPr>
            <a:lvl8pPr marL="3200288" indent="0">
              <a:buNone/>
              <a:defRPr sz="1600" b="1"/>
            </a:lvl8pPr>
            <a:lvl9pPr marL="3657473" indent="0">
              <a:buNone/>
              <a:defRPr sz="1600" b="1"/>
            </a:lvl9pPr>
          </a:lstStyle>
          <a:p>
            <a:pPr lvl="0"/>
            <a:r>
              <a:rPr lang="en-US"/>
              <a:t>Click to edit master text styles</a:t>
            </a:r>
          </a:p>
        </p:txBody>
      </p:sp>
      <p:sp>
        <p:nvSpPr>
          <p:cNvPr id="4" name="Content Placeholder 3"/>
          <p:cNvSpPr>
            <a:spLocks noGrp="1"/>
          </p:cNvSpPr>
          <p:nvPr>
            <p:ph sz="half" idx="2" hasCustomPrompt="1"/>
          </p:nvPr>
        </p:nvSpPr>
        <p:spPr>
          <a:xfrm>
            <a:off x="839790" y="2505075"/>
            <a:ext cx="10515599" cy="3845567"/>
          </a:xfrm>
        </p:spPr>
        <p:txBody>
          <a:bodyPr/>
          <a:lstStyle>
            <a:lvl1pPr>
              <a:defRPr baseline="0">
                <a:latin typeface="Hyundai Sans Text" charset="0"/>
              </a:defRPr>
            </a:lvl1pPr>
            <a:lvl2pPr>
              <a:buClr>
                <a:schemeClr val="tx1"/>
              </a:buClr>
              <a:defRPr/>
            </a:lvl2pPr>
            <a:lvl3pPr>
              <a:buClr>
                <a:schemeClr val="tx1"/>
              </a:buClr>
              <a:defRPr/>
            </a:lvl3pPr>
            <a:lvl4pPr>
              <a:buClr>
                <a:schemeClr val="tx1"/>
              </a:buClr>
              <a:defRPr/>
            </a:lvl4pPr>
            <a:lvl5pPr>
              <a:buClr>
                <a:schemeClr val="tx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10"/>
          <p:cNvSpPr>
            <a:spLocks noGrp="1"/>
          </p:cNvSpPr>
          <p:nvPr>
            <p:ph type="sldNum" sz="quarter" idx="4"/>
          </p:nvPr>
        </p:nvSpPr>
        <p:spPr>
          <a:xfrm>
            <a:off x="11498218" y="365125"/>
            <a:ext cx="590405" cy="303664"/>
          </a:xfrm>
          <a:prstGeom prst="rect">
            <a:avLst/>
          </a:prstGeom>
        </p:spPr>
        <p:txBody>
          <a:bodyPr/>
          <a:lstStyle>
            <a:lvl1pPr>
              <a:defRPr sz="1200" baseline="0">
                <a:solidFill>
                  <a:schemeClr val="tx1"/>
                </a:solidFill>
                <a:latin typeface="Hyundai Sans Text Office" charset="0"/>
              </a:defRPr>
            </a:lvl1pPr>
          </a:lstStyle>
          <a:p>
            <a:fld id="{F169D2C2-629E-8F4A-ACFB-7793D7A9EDAC}" type="slidenum">
              <a:rPr lang="en-US" smtClean="0"/>
              <a:pPr/>
              <a:t>‹#›</a:t>
            </a:fld>
            <a:endParaRPr lang="en-US"/>
          </a:p>
        </p:txBody>
      </p:sp>
    </p:spTree>
    <p:extLst>
      <p:ext uri="{BB962C8B-B14F-4D97-AF65-F5344CB8AC3E}">
        <p14:creationId xmlns:p14="http://schemas.microsoft.com/office/powerpoint/2010/main" val="276811020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Title + Copped Ima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9788" y="365125"/>
            <a:ext cx="10515600" cy="1325563"/>
          </a:xfrm>
        </p:spPr>
        <p:txBody>
          <a:bodyPr/>
          <a:lstStyle/>
          <a:p>
            <a:r>
              <a:rPr lang="en-US"/>
              <a:t>Click to edit master title style</a:t>
            </a:r>
          </a:p>
        </p:txBody>
      </p:sp>
      <p:sp>
        <p:nvSpPr>
          <p:cNvPr id="4" name="Content Placeholder 3"/>
          <p:cNvSpPr>
            <a:spLocks noGrp="1"/>
          </p:cNvSpPr>
          <p:nvPr>
            <p:ph sz="half" idx="2"/>
          </p:nvPr>
        </p:nvSpPr>
        <p:spPr>
          <a:xfrm>
            <a:off x="0" y="1690688"/>
            <a:ext cx="12192000" cy="4652963"/>
          </a:xfrm>
        </p:spPr>
        <p:txBody>
          <a:bodyPr/>
          <a:lstStyle>
            <a:lvl1pPr>
              <a:defRPr baseline="0">
                <a:latin typeface="Hyundai Sans Text" charset="0"/>
              </a:defRPr>
            </a:lvl1pPr>
            <a:lvl2pPr>
              <a:buClr>
                <a:schemeClr val="tx1"/>
              </a:buClr>
              <a:defRPr/>
            </a:lvl2pPr>
            <a:lvl3pPr>
              <a:buClr>
                <a:schemeClr val="tx1"/>
              </a:buClr>
              <a:defRPr/>
            </a:lvl3pPr>
            <a:lvl4pPr>
              <a:buClr>
                <a:schemeClr val="tx1"/>
              </a:buClr>
              <a:defRPr/>
            </a:lvl4pPr>
            <a:lvl5pPr>
              <a:buClr>
                <a:schemeClr val="tx1"/>
              </a:buClr>
              <a:defRPr/>
            </a:lvl5pPr>
          </a:lstStyle>
          <a:p>
            <a:pPr lvl="0"/>
            <a:endParaRPr lang="en-US"/>
          </a:p>
        </p:txBody>
      </p:sp>
      <p:sp>
        <p:nvSpPr>
          <p:cNvPr id="7" name="Slide Number Placeholder 10"/>
          <p:cNvSpPr>
            <a:spLocks noGrp="1"/>
          </p:cNvSpPr>
          <p:nvPr>
            <p:ph type="sldNum" sz="quarter" idx="4"/>
          </p:nvPr>
        </p:nvSpPr>
        <p:spPr>
          <a:xfrm>
            <a:off x="11498218" y="365125"/>
            <a:ext cx="590405" cy="303664"/>
          </a:xfrm>
          <a:prstGeom prst="rect">
            <a:avLst/>
          </a:prstGeom>
        </p:spPr>
        <p:txBody>
          <a:bodyPr/>
          <a:lstStyle>
            <a:lvl1pPr>
              <a:defRPr sz="1200" baseline="0">
                <a:solidFill>
                  <a:schemeClr val="tx1"/>
                </a:solidFill>
                <a:latin typeface="Hyundai Sans Text Office" charset="0"/>
              </a:defRPr>
            </a:lvl1pPr>
          </a:lstStyle>
          <a:p>
            <a:fld id="{F169D2C2-629E-8F4A-ACFB-7793D7A9EDAC}" type="slidenum">
              <a:rPr lang="en-US" smtClean="0"/>
              <a:pPr/>
              <a:t>‹#›</a:t>
            </a:fld>
            <a:endParaRPr lang="en-US"/>
          </a:p>
        </p:txBody>
      </p:sp>
    </p:spTree>
    <p:extLst>
      <p:ext uri="{BB962C8B-B14F-4D97-AF65-F5344CB8AC3E}">
        <p14:creationId xmlns:p14="http://schemas.microsoft.com/office/powerpoint/2010/main" val="31041208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Three Image">
    <p:spTree>
      <p:nvGrpSpPr>
        <p:cNvPr id="1" name=""/>
        <p:cNvGrpSpPr/>
        <p:nvPr/>
      </p:nvGrpSpPr>
      <p:grpSpPr>
        <a:xfrm>
          <a:off x="0" y="0"/>
          <a:ext cx="0" cy="0"/>
          <a:chOff x="0" y="0"/>
          <a:chExt cx="0" cy="0"/>
        </a:xfrm>
      </p:grpSpPr>
      <p:sp>
        <p:nvSpPr>
          <p:cNvPr id="7" name="Slide Number Placeholder 10"/>
          <p:cNvSpPr>
            <a:spLocks noGrp="1"/>
          </p:cNvSpPr>
          <p:nvPr>
            <p:ph type="sldNum" sz="quarter" idx="4"/>
          </p:nvPr>
        </p:nvSpPr>
        <p:spPr>
          <a:xfrm>
            <a:off x="11498218" y="365125"/>
            <a:ext cx="590405" cy="303664"/>
          </a:xfrm>
          <a:prstGeom prst="rect">
            <a:avLst/>
          </a:prstGeom>
        </p:spPr>
        <p:txBody>
          <a:bodyPr/>
          <a:lstStyle>
            <a:lvl1pPr>
              <a:defRPr sz="1200" baseline="0">
                <a:solidFill>
                  <a:schemeClr val="tx1"/>
                </a:solidFill>
                <a:latin typeface="Hyundai Sans Text Office" charset="0"/>
              </a:defRPr>
            </a:lvl1pPr>
          </a:lstStyle>
          <a:p>
            <a:fld id="{F169D2C2-629E-8F4A-ACFB-7793D7A9EDAC}" type="slidenum">
              <a:rPr lang="en-US" smtClean="0"/>
              <a:pPr/>
              <a:t>‹#›</a:t>
            </a:fld>
            <a:endParaRPr lang="en-US"/>
          </a:p>
        </p:txBody>
      </p:sp>
      <p:sp>
        <p:nvSpPr>
          <p:cNvPr id="3" name="Title 2">
            <a:extLst>
              <a:ext uri="{FF2B5EF4-FFF2-40B4-BE49-F238E27FC236}">
                <a16:creationId xmlns:a16="http://schemas.microsoft.com/office/drawing/2014/main" id="{272BFEBD-4F1F-3B43-90FE-48FAED4EF927}"/>
              </a:ext>
            </a:extLst>
          </p:cNvPr>
          <p:cNvSpPr>
            <a:spLocks noGrp="1"/>
          </p:cNvSpPr>
          <p:nvPr>
            <p:ph type="title"/>
          </p:nvPr>
        </p:nvSpPr>
        <p:spPr/>
        <p:txBody>
          <a:bodyPr/>
          <a:lstStyle/>
          <a:p>
            <a:r>
              <a:rPr lang="en-US"/>
              <a:t>Click to edit Master title style</a:t>
            </a:r>
          </a:p>
        </p:txBody>
      </p:sp>
      <p:sp>
        <p:nvSpPr>
          <p:cNvPr id="12" name="Picture Placeholder 10">
            <a:extLst>
              <a:ext uri="{FF2B5EF4-FFF2-40B4-BE49-F238E27FC236}">
                <a16:creationId xmlns:a16="http://schemas.microsoft.com/office/drawing/2014/main" id="{6CCB86E4-B706-D742-A91C-15485FDA9275}"/>
              </a:ext>
            </a:extLst>
          </p:cNvPr>
          <p:cNvSpPr>
            <a:spLocks noGrp="1"/>
          </p:cNvSpPr>
          <p:nvPr>
            <p:ph type="pic" sz="quarter" idx="14"/>
          </p:nvPr>
        </p:nvSpPr>
        <p:spPr>
          <a:xfrm>
            <a:off x="-7662" y="1690687"/>
            <a:ext cx="3976948" cy="4652964"/>
          </a:xfrm>
        </p:spPr>
        <p:txBody>
          <a:bodyPr/>
          <a:lstStyle/>
          <a:p>
            <a:endParaRPr lang="en-US"/>
          </a:p>
        </p:txBody>
      </p:sp>
      <p:sp>
        <p:nvSpPr>
          <p:cNvPr id="13" name="Picture Placeholder 10">
            <a:extLst>
              <a:ext uri="{FF2B5EF4-FFF2-40B4-BE49-F238E27FC236}">
                <a16:creationId xmlns:a16="http://schemas.microsoft.com/office/drawing/2014/main" id="{FDA868D7-9872-DA4E-815F-B18FCB9FD43E}"/>
              </a:ext>
            </a:extLst>
          </p:cNvPr>
          <p:cNvSpPr>
            <a:spLocks noGrp="1"/>
          </p:cNvSpPr>
          <p:nvPr>
            <p:ph type="pic" sz="quarter" idx="15"/>
          </p:nvPr>
        </p:nvSpPr>
        <p:spPr>
          <a:xfrm>
            <a:off x="4105209" y="1690687"/>
            <a:ext cx="3976948" cy="4652964"/>
          </a:xfrm>
        </p:spPr>
        <p:txBody>
          <a:bodyPr/>
          <a:lstStyle/>
          <a:p>
            <a:endParaRPr lang="en-US"/>
          </a:p>
        </p:txBody>
      </p:sp>
      <p:sp>
        <p:nvSpPr>
          <p:cNvPr id="14" name="Picture Placeholder 10">
            <a:extLst>
              <a:ext uri="{FF2B5EF4-FFF2-40B4-BE49-F238E27FC236}">
                <a16:creationId xmlns:a16="http://schemas.microsoft.com/office/drawing/2014/main" id="{A820A98F-0082-4541-8613-EDC53B717ABC}"/>
              </a:ext>
            </a:extLst>
          </p:cNvPr>
          <p:cNvSpPr>
            <a:spLocks noGrp="1"/>
          </p:cNvSpPr>
          <p:nvPr>
            <p:ph type="pic" sz="quarter" idx="16"/>
          </p:nvPr>
        </p:nvSpPr>
        <p:spPr>
          <a:xfrm>
            <a:off x="8218079" y="1690687"/>
            <a:ext cx="3976948" cy="4652964"/>
          </a:xfrm>
        </p:spPr>
        <p:txBody>
          <a:bodyPr/>
          <a:lstStyle/>
          <a:p>
            <a:endParaRPr lang="en-US"/>
          </a:p>
        </p:txBody>
      </p:sp>
    </p:spTree>
    <p:extLst>
      <p:ext uri="{BB962C8B-B14F-4D97-AF65-F5344CB8AC3E}">
        <p14:creationId xmlns:p14="http://schemas.microsoft.com/office/powerpoint/2010/main" val="103487655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Three Image + Content">
    <p:spTree>
      <p:nvGrpSpPr>
        <p:cNvPr id="1" name=""/>
        <p:cNvGrpSpPr/>
        <p:nvPr/>
      </p:nvGrpSpPr>
      <p:grpSpPr>
        <a:xfrm>
          <a:off x="0" y="0"/>
          <a:ext cx="0" cy="0"/>
          <a:chOff x="0" y="0"/>
          <a:chExt cx="0" cy="0"/>
        </a:xfrm>
      </p:grpSpPr>
      <p:sp>
        <p:nvSpPr>
          <p:cNvPr id="7" name="Slide Number Placeholder 10"/>
          <p:cNvSpPr>
            <a:spLocks noGrp="1"/>
          </p:cNvSpPr>
          <p:nvPr>
            <p:ph type="sldNum" sz="quarter" idx="4"/>
          </p:nvPr>
        </p:nvSpPr>
        <p:spPr>
          <a:xfrm>
            <a:off x="11498218" y="365125"/>
            <a:ext cx="590405" cy="303664"/>
          </a:xfrm>
          <a:prstGeom prst="rect">
            <a:avLst/>
          </a:prstGeom>
        </p:spPr>
        <p:txBody>
          <a:bodyPr/>
          <a:lstStyle>
            <a:lvl1pPr>
              <a:defRPr sz="1200" baseline="0">
                <a:solidFill>
                  <a:schemeClr val="tx1"/>
                </a:solidFill>
                <a:latin typeface="Hyundai Sans Text Office" charset="0"/>
              </a:defRPr>
            </a:lvl1pPr>
          </a:lstStyle>
          <a:p>
            <a:fld id="{F169D2C2-629E-8F4A-ACFB-7793D7A9EDAC}" type="slidenum">
              <a:rPr lang="en-US" smtClean="0"/>
              <a:pPr/>
              <a:t>‹#›</a:t>
            </a:fld>
            <a:endParaRPr lang="en-US"/>
          </a:p>
        </p:txBody>
      </p:sp>
      <p:sp>
        <p:nvSpPr>
          <p:cNvPr id="3" name="Title 2">
            <a:extLst>
              <a:ext uri="{FF2B5EF4-FFF2-40B4-BE49-F238E27FC236}">
                <a16:creationId xmlns:a16="http://schemas.microsoft.com/office/drawing/2014/main" id="{272BFEBD-4F1F-3B43-90FE-48FAED4EF927}"/>
              </a:ext>
            </a:extLst>
          </p:cNvPr>
          <p:cNvSpPr>
            <a:spLocks noGrp="1"/>
          </p:cNvSpPr>
          <p:nvPr>
            <p:ph type="title"/>
          </p:nvPr>
        </p:nvSpPr>
        <p:spPr/>
        <p:txBody>
          <a:bodyPr/>
          <a:lstStyle/>
          <a:p>
            <a:r>
              <a:rPr lang="en-US"/>
              <a:t>Click to edit Master title style</a:t>
            </a:r>
          </a:p>
        </p:txBody>
      </p:sp>
      <p:sp>
        <p:nvSpPr>
          <p:cNvPr id="12" name="Picture Placeholder 10">
            <a:extLst>
              <a:ext uri="{FF2B5EF4-FFF2-40B4-BE49-F238E27FC236}">
                <a16:creationId xmlns:a16="http://schemas.microsoft.com/office/drawing/2014/main" id="{6CCB86E4-B706-D742-A91C-15485FDA9275}"/>
              </a:ext>
            </a:extLst>
          </p:cNvPr>
          <p:cNvSpPr>
            <a:spLocks noGrp="1"/>
          </p:cNvSpPr>
          <p:nvPr>
            <p:ph type="pic" sz="quarter" idx="14"/>
          </p:nvPr>
        </p:nvSpPr>
        <p:spPr>
          <a:xfrm>
            <a:off x="-7662" y="1690688"/>
            <a:ext cx="3976948" cy="2793848"/>
          </a:xfrm>
        </p:spPr>
        <p:txBody>
          <a:bodyPr/>
          <a:lstStyle/>
          <a:p>
            <a:endParaRPr lang="en-US"/>
          </a:p>
        </p:txBody>
      </p:sp>
      <p:sp>
        <p:nvSpPr>
          <p:cNvPr id="13" name="Picture Placeholder 10">
            <a:extLst>
              <a:ext uri="{FF2B5EF4-FFF2-40B4-BE49-F238E27FC236}">
                <a16:creationId xmlns:a16="http://schemas.microsoft.com/office/drawing/2014/main" id="{FDA868D7-9872-DA4E-815F-B18FCB9FD43E}"/>
              </a:ext>
            </a:extLst>
          </p:cNvPr>
          <p:cNvSpPr>
            <a:spLocks noGrp="1"/>
          </p:cNvSpPr>
          <p:nvPr>
            <p:ph type="pic" sz="quarter" idx="15"/>
          </p:nvPr>
        </p:nvSpPr>
        <p:spPr>
          <a:xfrm>
            <a:off x="4105209" y="1690688"/>
            <a:ext cx="3976948" cy="2793848"/>
          </a:xfrm>
        </p:spPr>
        <p:txBody>
          <a:bodyPr/>
          <a:lstStyle/>
          <a:p>
            <a:endParaRPr lang="en-US"/>
          </a:p>
        </p:txBody>
      </p:sp>
      <p:sp>
        <p:nvSpPr>
          <p:cNvPr id="14" name="Picture Placeholder 10">
            <a:extLst>
              <a:ext uri="{FF2B5EF4-FFF2-40B4-BE49-F238E27FC236}">
                <a16:creationId xmlns:a16="http://schemas.microsoft.com/office/drawing/2014/main" id="{A820A98F-0082-4541-8613-EDC53B717ABC}"/>
              </a:ext>
            </a:extLst>
          </p:cNvPr>
          <p:cNvSpPr>
            <a:spLocks noGrp="1"/>
          </p:cNvSpPr>
          <p:nvPr>
            <p:ph type="pic" sz="quarter" idx="16"/>
          </p:nvPr>
        </p:nvSpPr>
        <p:spPr>
          <a:xfrm>
            <a:off x="8218079" y="1690688"/>
            <a:ext cx="3976948" cy="2793848"/>
          </a:xfrm>
        </p:spPr>
        <p:txBody>
          <a:bodyPr/>
          <a:lstStyle/>
          <a:p>
            <a:endParaRPr lang="en-US"/>
          </a:p>
        </p:txBody>
      </p:sp>
      <p:sp>
        <p:nvSpPr>
          <p:cNvPr id="8" name="Content Placeholder 5">
            <a:extLst>
              <a:ext uri="{FF2B5EF4-FFF2-40B4-BE49-F238E27FC236}">
                <a16:creationId xmlns:a16="http://schemas.microsoft.com/office/drawing/2014/main" id="{56B8977D-D311-A241-B77F-ADFB7E0C439B}"/>
              </a:ext>
            </a:extLst>
          </p:cNvPr>
          <p:cNvSpPr>
            <a:spLocks noGrp="1"/>
          </p:cNvSpPr>
          <p:nvPr>
            <p:ph sz="quarter" idx="17" hasCustomPrompt="1"/>
          </p:nvPr>
        </p:nvSpPr>
        <p:spPr>
          <a:xfrm>
            <a:off x="510117" y="4581008"/>
            <a:ext cx="3459168" cy="1854248"/>
          </a:xfrm>
        </p:spPr>
        <p:txBody>
          <a:bodyPr>
            <a:noAutofit/>
          </a:bodyPr>
          <a:lstStyle>
            <a:lvl1pPr>
              <a:defRPr sz="2133" baseline="0">
                <a:latin typeface="Hyundai Sans Text" charset="0"/>
              </a:defRPr>
            </a:lvl1pPr>
            <a:lvl2pPr>
              <a:buClr>
                <a:schemeClr val="tx1"/>
              </a:buClr>
              <a:defRPr sz="2133" baseline="0">
                <a:latin typeface="Hyundai Sans Text" charset="0"/>
              </a:defRPr>
            </a:lvl2pPr>
            <a:lvl3pPr>
              <a:buClr>
                <a:schemeClr val="tx1"/>
              </a:buClr>
              <a:defRPr sz="1867" baseline="0">
                <a:latin typeface="Hyundai Sans Text" charset="0"/>
              </a:defRPr>
            </a:lvl3pPr>
            <a:lvl4pPr>
              <a:buClr>
                <a:schemeClr val="tx1"/>
              </a:buClr>
              <a:defRPr sz="1600" baseline="0">
                <a:latin typeface="Hyundai Sans Text" charset="0"/>
              </a:defRPr>
            </a:lvl4pPr>
            <a:lvl5pPr>
              <a:buClr>
                <a:schemeClr val="tx1"/>
              </a:buClr>
              <a:defRPr sz="1467" baseline="0">
                <a:latin typeface="Hyundai Sans Text"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5">
            <a:extLst>
              <a:ext uri="{FF2B5EF4-FFF2-40B4-BE49-F238E27FC236}">
                <a16:creationId xmlns:a16="http://schemas.microsoft.com/office/drawing/2014/main" id="{0BD3243E-9396-204F-B691-4DA3955B26C2}"/>
              </a:ext>
            </a:extLst>
          </p:cNvPr>
          <p:cNvSpPr>
            <a:spLocks noGrp="1"/>
          </p:cNvSpPr>
          <p:nvPr>
            <p:ph sz="quarter" idx="18" hasCustomPrompt="1"/>
          </p:nvPr>
        </p:nvSpPr>
        <p:spPr>
          <a:xfrm>
            <a:off x="4114708" y="4581008"/>
            <a:ext cx="3459168" cy="1854248"/>
          </a:xfrm>
        </p:spPr>
        <p:txBody>
          <a:bodyPr>
            <a:noAutofit/>
          </a:bodyPr>
          <a:lstStyle>
            <a:lvl1pPr>
              <a:defRPr sz="2133" baseline="0">
                <a:latin typeface="Hyundai Sans Text" charset="0"/>
              </a:defRPr>
            </a:lvl1pPr>
            <a:lvl2pPr>
              <a:buClr>
                <a:schemeClr val="tx1"/>
              </a:buClr>
              <a:defRPr sz="2133" baseline="0">
                <a:latin typeface="Hyundai Sans Text" charset="0"/>
              </a:defRPr>
            </a:lvl2pPr>
            <a:lvl3pPr>
              <a:buClr>
                <a:schemeClr val="tx1"/>
              </a:buClr>
              <a:defRPr sz="1867" baseline="0">
                <a:latin typeface="Hyundai Sans Text" charset="0"/>
              </a:defRPr>
            </a:lvl3pPr>
            <a:lvl4pPr>
              <a:buClr>
                <a:schemeClr val="tx1"/>
              </a:buClr>
              <a:defRPr sz="1600" baseline="0">
                <a:latin typeface="Hyundai Sans Text" charset="0"/>
              </a:defRPr>
            </a:lvl4pPr>
            <a:lvl5pPr>
              <a:buClr>
                <a:schemeClr val="tx1"/>
              </a:buClr>
              <a:defRPr sz="1467" baseline="0">
                <a:latin typeface="Hyundai Sans Text"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5">
            <a:extLst>
              <a:ext uri="{FF2B5EF4-FFF2-40B4-BE49-F238E27FC236}">
                <a16:creationId xmlns:a16="http://schemas.microsoft.com/office/drawing/2014/main" id="{BBD8E279-6DE1-EE4A-9B60-ED30DB5FBC5B}"/>
              </a:ext>
            </a:extLst>
          </p:cNvPr>
          <p:cNvSpPr>
            <a:spLocks noGrp="1"/>
          </p:cNvSpPr>
          <p:nvPr>
            <p:ph sz="quarter" idx="19" hasCustomPrompt="1"/>
          </p:nvPr>
        </p:nvSpPr>
        <p:spPr>
          <a:xfrm>
            <a:off x="8228183" y="4581008"/>
            <a:ext cx="3459168" cy="1854248"/>
          </a:xfrm>
        </p:spPr>
        <p:txBody>
          <a:bodyPr>
            <a:noAutofit/>
          </a:bodyPr>
          <a:lstStyle>
            <a:lvl1pPr>
              <a:defRPr sz="2133" baseline="0">
                <a:latin typeface="Hyundai Sans Text" charset="0"/>
              </a:defRPr>
            </a:lvl1pPr>
            <a:lvl2pPr>
              <a:buClr>
                <a:schemeClr val="tx1"/>
              </a:buClr>
              <a:defRPr sz="2133" baseline="0">
                <a:latin typeface="Hyundai Sans Text" charset="0"/>
              </a:defRPr>
            </a:lvl2pPr>
            <a:lvl3pPr>
              <a:buClr>
                <a:schemeClr val="tx1"/>
              </a:buClr>
              <a:defRPr sz="1867" baseline="0">
                <a:latin typeface="Hyundai Sans Text" charset="0"/>
              </a:defRPr>
            </a:lvl3pPr>
            <a:lvl4pPr>
              <a:buClr>
                <a:schemeClr val="tx1"/>
              </a:buClr>
              <a:defRPr sz="1600" baseline="0">
                <a:latin typeface="Hyundai Sans Text" charset="0"/>
              </a:defRPr>
            </a:lvl4pPr>
            <a:lvl5pPr>
              <a:buClr>
                <a:schemeClr val="tx1"/>
              </a:buClr>
              <a:defRPr sz="1467" baseline="0">
                <a:latin typeface="Hyundai Sans Text"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4472378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Title Over Image">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0" y="0"/>
            <a:ext cx="12192000" cy="6858000"/>
          </a:xfrm>
        </p:spPr>
        <p:txBody>
          <a:bodyPr/>
          <a:lstStyle>
            <a:lvl1pPr>
              <a:defRPr baseline="0">
                <a:latin typeface="Hyundai Sans Text" charset="0"/>
              </a:defRPr>
            </a:lvl1pPr>
            <a:lvl2pPr>
              <a:buClr>
                <a:schemeClr val="tx1"/>
              </a:buClr>
              <a:defRPr/>
            </a:lvl2pPr>
            <a:lvl3pPr>
              <a:buClr>
                <a:schemeClr val="tx1"/>
              </a:buClr>
              <a:defRPr/>
            </a:lvl3pPr>
            <a:lvl4pPr>
              <a:buClr>
                <a:schemeClr val="tx1"/>
              </a:buClr>
              <a:defRPr/>
            </a:lvl4pPr>
            <a:lvl5pPr>
              <a:buClr>
                <a:schemeClr val="tx1"/>
              </a:buClr>
              <a:defRPr/>
            </a:lvl5pPr>
          </a:lstStyle>
          <a:p>
            <a:pPr lvl="0"/>
            <a:endParaRPr lang="en-US"/>
          </a:p>
        </p:txBody>
      </p:sp>
      <p:sp>
        <p:nvSpPr>
          <p:cNvPr id="2" name="Title 1"/>
          <p:cNvSpPr>
            <a:spLocks noGrp="1"/>
          </p:cNvSpPr>
          <p:nvPr>
            <p:ph type="title" hasCustomPrompt="1"/>
          </p:nvPr>
        </p:nvSpPr>
        <p:spPr>
          <a:xfrm>
            <a:off x="839788" y="365125"/>
            <a:ext cx="10515600" cy="1325563"/>
          </a:xfrm>
        </p:spPr>
        <p:txBody>
          <a:bodyPr/>
          <a:lstStyle/>
          <a:p>
            <a:r>
              <a:rPr lang="en-US"/>
              <a:t>Click to edit master title style</a:t>
            </a:r>
          </a:p>
        </p:txBody>
      </p:sp>
      <p:sp>
        <p:nvSpPr>
          <p:cNvPr id="7" name="Slide Number Placeholder 10"/>
          <p:cNvSpPr>
            <a:spLocks noGrp="1"/>
          </p:cNvSpPr>
          <p:nvPr>
            <p:ph type="sldNum" sz="quarter" idx="4"/>
          </p:nvPr>
        </p:nvSpPr>
        <p:spPr>
          <a:xfrm>
            <a:off x="11498218" y="365125"/>
            <a:ext cx="590405" cy="303664"/>
          </a:xfrm>
          <a:prstGeom prst="rect">
            <a:avLst/>
          </a:prstGeom>
        </p:spPr>
        <p:txBody>
          <a:bodyPr/>
          <a:lstStyle>
            <a:lvl1pPr>
              <a:defRPr sz="1200" baseline="0">
                <a:solidFill>
                  <a:schemeClr val="tx1"/>
                </a:solidFill>
                <a:latin typeface="Hyundai Sans Text Office" charset="0"/>
              </a:defRPr>
            </a:lvl1pPr>
          </a:lstStyle>
          <a:p>
            <a:fld id="{F169D2C2-629E-8F4A-ACFB-7793D7A9EDAC}" type="slidenum">
              <a:rPr lang="en-US" smtClean="0"/>
              <a:pPr/>
              <a:t>‹#›</a:t>
            </a:fld>
            <a:endParaRPr lang="en-US"/>
          </a:p>
        </p:txBody>
      </p:sp>
    </p:spTree>
    <p:extLst>
      <p:ext uri="{BB962C8B-B14F-4D97-AF65-F5344CB8AC3E}">
        <p14:creationId xmlns:p14="http://schemas.microsoft.com/office/powerpoint/2010/main" val="397594506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_Title &amp; Divider Slide">
    <p:bg>
      <p:bgPr>
        <a:solidFill>
          <a:schemeClr val="tx1">
            <a:lumMod val="20000"/>
            <a:lumOff val="80000"/>
          </a:schemeClr>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CFC00640-7AAE-CC43-A9F0-F71C1C699F0A}"/>
              </a:ext>
            </a:extLst>
          </p:cNvPr>
          <p:cNvSpPr>
            <a:spLocks noGrp="1"/>
          </p:cNvSpPr>
          <p:nvPr>
            <p:ph type="pic" sz="quarter" idx="10"/>
          </p:nvPr>
        </p:nvSpPr>
        <p:spPr>
          <a:xfrm>
            <a:off x="0" y="0"/>
            <a:ext cx="12192000" cy="6858000"/>
          </a:xfrm>
          <a:prstGeom prst="rect">
            <a:avLst/>
          </a:prstGeom>
        </p:spPr>
        <p:txBody>
          <a:bodyPr anchor="ctr"/>
          <a:lstStyle>
            <a:lvl1pPr marL="0" indent="0" algn="ctr">
              <a:buNone/>
              <a:defRPr/>
            </a:lvl1pPr>
          </a:lstStyle>
          <a:p>
            <a:r>
              <a:rPr lang="en-US"/>
              <a:t>Click icon to add picture</a:t>
            </a:r>
          </a:p>
        </p:txBody>
      </p:sp>
      <p:sp>
        <p:nvSpPr>
          <p:cNvPr id="19" name="Title Placeholder 1">
            <a:extLst>
              <a:ext uri="{FF2B5EF4-FFF2-40B4-BE49-F238E27FC236}">
                <a16:creationId xmlns:a16="http://schemas.microsoft.com/office/drawing/2014/main" id="{50D5689C-37BF-B547-9F97-A798A9F492EC}"/>
              </a:ext>
            </a:extLst>
          </p:cNvPr>
          <p:cNvSpPr>
            <a:spLocks noGrp="1"/>
          </p:cNvSpPr>
          <p:nvPr>
            <p:ph type="title" hasCustomPrompt="1"/>
          </p:nvPr>
        </p:nvSpPr>
        <p:spPr>
          <a:xfrm>
            <a:off x="594313" y="1573042"/>
            <a:ext cx="4348595" cy="2158304"/>
          </a:xfrm>
          <a:prstGeom prst="rect">
            <a:avLst/>
          </a:prstGeom>
        </p:spPr>
        <p:txBody>
          <a:bodyPr vert="horz" lIns="91390" tIns="45695" rIns="91390" bIns="45695" rtlCol="0" anchor="b" anchorCtr="0">
            <a:noAutofit/>
          </a:bodyPr>
          <a:lstStyle>
            <a:lvl1pPr algn="l">
              <a:lnSpc>
                <a:spcPct val="80000"/>
              </a:lnSpc>
              <a:defRPr sz="3200" b="1" i="0">
                <a:solidFill>
                  <a:schemeClr val="tx1"/>
                </a:solidFill>
                <a:latin typeface="Segoe UI Semibold" panose="020B0502040204020203" pitchFamily="34" charset="0"/>
                <a:cs typeface="Segoe UI Semibold" panose="020B0502040204020203" pitchFamily="34" charset="0"/>
              </a:defRPr>
            </a:lvl1pPr>
          </a:lstStyle>
          <a:p>
            <a:r>
              <a:rPr lang="en-US"/>
              <a:t>Click To Edit Title</a:t>
            </a:r>
          </a:p>
        </p:txBody>
      </p:sp>
      <p:sp>
        <p:nvSpPr>
          <p:cNvPr id="3" name="Text Placeholder 2">
            <a:extLst>
              <a:ext uri="{FF2B5EF4-FFF2-40B4-BE49-F238E27FC236}">
                <a16:creationId xmlns:a16="http://schemas.microsoft.com/office/drawing/2014/main" id="{8FBA9F99-326E-1F4D-A26E-1464042D3D0F}"/>
              </a:ext>
            </a:extLst>
          </p:cNvPr>
          <p:cNvSpPr>
            <a:spLocks noGrp="1"/>
          </p:cNvSpPr>
          <p:nvPr>
            <p:ph type="body" sz="quarter" idx="11" hasCustomPrompt="1"/>
          </p:nvPr>
        </p:nvSpPr>
        <p:spPr>
          <a:xfrm>
            <a:off x="594312" y="3787790"/>
            <a:ext cx="4349163" cy="1657165"/>
          </a:xfrm>
          <a:prstGeom prst="rect">
            <a:avLst/>
          </a:prstGeom>
        </p:spPr>
        <p:txBody>
          <a:bodyPr/>
          <a:lstStyle>
            <a:lvl1pPr marL="0" indent="0">
              <a:lnSpc>
                <a:spcPct val="85000"/>
              </a:lnSpc>
              <a:buNone/>
              <a:defRPr sz="1600" b="1" i="0" spc="0">
                <a:solidFill>
                  <a:schemeClr val="bg2"/>
                </a:solidFill>
                <a:latin typeface="Segoe UI Semibold" panose="020B0502040204020203" pitchFamily="34" charset="0"/>
                <a:cs typeface="Segoe UI Semibold" panose="020B0502040204020203" pitchFamily="34" charset="0"/>
              </a:defRPr>
            </a:lvl1pPr>
          </a:lstStyle>
          <a:p>
            <a:pPr lvl="0"/>
            <a:r>
              <a:rPr lang="en-US"/>
              <a:t>Edit Master Text Styles</a:t>
            </a:r>
          </a:p>
        </p:txBody>
      </p:sp>
    </p:spTree>
    <p:extLst>
      <p:ext uri="{BB962C8B-B14F-4D97-AF65-F5344CB8AC3E}">
        <p14:creationId xmlns:p14="http://schemas.microsoft.com/office/powerpoint/2010/main" val="1575995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5_Title &amp; Divider Slide">
    <p:bg>
      <p:bgPr>
        <a:solidFill>
          <a:schemeClr val="tx1">
            <a:lumMod val="20000"/>
            <a:lumOff val="80000"/>
          </a:schemeClr>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CFC00640-7AAE-CC43-A9F0-F71C1C699F0A}"/>
              </a:ext>
            </a:extLst>
          </p:cNvPr>
          <p:cNvSpPr>
            <a:spLocks noGrp="1"/>
          </p:cNvSpPr>
          <p:nvPr>
            <p:ph type="pic" sz="quarter" idx="10"/>
          </p:nvPr>
        </p:nvSpPr>
        <p:spPr>
          <a:xfrm>
            <a:off x="0" y="0"/>
            <a:ext cx="12192000" cy="6858000"/>
          </a:xfrm>
          <a:prstGeom prst="rect">
            <a:avLst/>
          </a:prstGeom>
        </p:spPr>
        <p:txBody>
          <a:bodyPr anchor="ctr"/>
          <a:lstStyle>
            <a:lvl1pPr marL="0" indent="0" algn="ctr">
              <a:buNone/>
              <a:defRPr/>
            </a:lvl1pPr>
          </a:lstStyle>
          <a:p>
            <a:r>
              <a:rPr lang="en-US"/>
              <a:t>Click icon to add picture</a:t>
            </a:r>
          </a:p>
        </p:txBody>
      </p:sp>
      <p:sp>
        <p:nvSpPr>
          <p:cNvPr id="19" name="Title Placeholder 1">
            <a:extLst>
              <a:ext uri="{FF2B5EF4-FFF2-40B4-BE49-F238E27FC236}">
                <a16:creationId xmlns:a16="http://schemas.microsoft.com/office/drawing/2014/main" id="{50D5689C-37BF-B547-9F97-A798A9F492EC}"/>
              </a:ext>
            </a:extLst>
          </p:cNvPr>
          <p:cNvSpPr>
            <a:spLocks noGrp="1"/>
          </p:cNvSpPr>
          <p:nvPr>
            <p:ph type="title" hasCustomPrompt="1"/>
          </p:nvPr>
        </p:nvSpPr>
        <p:spPr>
          <a:xfrm>
            <a:off x="594313" y="1651577"/>
            <a:ext cx="4692068" cy="872994"/>
          </a:xfrm>
          <a:prstGeom prst="rect">
            <a:avLst/>
          </a:prstGeom>
        </p:spPr>
        <p:txBody>
          <a:bodyPr vert="horz" lIns="91390" tIns="45695" rIns="91390" bIns="45695" rtlCol="0" anchor="b" anchorCtr="0">
            <a:noAutofit/>
          </a:bodyPr>
          <a:lstStyle>
            <a:lvl1pPr algn="l">
              <a:lnSpc>
                <a:spcPct val="80000"/>
              </a:lnSpc>
              <a:defRPr sz="3200" b="1" i="0">
                <a:solidFill>
                  <a:schemeClr val="tx1"/>
                </a:solidFill>
                <a:latin typeface="Segoe UI Semibold" panose="020B0502040204020203" pitchFamily="34" charset="0"/>
                <a:cs typeface="Segoe UI Semibold" panose="020B0502040204020203" pitchFamily="34" charset="0"/>
              </a:defRPr>
            </a:lvl1pPr>
          </a:lstStyle>
          <a:p>
            <a:r>
              <a:rPr lang="en-US"/>
              <a:t>Click To Edit Title</a:t>
            </a:r>
          </a:p>
        </p:txBody>
      </p:sp>
      <p:sp>
        <p:nvSpPr>
          <p:cNvPr id="3" name="Text Placeholder 2">
            <a:extLst>
              <a:ext uri="{FF2B5EF4-FFF2-40B4-BE49-F238E27FC236}">
                <a16:creationId xmlns:a16="http://schemas.microsoft.com/office/drawing/2014/main" id="{8FBA9F99-326E-1F4D-A26E-1464042D3D0F}"/>
              </a:ext>
            </a:extLst>
          </p:cNvPr>
          <p:cNvSpPr>
            <a:spLocks noGrp="1"/>
          </p:cNvSpPr>
          <p:nvPr>
            <p:ph type="body" sz="quarter" idx="11" hasCustomPrompt="1"/>
          </p:nvPr>
        </p:nvSpPr>
        <p:spPr>
          <a:xfrm>
            <a:off x="594312" y="2581015"/>
            <a:ext cx="4692681" cy="845599"/>
          </a:xfrm>
          <a:prstGeom prst="rect">
            <a:avLst/>
          </a:prstGeom>
        </p:spPr>
        <p:txBody>
          <a:bodyPr/>
          <a:lstStyle>
            <a:lvl1pPr marL="0" indent="0">
              <a:lnSpc>
                <a:spcPct val="85000"/>
              </a:lnSpc>
              <a:spcBef>
                <a:spcPts val="0"/>
              </a:spcBef>
              <a:buNone/>
              <a:defRPr sz="1600" b="1" i="0" spc="0">
                <a:solidFill>
                  <a:schemeClr val="bg2"/>
                </a:solidFill>
                <a:latin typeface="Segoe UI Semibold" panose="020B0502040204020203" pitchFamily="34" charset="0"/>
                <a:cs typeface="Segoe UI Semibold" panose="020B0502040204020203" pitchFamily="34" charset="0"/>
              </a:defRPr>
            </a:lvl1pPr>
          </a:lstStyle>
          <a:p>
            <a:pPr lvl="0"/>
            <a:r>
              <a:rPr lang="en-US"/>
              <a:t>Edit Master Text Styles</a:t>
            </a:r>
          </a:p>
        </p:txBody>
      </p:sp>
    </p:spTree>
    <p:extLst>
      <p:ext uri="{BB962C8B-B14F-4D97-AF65-F5344CB8AC3E}">
        <p14:creationId xmlns:p14="http://schemas.microsoft.com/office/powerpoint/2010/main" val="1152386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_Body Slide-dark-image-subtitle-copy full">
    <p:spTree>
      <p:nvGrpSpPr>
        <p:cNvPr id="1" name=""/>
        <p:cNvGrpSpPr/>
        <p:nvPr/>
      </p:nvGrpSpPr>
      <p:grpSpPr>
        <a:xfrm>
          <a:off x="0" y="0"/>
          <a:ext cx="0" cy="0"/>
          <a:chOff x="0" y="0"/>
          <a:chExt cx="0" cy="0"/>
        </a:xfrm>
      </p:grpSpPr>
      <p:sp>
        <p:nvSpPr>
          <p:cNvPr id="17" name="Picture Placeholder 3">
            <a:extLst>
              <a:ext uri="{FF2B5EF4-FFF2-40B4-BE49-F238E27FC236}">
                <a16:creationId xmlns:a16="http://schemas.microsoft.com/office/drawing/2014/main" id="{2EED0EA6-AA4F-D34D-A502-55FDF4C0561A}"/>
              </a:ext>
            </a:extLst>
          </p:cNvPr>
          <p:cNvSpPr>
            <a:spLocks noGrp="1"/>
          </p:cNvSpPr>
          <p:nvPr>
            <p:ph type="pic" sz="quarter" idx="10"/>
          </p:nvPr>
        </p:nvSpPr>
        <p:spPr>
          <a:xfrm>
            <a:off x="4979323" y="0"/>
            <a:ext cx="7212675" cy="6858000"/>
          </a:xfrm>
          <a:prstGeom prst="rect">
            <a:avLst/>
          </a:prstGeom>
          <a:solidFill>
            <a:schemeClr val="bg1">
              <a:lumMod val="95000"/>
            </a:schemeClr>
          </a:solidFill>
        </p:spPr>
        <p:txBody>
          <a:bodyPr anchor="ctr"/>
          <a:lstStyle>
            <a:lvl1pPr marL="0" indent="0" algn="ctr">
              <a:buNone/>
              <a:defRPr/>
            </a:lvl1pPr>
          </a:lstStyle>
          <a:p>
            <a:r>
              <a:rPr lang="en-US"/>
              <a:t>Click icon to add picture</a:t>
            </a:r>
          </a:p>
        </p:txBody>
      </p:sp>
      <p:sp>
        <p:nvSpPr>
          <p:cNvPr id="8" name="Title Placeholder 1">
            <a:extLst>
              <a:ext uri="{FF2B5EF4-FFF2-40B4-BE49-F238E27FC236}">
                <a16:creationId xmlns:a16="http://schemas.microsoft.com/office/drawing/2014/main" id="{A003B3B1-F10D-044E-9DB9-B62AC057B6DA}"/>
              </a:ext>
            </a:extLst>
          </p:cNvPr>
          <p:cNvSpPr>
            <a:spLocks noGrp="1"/>
          </p:cNvSpPr>
          <p:nvPr>
            <p:ph type="title" hasCustomPrompt="1"/>
          </p:nvPr>
        </p:nvSpPr>
        <p:spPr>
          <a:xfrm>
            <a:off x="594313" y="1602223"/>
            <a:ext cx="3208944" cy="1841956"/>
          </a:xfrm>
          <a:prstGeom prst="rect">
            <a:avLst/>
          </a:prstGeom>
        </p:spPr>
        <p:txBody>
          <a:bodyPr vert="horz" lIns="91390" tIns="45695" rIns="91390" bIns="45695" rtlCol="0" anchor="b" anchorCtr="0">
            <a:noAutofit/>
          </a:bodyPr>
          <a:lstStyle>
            <a:lvl1pPr algn="l">
              <a:lnSpc>
                <a:spcPct val="80000"/>
              </a:lnSpc>
              <a:defRPr sz="3200" b="1" i="0">
                <a:solidFill>
                  <a:schemeClr val="tx1"/>
                </a:solidFill>
                <a:latin typeface="Segoe UI Semibold" panose="020B0502040204020203" pitchFamily="34" charset="0"/>
                <a:cs typeface="Segoe UI Semibold" panose="020B0502040204020203" pitchFamily="34" charset="0"/>
              </a:defRPr>
            </a:lvl1pPr>
          </a:lstStyle>
          <a:p>
            <a:r>
              <a:rPr lang="en-US"/>
              <a:t>Click To Edit Title</a:t>
            </a:r>
          </a:p>
        </p:txBody>
      </p:sp>
      <p:sp>
        <p:nvSpPr>
          <p:cNvPr id="9" name="Text Placeholder 2">
            <a:extLst>
              <a:ext uri="{FF2B5EF4-FFF2-40B4-BE49-F238E27FC236}">
                <a16:creationId xmlns:a16="http://schemas.microsoft.com/office/drawing/2014/main" id="{C3939A5B-B1C1-1041-A6C1-8F0FF171A6D7}"/>
              </a:ext>
            </a:extLst>
          </p:cNvPr>
          <p:cNvSpPr>
            <a:spLocks noGrp="1"/>
          </p:cNvSpPr>
          <p:nvPr>
            <p:ph type="body" sz="quarter" idx="11" hasCustomPrompt="1"/>
          </p:nvPr>
        </p:nvSpPr>
        <p:spPr>
          <a:xfrm>
            <a:off x="594312" y="3500623"/>
            <a:ext cx="3209363" cy="845599"/>
          </a:xfrm>
          <a:prstGeom prst="rect">
            <a:avLst/>
          </a:prstGeom>
        </p:spPr>
        <p:txBody>
          <a:bodyPr/>
          <a:lstStyle>
            <a:lvl1pPr marL="0" indent="0">
              <a:lnSpc>
                <a:spcPct val="85000"/>
              </a:lnSpc>
              <a:buNone/>
              <a:defRPr sz="1600" b="1" i="0" spc="0">
                <a:solidFill>
                  <a:schemeClr val="bg2"/>
                </a:solidFill>
                <a:latin typeface="Segoe UI Semibold" panose="020B0502040204020203" pitchFamily="34" charset="0"/>
                <a:cs typeface="Segoe UI Semibold" panose="020B0502040204020203" pitchFamily="34" charset="0"/>
              </a:defRPr>
            </a:lvl1pPr>
          </a:lstStyle>
          <a:p>
            <a:pPr lvl="0"/>
            <a:r>
              <a:rPr lang="en-US"/>
              <a:t>Edit Master Text Styles</a:t>
            </a:r>
          </a:p>
        </p:txBody>
      </p:sp>
    </p:spTree>
    <p:extLst>
      <p:ext uri="{BB962C8B-B14F-4D97-AF65-F5344CB8AC3E}">
        <p14:creationId xmlns:p14="http://schemas.microsoft.com/office/powerpoint/2010/main" val="1941927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5112">
          <p15:clr>
            <a:srgbClr val="FBAE40"/>
          </p15:clr>
        </p15:guide>
        <p15:guide id="3" pos="2544">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54D3CB6-4709-4898-B23A-6D46DB664B15}" type="datetimeFigureOut">
              <a:rPr lang="en-US" smtClean="0"/>
              <a:t>8/25/2022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EB1B302-4424-477B-B93C-744B03695FAC}" type="slidenum">
              <a:rPr lang="en-US" smtClean="0"/>
              <a:t>‹#›</a:t>
            </a:fld>
            <a:endParaRPr lang="en-US"/>
          </a:p>
        </p:txBody>
      </p:sp>
    </p:spTree>
    <p:extLst>
      <p:ext uri="{BB962C8B-B14F-4D97-AF65-F5344CB8AC3E}">
        <p14:creationId xmlns:p14="http://schemas.microsoft.com/office/powerpoint/2010/main" val="341639512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4_Title &amp; Divider Slide">
    <p:bg>
      <p:bgPr>
        <a:solidFill>
          <a:schemeClr val="tx1">
            <a:lumMod val="20000"/>
            <a:lumOff val="80000"/>
          </a:schemeClr>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CFC00640-7AAE-CC43-A9F0-F71C1C699F0A}"/>
              </a:ext>
            </a:extLst>
          </p:cNvPr>
          <p:cNvSpPr>
            <a:spLocks noGrp="1"/>
          </p:cNvSpPr>
          <p:nvPr>
            <p:ph type="pic" sz="quarter" idx="10"/>
          </p:nvPr>
        </p:nvSpPr>
        <p:spPr>
          <a:xfrm>
            <a:off x="0" y="0"/>
            <a:ext cx="12192000" cy="6858000"/>
          </a:xfrm>
          <a:prstGeom prst="rect">
            <a:avLst/>
          </a:prstGeom>
        </p:spPr>
        <p:txBody>
          <a:bodyPr anchor="ctr"/>
          <a:lstStyle>
            <a:lvl1pPr marL="0" indent="0" algn="ctr">
              <a:buNone/>
              <a:defRPr/>
            </a:lvl1pPr>
          </a:lstStyle>
          <a:p>
            <a:r>
              <a:rPr lang="en-US"/>
              <a:t>Click icon to add picture</a:t>
            </a:r>
          </a:p>
        </p:txBody>
      </p:sp>
      <p:sp>
        <p:nvSpPr>
          <p:cNvPr id="19" name="Title Placeholder 1">
            <a:extLst>
              <a:ext uri="{FF2B5EF4-FFF2-40B4-BE49-F238E27FC236}">
                <a16:creationId xmlns:a16="http://schemas.microsoft.com/office/drawing/2014/main" id="{50D5689C-37BF-B547-9F97-A798A9F492EC}"/>
              </a:ext>
            </a:extLst>
          </p:cNvPr>
          <p:cNvSpPr>
            <a:spLocks noGrp="1"/>
          </p:cNvSpPr>
          <p:nvPr>
            <p:ph type="title" hasCustomPrompt="1"/>
          </p:nvPr>
        </p:nvSpPr>
        <p:spPr>
          <a:xfrm>
            <a:off x="594313" y="1285875"/>
            <a:ext cx="4348595" cy="2158304"/>
          </a:xfrm>
          <a:prstGeom prst="rect">
            <a:avLst/>
          </a:prstGeom>
        </p:spPr>
        <p:txBody>
          <a:bodyPr vert="horz" lIns="91390" tIns="45695" rIns="91390" bIns="45695" rtlCol="0" anchor="b" anchorCtr="0">
            <a:noAutofit/>
          </a:bodyPr>
          <a:lstStyle>
            <a:lvl1pPr algn="l">
              <a:lnSpc>
                <a:spcPct val="80000"/>
              </a:lnSpc>
              <a:defRPr sz="3200" b="1" i="0">
                <a:solidFill>
                  <a:schemeClr val="tx1"/>
                </a:solidFill>
                <a:latin typeface="Segoe UI Semibold" panose="020B0502040204020203" pitchFamily="34" charset="0"/>
                <a:cs typeface="Segoe UI Semibold" panose="020B0502040204020203" pitchFamily="34" charset="0"/>
              </a:defRPr>
            </a:lvl1pPr>
          </a:lstStyle>
          <a:p>
            <a:r>
              <a:rPr lang="en-US"/>
              <a:t>Click To Edit Title</a:t>
            </a:r>
          </a:p>
        </p:txBody>
      </p:sp>
      <p:sp>
        <p:nvSpPr>
          <p:cNvPr id="3" name="Text Placeholder 2">
            <a:extLst>
              <a:ext uri="{FF2B5EF4-FFF2-40B4-BE49-F238E27FC236}">
                <a16:creationId xmlns:a16="http://schemas.microsoft.com/office/drawing/2014/main" id="{8FBA9F99-326E-1F4D-A26E-1464042D3D0F}"/>
              </a:ext>
            </a:extLst>
          </p:cNvPr>
          <p:cNvSpPr>
            <a:spLocks noGrp="1"/>
          </p:cNvSpPr>
          <p:nvPr>
            <p:ph type="body" sz="quarter" idx="11" hasCustomPrompt="1"/>
          </p:nvPr>
        </p:nvSpPr>
        <p:spPr>
          <a:xfrm>
            <a:off x="594312" y="3500623"/>
            <a:ext cx="4349163" cy="1657165"/>
          </a:xfrm>
          <a:prstGeom prst="rect">
            <a:avLst/>
          </a:prstGeom>
        </p:spPr>
        <p:txBody>
          <a:bodyPr/>
          <a:lstStyle>
            <a:lvl1pPr marL="0" indent="0">
              <a:lnSpc>
                <a:spcPct val="85000"/>
              </a:lnSpc>
              <a:buNone/>
              <a:defRPr sz="1600" b="0" i="0" spc="0">
                <a:solidFill>
                  <a:schemeClr val="bg2"/>
                </a:solidFill>
                <a:latin typeface="Segoe UI" panose="020B0502040204020203" pitchFamily="34" charset="0"/>
                <a:cs typeface="Segoe UI" panose="020B0502040204020203" pitchFamily="34" charset="0"/>
              </a:defRPr>
            </a:lvl1pPr>
          </a:lstStyle>
          <a:p>
            <a:pPr lvl="0"/>
            <a:r>
              <a:rPr lang="en-US"/>
              <a:t>Edit Master Text Styles</a:t>
            </a:r>
          </a:p>
        </p:txBody>
      </p:sp>
    </p:spTree>
    <p:extLst>
      <p:ext uri="{BB962C8B-B14F-4D97-AF65-F5344CB8AC3E}">
        <p14:creationId xmlns:p14="http://schemas.microsoft.com/office/powerpoint/2010/main" val="3573121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6_Title &amp; Divider Slide">
    <p:bg>
      <p:bgPr>
        <a:solidFill>
          <a:schemeClr val="tx1">
            <a:lumMod val="20000"/>
            <a:lumOff val="80000"/>
          </a:schemeClr>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CFC00640-7AAE-CC43-A9F0-F71C1C699F0A}"/>
              </a:ext>
            </a:extLst>
          </p:cNvPr>
          <p:cNvSpPr>
            <a:spLocks noGrp="1"/>
          </p:cNvSpPr>
          <p:nvPr>
            <p:ph type="pic" sz="quarter" idx="10"/>
          </p:nvPr>
        </p:nvSpPr>
        <p:spPr>
          <a:xfrm>
            <a:off x="0" y="0"/>
            <a:ext cx="12192000" cy="6858000"/>
          </a:xfrm>
          <a:prstGeom prst="rect">
            <a:avLst/>
          </a:prstGeom>
        </p:spPr>
        <p:txBody>
          <a:bodyPr anchor="ctr"/>
          <a:lstStyle>
            <a:lvl1pPr marL="0" indent="0" algn="ctr">
              <a:buNone/>
              <a:defRPr/>
            </a:lvl1pPr>
          </a:lstStyle>
          <a:p>
            <a:r>
              <a:rPr lang="en-US"/>
              <a:t>Click icon to add picture</a:t>
            </a:r>
          </a:p>
        </p:txBody>
      </p:sp>
      <p:sp>
        <p:nvSpPr>
          <p:cNvPr id="19" name="Title Placeholder 1">
            <a:extLst>
              <a:ext uri="{FF2B5EF4-FFF2-40B4-BE49-F238E27FC236}">
                <a16:creationId xmlns:a16="http://schemas.microsoft.com/office/drawing/2014/main" id="{50D5689C-37BF-B547-9F97-A798A9F492EC}"/>
              </a:ext>
            </a:extLst>
          </p:cNvPr>
          <p:cNvSpPr>
            <a:spLocks noGrp="1"/>
          </p:cNvSpPr>
          <p:nvPr>
            <p:ph type="title" hasCustomPrompt="1"/>
          </p:nvPr>
        </p:nvSpPr>
        <p:spPr>
          <a:xfrm>
            <a:off x="594313" y="1651577"/>
            <a:ext cx="4692068" cy="872994"/>
          </a:xfrm>
          <a:prstGeom prst="rect">
            <a:avLst/>
          </a:prstGeom>
        </p:spPr>
        <p:txBody>
          <a:bodyPr vert="horz" lIns="91390" tIns="45695" rIns="91390" bIns="45695" rtlCol="0" anchor="b" anchorCtr="0">
            <a:noAutofit/>
          </a:bodyPr>
          <a:lstStyle>
            <a:lvl1pPr algn="l">
              <a:lnSpc>
                <a:spcPct val="80000"/>
              </a:lnSpc>
              <a:defRPr sz="3200" b="1" i="0">
                <a:solidFill>
                  <a:schemeClr val="tx1"/>
                </a:solidFill>
                <a:latin typeface="Segoe UI Semibold" panose="020B0502040204020203" pitchFamily="34" charset="0"/>
                <a:cs typeface="Segoe UI Semibold" panose="020B0502040204020203" pitchFamily="34" charset="0"/>
              </a:defRPr>
            </a:lvl1pPr>
          </a:lstStyle>
          <a:p>
            <a:r>
              <a:rPr lang="en-US"/>
              <a:t>Click To Edit Title</a:t>
            </a:r>
          </a:p>
        </p:txBody>
      </p:sp>
      <p:sp>
        <p:nvSpPr>
          <p:cNvPr id="3" name="Text Placeholder 2">
            <a:extLst>
              <a:ext uri="{FF2B5EF4-FFF2-40B4-BE49-F238E27FC236}">
                <a16:creationId xmlns:a16="http://schemas.microsoft.com/office/drawing/2014/main" id="{8FBA9F99-326E-1F4D-A26E-1464042D3D0F}"/>
              </a:ext>
            </a:extLst>
          </p:cNvPr>
          <p:cNvSpPr>
            <a:spLocks noGrp="1"/>
          </p:cNvSpPr>
          <p:nvPr>
            <p:ph type="body" sz="quarter" idx="11" hasCustomPrompt="1"/>
          </p:nvPr>
        </p:nvSpPr>
        <p:spPr>
          <a:xfrm>
            <a:off x="594312" y="2581015"/>
            <a:ext cx="4692681" cy="845599"/>
          </a:xfrm>
          <a:prstGeom prst="rect">
            <a:avLst/>
          </a:prstGeom>
        </p:spPr>
        <p:txBody>
          <a:bodyPr/>
          <a:lstStyle>
            <a:lvl1pPr marL="0" indent="0">
              <a:lnSpc>
                <a:spcPct val="85000"/>
              </a:lnSpc>
              <a:spcBef>
                <a:spcPts val="0"/>
              </a:spcBef>
              <a:buNone/>
              <a:defRPr sz="1600" b="0" i="0" spc="0">
                <a:solidFill>
                  <a:schemeClr val="bg2"/>
                </a:solidFill>
                <a:latin typeface="Segoe UI" panose="020B0502040204020203" pitchFamily="34" charset="0"/>
                <a:cs typeface="Segoe UI" panose="020B0502040204020203" pitchFamily="34" charset="0"/>
              </a:defRPr>
            </a:lvl1pPr>
          </a:lstStyle>
          <a:p>
            <a:pPr lvl="0"/>
            <a:r>
              <a:rPr lang="en-US"/>
              <a:t>Edit Master Text Styles</a:t>
            </a:r>
          </a:p>
        </p:txBody>
      </p:sp>
    </p:spTree>
    <p:extLst>
      <p:ext uri="{BB962C8B-B14F-4D97-AF65-F5344CB8AC3E}">
        <p14:creationId xmlns:p14="http://schemas.microsoft.com/office/powerpoint/2010/main" val="1200564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4_Body Slide-dark-image-subtitle-copy full">
    <p:spTree>
      <p:nvGrpSpPr>
        <p:cNvPr id="1" name=""/>
        <p:cNvGrpSpPr/>
        <p:nvPr/>
      </p:nvGrpSpPr>
      <p:grpSpPr>
        <a:xfrm>
          <a:off x="0" y="0"/>
          <a:ext cx="0" cy="0"/>
          <a:chOff x="0" y="0"/>
          <a:chExt cx="0" cy="0"/>
        </a:xfrm>
      </p:grpSpPr>
      <p:sp>
        <p:nvSpPr>
          <p:cNvPr id="17" name="Picture Placeholder 3">
            <a:extLst>
              <a:ext uri="{FF2B5EF4-FFF2-40B4-BE49-F238E27FC236}">
                <a16:creationId xmlns:a16="http://schemas.microsoft.com/office/drawing/2014/main" id="{2EED0EA6-AA4F-D34D-A502-55FDF4C0561A}"/>
              </a:ext>
            </a:extLst>
          </p:cNvPr>
          <p:cNvSpPr>
            <a:spLocks noGrp="1"/>
          </p:cNvSpPr>
          <p:nvPr>
            <p:ph type="pic" sz="quarter" idx="10"/>
          </p:nvPr>
        </p:nvSpPr>
        <p:spPr>
          <a:xfrm>
            <a:off x="4979323" y="0"/>
            <a:ext cx="7212675" cy="6858000"/>
          </a:xfrm>
          <a:prstGeom prst="rect">
            <a:avLst/>
          </a:prstGeom>
          <a:solidFill>
            <a:schemeClr val="bg1">
              <a:lumMod val="95000"/>
            </a:schemeClr>
          </a:solidFill>
        </p:spPr>
        <p:txBody>
          <a:bodyPr anchor="ctr"/>
          <a:lstStyle>
            <a:lvl1pPr marL="0" indent="0" algn="ctr">
              <a:buNone/>
              <a:defRPr/>
            </a:lvl1pPr>
          </a:lstStyle>
          <a:p>
            <a:r>
              <a:rPr lang="en-US"/>
              <a:t>Click icon to add picture</a:t>
            </a:r>
          </a:p>
        </p:txBody>
      </p:sp>
      <p:sp>
        <p:nvSpPr>
          <p:cNvPr id="8" name="Title Placeholder 1">
            <a:extLst>
              <a:ext uri="{FF2B5EF4-FFF2-40B4-BE49-F238E27FC236}">
                <a16:creationId xmlns:a16="http://schemas.microsoft.com/office/drawing/2014/main" id="{A003B3B1-F10D-044E-9DB9-B62AC057B6DA}"/>
              </a:ext>
            </a:extLst>
          </p:cNvPr>
          <p:cNvSpPr>
            <a:spLocks noGrp="1"/>
          </p:cNvSpPr>
          <p:nvPr>
            <p:ph type="title" hasCustomPrompt="1"/>
          </p:nvPr>
        </p:nvSpPr>
        <p:spPr>
          <a:xfrm>
            <a:off x="594313" y="1602223"/>
            <a:ext cx="3208944" cy="1841956"/>
          </a:xfrm>
          <a:prstGeom prst="rect">
            <a:avLst/>
          </a:prstGeom>
        </p:spPr>
        <p:txBody>
          <a:bodyPr vert="horz" lIns="91390" tIns="45695" rIns="91390" bIns="45695" rtlCol="0" anchor="b" anchorCtr="0">
            <a:noAutofit/>
          </a:bodyPr>
          <a:lstStyle>
            <a:lvl1pPr algn="l">
              <a:lnSpc>
                <a:spcPct val="80000"/>
              </a:lnSpc>
              <a:defRPr sz="3200" b="1" i="0">
                <a:solidFill>
                  <a:schemeClr val="tx1"/>
                </a:solidFill>
                <a:latin typeface="Segoe UI Semibold" panose="020B0502040204020203" pitchFamily="34" charset="0"/>
                <a:cs typeface="Segoe UI Semibold" panose="020B0502040204020203" pitchFamily="34" charset="0"/>
              </a:defRPr>
            </a:lvl1pPr>
          </a:lstStyle>
          <a:p>
            <a:r>
              <a:rPr lang="en-US"/>
              <a:t>Click To Edit Title</a:t>
            </a:r>
          </a:p>
        </p:txBody>
      </p:sp>
      <p:sp>
        <p:nvSpPr>
          <p:cNvPr id="9" name="Text Placeholder 2">
            <a:extLst>
              <a:ext uri="{FF2B5EF4-FFF2-40B4-BE49-F238E27FC236}">
                <a16:creationId xmlns:a16="http://schemas.microsoft.com/office/drawing/2014/main" id="{C3939A5B-B1C1-1041-A6C1-8F0FF171A6D7}"/>
              </a:ext>
            </a:extLst>
          </p:cNvPr>
          <p:cNvSpPr>
            <a:spLocks noGrp="1"/>
          </p:cNvSpPr>
          <p:nvPr>
            <p:ph type="body" sz="quarter" idx="11" hasCustomPrompt="1"/>
          </p:nvPr>
        </p:nvSpPr>
        <p:spPr>
          <a:xfrm>
            <a:off x="594312" y="3500623"/>
            <a:ext cx="3209363" cy="845599"/>
          </a:xfrm>
          <a:prstGeom prst="rect">
            <a:avLst/>
          </a:prstGeom>
        </p:spPr>
        <p:txBody>
          <a:bodyPr/>
          <a:lstStyle>
            <a:lvl1pPr marL="0" indent="0">
              <a:lnSpc>
                <a:spcPct val="85000"/>
              </a:lnSpc>
              <a:buNone/>
              <a:defRPr sz="1600" b="0" i="0" spc="0">
                <a:solidFill>
                  <a:schemeClr val="bg2"/>
                </a:solidFill>
                <a:latin typeface="Segoe UI" panose="020B0502040204020203" pitchFamily="34" charset="0"/>
                <a:cs typeface="Segoe UI" panose="020B0502040204020203" pitchFamily="34" charset="0"/>
              </a:defRPr>
            </a:lvl1pPr>
          </a:lstStyle>
          <a:p>
            <a:pPr lvl="0"/>
            <a:r>
              <a:rPr lang="en-US"/>
              <a:t>Edit Master Text Styles</a:t>
            </a:r>
          </a:p>
        </p:txBody>
      </p:sp>
    </p:spTree>
    <p:extLst>
      <p:ext uri="{BB962C8B-B14F-4D97-AF65-F5344CB8AC3E}">
        <p14:creationId xmlns:p14="http://schemas.microsoft.com/office/powerpoint/2010/main" val="2396284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5112">
          <p15:clr>
            <a:srgbClr val="FBAE40"/>
          </p15:clr>
        </p15:guide>
        <p15:guide id="3" pos="2544">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7_Title &amp; Divider Slide">
    <p:bg>
      <p:bgPr>
        <a:solidFill>
          <a:schemeClr val="tx1">
            <a:lumMod val="20000"/>
            <a:lumOff val="80000"/>
          </a:schemeClr>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CFC00640-7AAE-CC43-A9F0-F71C1C699F0A}"/>
              </a:ext>
            </a:extLst>
          </p:cNvPr>
          <p:cNvSpPr>
            <a:spLocks noGrp="1"/>
          </p:cNvSpPr>
          <p:nvPr>
            <p:ph type="pic" sz="quarter" idx="10"/>
          </p:nvPr>
        </p:nvSpPr>
        <p:spPr>
          <a:xfrm>
            <a:off x="0" y="0"/>
            <a:ext cx="12192000" cy="6858000"/>
          </a:xfrm>
          <a:prstGeom prst="rect">
            <a:avLst/>
          </a:prstGeom>
        </p:spPr>
        <p:txBody>
          <a:bodyPr anchor="ctr"/>
          <a:lstStyle>
            <a:lvl1pPr marL="0" indent="0" algn="ctr">
              <a:buNone/>
              <a:defRPr/>
            </a:lvl1pPr>
          </a:lstStyle>
          <a:p>
            <a:r>
              <a:rPr lang="en-US"/>
              <a:t>Click icon to add picture</a:t>
            </a:r>
          </a:p>
        </p:txBody>
      </p:sp>
      <p:sp>
        <p:nvSpPr>
          <p:cNvPr id="19" name="Title Placeholder 1">
            <a:extLst>
              <a:ext uri="{FF2B5EF4-FFF2-40B4-BE49-F238E27FC236}">
                <a16:creationId xmlns:a16="http://schemas.microsoft.com/office/drawing/2014/main" id="{50D5689C-37BF-B547-9F97-A798A9F492EC}"/>
              </a:ext>
            </a:extLst>
          </p:cNvPr>
          <p:cNvSpPr>
            <a:spLocks noGrp="1"/>
          </p:cNvSpPr>
          <p:nvPr>
            <p:ph type="title" hasCustomPrompt="1"/>
          </p:nvPr>
        </p:nvSpPr>
        <p:spPr>
          <a:xfrm>
            <a:off x="64" y="764690"/>
            <a:ext cx="12190408" cy="872994"/>
          </a:xfrm>
          <a:prstGeom prst="rect">
            <a:avLst/>
          </a:prstGeom>
        </p:spPr>
        <p:txBody>
          <a:bodyPr vert="horz" lIns="91390" tIns="45695" rIns="91390" bIns="45695" rtlCol="0" anchor="b" anchorCtr="0">
            <a:noAutofit/>
          </a:bodyPr>
          <a:lstStyle>
            <a:lvl1pPr algn="ctr">
              <a:lnSpc>
                <a:spcPct val="80000"/>
              </a:lnSpc>
              <a:defRPr sz="3200" b="1" i="0">
                <a:solidFill>
                  <a:schemeClr val="tx2"/>
                </a:solidFill>
                <a:latin typeface="Segoe UI Semibold" panose="020B0502040204020203" pitchFamily="34" charset="0"/>
                <a:cs typeface="Segoe UI Semibold" panose="020B0502040204020203" pitchFamily="34" charset="0"/>
              </a:defRPr>
            </a:lvl1pPr>
          </a:lstStyle>
          <a:p>
            <a:r>
              <a:rPr lang="en-US"/>
              <a:t>Click To Edit Title</a:t>
            </a:r>
          </a:p>
        </p:txBody>
      </p:sp>
      <p:sp>
        <p:nvSpPr>
          <p:cNvPr id="3" name="Text Placeholder 2">
            <a:extLst>
              <a:ext uri="{FF2B5EF4-FFF2-40B4-BE49-F238E27FC236}">
                <a16:creationId xmlns:a16="http://schemas.microsoft.com/office/drawing/2014/main" id="{8FBA9F99-326E-1F4D-A26E-1464042D3D0F}"/>
              </a:ext>
            </a:extLst>
          </p:cNvPr>
          <p:cNvSpPr>
            <a:spLocks noGrp="1"/>
          </p:cNvSpPr>
          <p:nvPr>
            <p:ph type="body" sz="quarter" idx="11" hasCustomPrompt="1"/>
          </p:nvPr>
        </p:nvSpPr>
        <p:spPr>
          <a:xfrm>
            <a:off x="0" y="1694128"/>
            <a:ext cx="12192000" cy="845599"/>
          </a:xfrm>
          <a:prstGeom prst="rect">
            <a:avLst/>
          </a:prstGeom>
        </p:spPr>
        <p:txBody>
          <a:bodyPr/>
          <a:lstStyle>
            <a:lvl1pPr marL="0" indent="0" algn="ctr">
              <a:lnSpc>
                <a:spcPct val="85000"/>
              </a:lnSpc>
              <a:buNone/>
              <a:defRPr sz="1600" b="0" i="0" spc="0">
                <a:solidFill>
                  <a:schemeClr val="bg2"/>
                </a:solidFill>
                <a:latin typeface="Segoe UI" panose="020B0502040204020203" pitchFamily="34" charset="0"/>
                <a:cs typeface="Segoe UI" panose="020B0502040204020203" pitchFamily="34" charset="0"/>
              </a:defRPr>
            </a:lvl1pPr>
          </a:lstStyle>
          <a:p>
            <a:pPr lvl="0"/>
            <a:r>
              <a:rPr lang="en-US"/>
              <a:t>Edit Master Text Styles</a:t>
            </a:r>
          </a:p>
        </p:txBody>
      </p:sp>
    </p:spTree>
    <p:extLst>
      <p:ext uri="{BB962C8B-B14F-4D97-AF65-F5344CB8AC3E}">
        <p14:creationId xmlns:p14="http://schemas.microsoft.com/office/powerpoint/2010/main" val="286985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Body Slide-dark-image-subtitle-copy full">
    <p:spTree>
      <p:nvGrpSpPr>
        <p:cNvPr id="1" name=""/>
        <p:cNvGrpSpPr/>
        <p:nvPr/>
      </p:nvGrpSpPr>
      <p:grpSpPr>
        <a:xfrm>
          <a:off x="0" y="0"/>
          <a:ext cx="0" cy="0"/>
          <a:chOff x="0" y="0"/>
          <a:chExt cx="0" cy="0"/>
        </a:xfrm>
      </p:grpSpPr>
      <p:pic>
        <p:nvPicPr>
          <p:cNvPr id="24" name="Picture 23" descr="Background pattern&#10;&#10;Description automatically generated">
            <a:extLst>
              <a:ext uri="{FF2B5EF4-FFF2-40B4-BE49-F238E27FC236}">
                <a16:creationId xmlns:a16="http://schemas.microsoft.com/office/drawing/2014/main" id="{0F22DA33-FF56-D688-DCA3-5C134EF95CC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0677" t="-1" r="16115" b="79737"/>
          <a:stretch/>
        </p:blipFill>
        <p:spPr>
          <a:xfrm>
            <a:off x="0" y="6622793"/>
            <a:ext cx="7756414" cy="235207"/>
          </a:xfrm>
          <a:prstGeom prst="rect">
            <a:avLst/>
          </a:prstGeom>
        </p:spPr>
      </p:pic>
      <p:sp>
        <p:nvSpPr>
          <p:cNvPr id="7" name="Slide Number Placeholder 16">
            <a:extLst>
              <a:ext uri="{FF2B5EF4-FFF2-40B4-BE49-F238E27FC236}">
                <a16:creationId xmlns:a16="http://schemas.microsoft.com/office/drawing/2014/main" id="{EDA5E79C-5B23-2742-9FC2-306F37E1D045}"/>
              </a:ext>
            </a:extLst>
          </p:cNvPr>
          <p:cNvSpPr>
            <a:spLocks noGrp="1"/>
          </p:cNvSpPr>
          <p:nvPr>
            <p:ph type="sldNum" sz="quarter" idx="4"/>
          </p:nvPr>
        </p:nvSpPr>
        <p:spPr>
          <a:xfrm>
            <a:off x="11612076" y="6412729"/>
            <a:ext cx="366793" cy="308860"/>
          </a:xfrm>
          <a:prstGeom prst="rect">
            <a:avLst/>
          </a:prstGeom>
        </p:spPr>
        <p:txBody>
          <a:bodyPr anchor="ctr"/>
          <a:lstStyle>
            <a:lvl1pPr algn="ctr">
              <a:defRPr sz="800" b="0" i="0">
                <a:solidFill>
                  <a:schemeClr val="bg2"/>
                </a:solidFill>
                <a:latin typeface="Arial" panose="020B0604020202020204" pitchFamily="34" charset="0"/>
                <a:cs typeface="Arial" panose="020B0604020202020204" pitchFamily="34" charset="0"/>
              </a:defRPr>
            </a:lvl1pPr>
          </a:lstStyle>
          <a:p>
            <a:fld id="{B34C5665-60AA-4800-975B-60C3B685C1F4}" type="slidenum">
              <a:rPr lang="en-US" smtClean="0"/>
              <a:pPr/>
              <a:t>‹#›</a:t>
            </a:fld>
            <a:endParaRPr lang="en-US"/>
          </a:p>
        </p:txBody>
      </p:sp>
      <p:sp>
        <p:nvSpPr>
          <p:cNvPr id="9" name="Text Placeholder 2">
            <a:extLst>
              <a:ext uri="{FF2B5EF4-FFF2-40B4-BE49-F238E27FC236}">
                <a16:creationId xmlns:a16="http://schemas.microsoft.com/office/drawing/2014/main" id="{95EF32F3-4FB1-DC49-A95F-9B5147C6A10E}"/>
              </a:ext>
            </a:extLst>
          </p:cNvPr>
          <p:cNvSpPr>
            <a:spLocks noGrp="1"/>
          </p:cNvSpPr>
          <p:nvPr>
            <p:ph type="body" sz="quarter" idx="15" hasCustomPrompt="1"/>
          </p:nvPr>
        </p:nvSpPr>
        <p:spPr>
          <a:xfrm>
            <a:off x="803868" y="1928812"/>
            <a:ext cx="7010794" cy="4052887"/>
          </a:xfrm>
          <a:prstGeom prst="rect">
            <a:avLst/>
          </a:prstGeom>
        </p:spPr>
        <p:txBody>
          <a:bodyPr/>
          <a:lstStyle>
            <a:lvl1pPr marL="0" indent="0">
              <a:buNone/>
              <a:defRPr sz="1600" b="0" i="0">
                <a:solidFill>
                  <a:schemeClr val="tx2"/>
                </a:solidFill>
                <a:latin typeface="Segoe UI" panose="020B0502040204020203" pitchFamily="34" charset="0"/>
                <a:cs typeface="Segoe UI" panose="020B0502040204020203" pitchFamily="34" charset="0"/>
              </a:defRPr>
            </a:lvl1pPr>
          </a:lstStyle>
          <a:p>
            <a:pPr lvl="0"/>
            <a:r>
              <a:rPr lang="en-US"/>
              <a:t>Click to edit text</a:t>
            </a:r>
          </a:p>
        </p:txBody>
      </p:sp>
      <p:sp>
        <p:nvSpPr>
          <p:cNvPr id="11" name="Text Placeholder 3">
            <a:extLst>
              <a:ext uri="{FF2B5EF4-FFF2-40B4-BE49-F238E27FC236}">
                <a16:creationId xmlns:a16="http://schemas.microsoft.com/office/drawing/2014/main" id="{253DEB50-8543-6047-A557-3D4594836E3A}"/>
              </a:ext>
            </a:extLst>
          </p:cNvPr>
          <p:cNvSpPr>
            <a:spLocks noGrp="1"/>
          </p:cNvSpPr>
          <p:nvPr>
            <p:ph type="body" sz="quarter" idx="21" hasCustomPrompt="1"/>
          </p:nvPr>
        </p:nvSpPr>
        <p:spPr>
          <a:xfrm rot="5400000">
            <a:off x="-602769" y="704785"/>
            <a:ext cx="1699329" cy="289762"/>
          </a:xfrm>
          <a:prstGeom prst="rect">
            <a:avLst/>
          </a:prstGeom>
        </p:spPr>
        <p:txBody>
          <a:bodyPr anchor="ctr"/>
          <a:lstStyle>
            <a:lvl1pPr marL="0" indent="0" algn="r">
              <a:buNone/>
              <a:defRPr sz="900" b="0" i="0">
                <a:solidFill>
                  <a:schemeClr val="bg1">
                    <a:lumMod val="65000"/>
                  </a:schemeClr>
                </a:solidFill>
                <a:latin typeface="Segoe UI Semilight" panose="020B0402040204020203" pitchFamily="34" charset="0"/>
                <a:cs typeface="Segoe UI Semilight" panose="020B0402040204020203" pitchFamily="34" charset="0"/>
              </a:defRPr>
            </a:lvl1pPr>
            <a:lvl2pPr marL="403157" indent="0">
              <a:buNone/>
              <a:defRPr/>
            </a:lvl2pPr>
          </a:lstStyle>
          <a:p>
            <a:pPr lvl="0"/>
            <a:r>
              <a:rPr lang="en-US"/>
              <a:t>Click to edit tracker</a:t>
            </a:r>
          </a:p>
        </p:txBody>
      </p:sp>
      <p:cxnSp>
        <p:nvCxnSpPr>
          <p:cNvPr id="13" name="Straight Connector 12">
            <a:extLst>
              <a:ext uri="{FF2B5EF4-FFF2-40B4-BE49-F238E27FC236}">
                <a16:creationId xmlns:a16="http://schemas.microsoft.com/office/drawing/2014/main" id="{4B5A9315-E3D6-3C4D-BB0E-1CCCE61DE02E}"/>
              </a:ext>
            </a:extLst>
          </p:cNvPr>
          <p:cNvCxnSpPr>
            <a:cxnSpLocks/>
          </p:cNvCxnSpPr>
          <p:nvPr userDrawn="1"/>
        </p:nvCxnSpPr>
        <p:spPr>
          <a:xfrm>
            <a:off x="119896" y="1718678"/>
            <a:ext cx="254000" cy="0"/>
          </a:xfrm>
          <a:prstGeom prst="line">
            <a:avLst/>
          </a:prstGeom>
          <a:ln w="12700" cap="rnd">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17" name="Picture Placeholder 3">
            <a:extLst>
              <a:ext uri="{FF2B5EF4-FFF2-40B4-BE49-F238E27FC236}">
                <a16:creationId xmlns:a16="http://schemas.microsoft.com/office/drawing/2014/main" id="{2EED0EA6-AA4F-D34D-A502-55FDF4C0561A}"/>
              </a:ext>
            </a:extLst>
          </p:cNvPr>
          <p:cNvSpPr>
            <a:spLocks noGrp="1"/>
          </p:cNvSpPr>
          <p:nvPr>
            <p:ph type="pic" sz="quarter" idx="10"/>
          </p:nvPr>
        </p:nvSpPr>
        <p:spPr>
          <a:xfrm>
            <a:off x="7761514" y="0"/>
            <a:ext cx="4430485" cy="6858000"/>
          </a:xfrm>
          <a:prstGeom prst="rect">
            <a:avLst/>
          </a:prstGeom>
          <a:solidFill>
            <a:schemeClr val="bg1">
              <a:lumMod val="95000"/>
            </a:schemeClr>
          </a:solidFill>
        </p:spPr>
        <p:txBody>
          <a:bodyPr anchor="ctr"/>
          <a:lstStyle>
            <a:lvl1pPr marL="0" indent="0" algn="ctr">
              <a:buNone/>
              <a:defRPr/>
            </a:lvl1pPr>
          </a:lstStyle>
          <a:p>
            <a:r>
              <a:rPr lang="en-US"/>
              <a:t>Click icon to add picture</a:t>
            </a:r>
          </a:p>
        </p:txBody>
      </p:sp>
      <p:sp>
        <p:nvSpPr>
          <p:cNvPr id="19" name="Slide Number Placeholder 16">
            <a:extLst>
              <a:ext uri="{FF2B5EF4-FFF2-40B4-BE49-F238E27FC236}">
                <a16:creationId xmlns:a16="http://schemas.microsoft.com/office/drawing/2014/main" id="{77B869A1-EF70-985A-0E0E-95913C756896}"/>
              </a:ext>
            </a:extLst>
          </p:cNvPr>
          <p:cNvSpPr txBox="1">
            <a:spLocks/>
          </p:cNvSpPr>
          <p:nvPr userDrawn="1"/>
        </p:nvSpPr>
        <p:spPr>
          <a:xfrm>
            <a:off x="68635" y="6619953"/>
            <a:ext cx="366793" cy="230489"/>
          </a:xfrm>
          <a:prstGeom prst="rect">
            <a:avLst/>
          </a:prstGeom>
        </p:spPr>
        <p:txBody>
          <a:bodyPr anchor="ctr"/>
          <a:lstStyle>
            <a:defPPr>
              <a:defRPr lang="en-US"/>
            </a:defPPr>
            <a:lvl1pPr marL="0" algn="ctr" defTabSz="914400" rtl="0" eaLnBrk="1" latinLnBrk="0" hangingPunct="1">
              <a:defRPr sz="800" b="0" i="0" kern="1200">
                <a:solidFill>
                  <a:schemeClr val="bg2"/>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34C5665-60AA-4800-975B-60C3B685C1F4}" type="slidenum">
              <a:rPr lang="en-US" smtClean="0">
                <a:solidFill>
                  <a:schemeClr val="accent4"/>
                </a:solidFill>
              </a:rPr>
              <a:pPr/>
              <a:t>‹#›</a:t>
            </a:fld>
            <a:endParaRPr lang="en-US">
              <a:solidFill>
                <a:schemeClr val="accent4"/>
              </a:solidFill>
            </a:endParaRPr>
          </a:p>
        </p:txBody>
      </p:sp>
      <p:cxnSp>
        <p:nvCxnSpPr>
          <p:cNvPr id="15" name="Straight Connector 14">
            <a:extLst>
              <a:ext uri="{FF2B5EF4-FFF2-40B4-BE49-F238E27FC236}">
                <a16:creationId xmlns:a16="http://schemas.microsoft.com/office/drawing/2014/main" id="{5F9D4F3E-910D-36E6-0AC1-B9E58C19232F}"/>
              </a:ext>
            </a:extLst>
          </p:cNvPr>
          <p:cNvCxnSpPr>
            <a:cxnSpLocks/>
          </p:cNvCxnSpPr>
          <p:nvPr userDrawn="1"/>
        </p:nvCxnSpPr>
        <p:spPr>
          <a:xfrm>
            <a:off x="246896" y="1715512"/>
            <a:ext cx="0" cy="4412238"/>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21" name="Text Placeholder 6">
            <a:extLst>
              <a:ext uri="{FF2B5EF4-FFF2-40B4-BE49-F238E27FC236}">
                <a16:creationId xmlns:a16="http://schemas.microsoft.com/office/drawing/2014/main" id="{5E2E3377-09FE-0CF5-738C-07313316EE16}"/>
              </a:ext>
            </a:extLst>
          </p:cNvPr>
          <p:cNvSpPr>
            <a:spLocks noGrp="1"/>
          </p:cNvSpPr>
          <p:nvPr>
            <p:ph type="body" sz="quarter" idx="20" hasCustomPrompt="1"/>
          </p:nvPr>
        </p:nvSpPr>
        <p:spPr>
          <a:xfrm>
            <a:off x="803869" y="1169030"/>
            <a:ext cx="7039464" cy="422803"/>
          </a:xfrm>
          <a:prstGeom prst="rect">
            <a:avLst/>
          </a:prstGeom>
        </p:spPr>
        <p:txBody>
          <a:bodyPr/>
          <a:lstStyle>
            <a:lvl1pPr marL="0" indent="0" algn="l">
              <a:lnSpc>
                <a:spcPct val="85000"/>
              </a:lnSpc>
              <a:spcBef>
                <a:spcPts val="0"/>
              </a:spcBef>
              <a:buNone/>
              <a:defRPr kumimoji="0" lang="en-US" sz="1600" b="1" i="0" u="none" strike="noStrike" kern="1200" cap="none" spc="0" normalizeH="0" baseline="0" dirty="0">
                <a:ln>
                  <a:noFill/>
                </a:ln>
                <a:solidFill>
                  <a:schemeClr val="bg2"/>
                </a:solidFill>
                <a:effectLst/>
                <a:uLnTx/>
                <a:uFillTx/>
                <a:latin typeface="Segoe UI Semibold" panose="020B0502040204020203" pitchFamily="34" charset="0"/>
                <a:ea typeface="+mn-ea"/>
                <a:cs typeface="Segoe UI Semibold" panose="020B0502040204020203" pitchFamily="34" charset="0"/>
              </a:defRPr>
            </a:lvl1pPr>
            <a:lvl2pPr marL="403157" indent="0">
              <a:buNone/>
              <a:defRPr sz="2800"/>
            </a:lvl2pPr>
            <a:lvl3pPr marL="746009" indent="0">
              <a:buNone/>
              <a:defRPr sz="2000"/>
            </a:lvl3pPr>
            <a:lvl4pPr marL="1068214" indent="0">
              <a:buNone/>
              <a:defRPr sz="1800"/>
            </a:lvl4pPr>
            <a:lvl5pPr marL="1409475" indent="0">
              <a:buNone/>
              <a:defRPr sz="1800"/>
            </a:lvl5pPr>
          </a:lstStyle>
          <a:p>
            <a:pPr lvl="0"/>
            <a:r>
              <a:rPr lang="en-US"/>
              <a:t>Subtitle Text Here</a:t>
            </a:r>
          </a:p>
        </p:txBody>
      </p:sp>
      <p:sp>
        <p:nvSpPr>
          <p:cNvPr id="22" name="Title Placeholder 1">
            <a:extLst>
              <a:ext uri="{FF2B5EF4-FFF2-40B4-BE49-F238E27FC236}">
                <a16:creationId xmlns:a16="http://schemas.microsoft.com/office/drawing/2014/main" id="{6CA7D3F4-D380-0B12-A231-2216E7FA0792}"/>
              </a:ext>
            </a:extLst>
          </p:cNvPr>
          <p:cNvSpPr>
            <a:spLocks noGrp="1"/>
          </p:cNvSpPr>
          <p:nvPr>
            <p:ph type="title"/>
          </p:nvPr>
        </p:nvSpPr>
        <p:spPr>
          <a:xfrm>
            <a:off x="779155" y="2"/>
            <a:ext cx="7055029" cy="1125414"/>
          </a:xfrm>
          <a:prstGeom prst="rect">
            <a:avLst/>
          </a:prstGeom>
        </p:spPr>
        <p:txBody>
          <a:bodyPr vert="horz" lIns="121842" tIns="60921" rIns="121842" bIns="60921" rtlCol="0" anchor="b" anchorCtr="0">
            <a:normAutofit/>
          </a:bodyPr>
          <a:lstStyle>
            <a:lvl1pPr algn="l">
              <a:lnSpc>
                <a:spcPct val="85000"/>
              </a:lnSpc>
              <a:defRPr sz="2800" b="1" i="0" spc="0" baseline="0">
                <a:solidFill>
                  <a:schemeClr val="tx1"/>
                </a:solidFill>
                <a:latin typeface="Segoe UI Semibold" panose="020B0502040204020203" pitchFamily="34" charset="0"/>
                <a:cs typeface="Segoe UI Semibold" panose="020B0502040204020203" pitchFamily="34" charset="0"/>
              </a:defRPr>
            </a:lvl1pPr>
          </a:lstStyle>
          <a:p>
            <a:r>
              <a:rPr lang="en-US"/>
              <a:t>Click to edit Master title style</a:t>
            </a:r>
          </a:p>
        </p:txBody>
      </p:sp>
      <p:pic>
        <p:nvPicPr>
          <p:cNvPr id="14" name="Graphic 13">
            <a:extLst>
              <a:ext uri="{FF2B5EF4-FFF2-40B4-BE49-F238E27FC236}">
                <a16:creationId xmlns:a16="http://schemas.microsoft.com/office/drawing/2014/main" id="{3BAC3DC3-DE2A-0DF6-44CD-761951519515}"/>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20793" y="6097761"/>
            <a:ext cx="2799191" cy="424120"/>
          </a:xfrm>
          <a:prstGeom prst="rect">
            <a:avLst/>
          </a:prstGeom>
        </p:spPr>
      </p:pic>
    </p:spTree>
    <p:extLst>
      <p:ext uri="{BB962C8B-B14F-4D97-AF65-F5344CB8AC3E}">
        <p14:creationId xmlns:p14="http://schemas.microsoft.com/office/powerpoint/2010/main" val="1037962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5112">
          <p15:clr>
            <a:srgbClr val="FBAE40"/>
          </p15:clr>
        </p15:guide>
        <p15:guide id="3" pos="2544">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Body Slide-dark-image-subtitle-copy full">
    <p:spTree>
      <p:nvGrpSpPr>
        <p:cNvPr id="1" name=""/>
        <p:cNvGrpSpPr/>
        <p:nvPr/>
      </p:nvGrpSpPr>
      <p:grpSpPr>
        <a:xfrm>
          <a:off x="0" y="0"/>
          <a:ext cx="0" cy="0"/>
          <a:chOff x="0" y="0"/>
          <a:chExt cx="0" cy="0"/>
        </a:xfrm>
      </p:grpSpPr>
      <p:pic>
        <p:nvPicPr>
          <p:cNvPr id="30" name="Picture 29" descr="Background pattern&#10;&#10;Description automatically generated">
            <a:extLst>
              <a:ext uri="{FF2B5EF4-FFF2-40B4-BE49-F238E27FC236}">
                <a16:creationId xmlns:a16="http://schemas.microsoft.com/office/drawing/2014/main" id="{F0E73880-0F65-2EE2-556D-B4A2B36D7AA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0677" t="-1" r="16115" b="79737"/>
          <a:stretch/>
        </p:blipFill>
        <p:spPr>
          <a:xfrm>
            <a:off x="0" y="6622793"/>
            <a:ext cx="5620683" cy="235207"/>
          </a:xfrm>
          <a:prstGeom prst="rect">
            <a:avLst/>
          </a:prstGeom>
        </p:spPr>
      </p:pic>
      <p:sp>
        <p:nvSpPr>
          <p:cNvPr id="7" name="Slide Number Placeholder 16">
            <a:extLst>
              <a:ext uri="{FF2B5EF4-FFF2-40B4-BE49-F238E27FC236}">
                <a16:creationId xmlns:a16="http://schemas.microsoft.com/office/drawing/2014/main" id="{EDA5E79C-5B23-2742-9FC2-306F37E1D045}"/>
              </a:ext>
            </a:extLst>
          </p:cNvPr>
          <p:cNvSpPr>
            <a:spLocks noGrp="1"/>
          </p:cNvSpPr>
          <p:nvPr>
            <p:ph type="sldNum" sz="quarter" idx="4"/>
          </p:nvPr>
        </p:nvSpPr>
        <p:spPr>
          <a:xfrm>
            <a:off x="11612076" y="6412729"/>
            <a:ext cx="366793" cy="308860"/>
          </a:xfrm>
          <a:prstGeom prst="rect">
            <a:avLst/>
          </a:prstGeom>
        </p:spPr>
        <p:txBody>
          <a:bodyPr anchor="ctr"/>
          <a:lstStyle>
            <a:lvl1pPr algn="ctr">
              <a:defRPr sz="800" b="0" i="0">
                <a:solidFill>
                  <a:schemeClr val="bg2"/>
                </a:solidFill>
                <a:latin typeface="Arial" panose="020B0604020202020204" pitchFamily="34" charset="0"/>
                <a:cs typeface="Arial" panose="020B0604020202020204" pitchFamily="34" charset="0"/>
              </a:defRPr>
            </a:lvl1pPr>
          </a:lstStyle>
          <a:p>
            <a:fld id="{B34C5665-60AA-4800-975B-60C3B685C1F4}" type="slidenum">
              <a:rPr lang="en-US" smtClean="0"/>
              <a:pPr/>
              <a:t>‹#›</a:t>
            </a:fld>
            <a:endParaRPr lang="en-US"/>
          </a:p>
        </p:txBody>
      </p:sp>
      <p:sp>
        <p:nvSpPr>
          <p:cNvPr id="14" name="Text Placeholder 2">
            <a:extLst>
              <a:ext uri="{FF2B5EF4-FFF2-40B4-BE49-F238E27FC236}">
                <a16:creationId xmlns:a16="http://schemas.microsoft.com/office/drawing/2014/main" id="{4A0B2B72-9AED-ED4E-8F6B-7C67EF7FC213}"/>
              </a:ext>
            </a:extLst>
          </p:cNvPr>
          <p:cNvSpPr>
            <a:spLocks noGrp="1"/>
          </p:cNvSpPr>
          <p:nvPr>
            <p:ph type="body" sz="quarter" idx="15" hasCustomPrompt="1"/>
          </p:nvPr>
        </p:nvSpPr>
        <p:spPr>
          <a:xfrm>
            <a:off x="789074" y="1371601"/>
            <a:ext cx="4486310" cy="4560664"/>
          </a:xfrm>
          <a:prstGeom prst="rect">
            <a:avLst/>
          </a:prstGeom>
        </p:spPr>
        <p:txBody>
          <a:bodyPr/>
          <a:lstStyle>
            <a:lvl1pPr marL="0" indent="0">
              <a:lnSpc>
                <a:spcPct val="90000"/>
              </a:lnSpc>
              <a:spcBef>
                <a:spcPts val="0"/>
              </a:spcBef>
              <a:spcAft>
                <a:spcPts val="1200"/>
              </a:spcAft>
              <a:buNone/>
              <a:defRPr sz="1600" b="0" i="0">
                <a:solidFill>
                  <a:schemeClr val="tx2"/>
                </a:solidFill>
                <a:latin typeface="Segoe UI" panose="020B0502040204020203" pitchFamily="34" charset="0"/>
                <a:cs typeface="Segoe UI" panose="020B0502040204020203" pitchFamily="34" charset="0"/>
              </a:defRPr>
            </a:lvl1pPr>
          </a:lstStyle>
          <a:p>
            <a:pPr lvl="0"/>
            <a:r>
              <a:rPr lang="en-US"/>
              <a:t>Click to edit text</a:t>
            </a:r>
          </a:p>
        </p:txBody>
      </p:sp>
      <p:sp>
        <p:nvSpPr>
          <p:cNvPr id="18" name="Text Placeholder 3">
            <a:extLst>
              <a:ext uri="{FF2B5EF4-FFF2-40B4-BE49-F238E27FC236}">
                <a16:creationId xmlns:a16="http://schemas.microsoft.com/office/drawing/2014/main" id="{DC31FBC0-2F93-E840-A717-E2B30FFF0F82}"/>
              </a:ext>
            </a:extLst>
          </p:cNvPr>
          <p:cNvSpPr>
            <a:spLocks noGrp="1"/>
          </p:cNvSpPr>
          <p:nvPr>
            <p:ph type="body" sz="quarter" idx="21" hasCustomPrompt="1"/>
          </p:nvPr>
        </p:nvSpPr>
        <p:spPr>
          <a:xfrm rot="5400000">
            <a:off x="-602769" y="704785"/>
            <a:ext cx="1699329" cy="289762"/>
          </a:xfrm>
          <a:prstGeom prst="rect">
            <a:avLst/>
          </a:prstGeom>
        </p:spPr>
        <p:txBody>
          <a:bodyPr anchor="ctr"/>
          <a:lstStyle>
            <a:lvl1pPr marL="0" indent="0" algn="r">
              <a:buNone/>
              <a:defRPr sz="900" b="0" i="0">
                <a:solidFill>
                  <a:schemeClr val="bg1">
                    <a:lumMod val="65000"/>
                  </a:schemeClr>
                </a:solidFill>
                <a:latin typeface="Segoe UI Semilight" panose="020B0402040204020203" pitchFamily="34" charset="0"/>
                <a:cs typeface="Segoe UI Semilight" panose="020B0402040204020203" pitchFamily="34" charset="0"/>
              </a:defRPr>
            </a:lvl1pPr>
            <a:lvl2pPr marL="403157" indent="0">
              <a:buNone/>
              <a:defRPr/>
            </a:lvl2pPr>
          </a:lstStyle>
          <a:p>
            <a:pPr lvl="0"/>
            <a:r>
              <a:rPr lang="en-US"/>
              <a:t>Click to edit tracker</a:t>
            </a:r>
          </a:p>
        </p:txBody>
      </p:sp>
      <p:cxnSp>
        <p:nvCxnSpPr>
          <p:cNvPr id="20" name="Straight Connector 19">
            <a:extLst>
              <a:ext uri="{FF2B5EF4-FFF2-40B4-BE49-F238E27FC236}">
                <a16:creationId xmlns:a16="http://schemas.microsoft.com/office/drawing/2014/main" id="{2AA8D11F-F33B-C843-96CE-5BD2E8445698}"/>
              </a:ext>
            </a:extLst>
          </p:cNvPr>
          <p:cNvCxnSpPr>
            <a:cxnSpLocks/>
          </p:cNvCxnSpPr>
          <p:nvPr userDrawn="1"/>
        </p:nvCxnSpPr>
        <p:spPr>
          <a:xfrm>
            <a:off x="119896" y="1718678"/>
            <a:ext cx="254000" cy="0"/>
          </a:xfrm>
          <a:prstGeom prst="line">
            <a:avLst/>
          </a:prstGeom>
          <a:ln w="12700" cap="rnd">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D0FC98EF-9B79-DD42-83E8-39E2D6E7F698}"/>
              </a:ext>
            </a:extLst>
          </p:cNvPr>
          <p:cNvCxnSpPr>
            <a:cxnSpLocks/>
          </p:cNvCxnSpPr>
          <p:nvPr userDrawn="1"/>
        </p:nvCxnSpPr>
        <p:spPr>
          <a:xfrm>
            <a:off x="246896" y="1715512"/>
            <a:ext cx="0" cy="4370279"/>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16" name="Picture Placeholder 3">
            <a:extLst>
              <a:ext uri="{FF2B5EF4-FFF2-40B4-BE49-F238E27FC236}">
                <a16:creationId xmlns:a16="http://schemas.microsoft.com/office/drawing/2014/main" id="{FDEA1701-8A2D-2DF0-F867-D853ACDD1ACB}"/>
              </a:ext>
            </a:extLst>
          </p:cNvPr>
          <p:cNvSpPr>
            <a:spLocks noGrp="1"/>
          </p:cNvSpPr>
          <p:nvPr>
            <p:ph type="pic" sz="quarter" idx="10"/>
          </p:nvPr>
        </p:nvSpPr>
        <p:spPr>
          <a:xfrm>
            <a:off x="5617029" y="0"/>
            <a:ext cx="6574969" cy="6858000"/>
          </a:xfrm>
          <a:prstGeom prst="rect">
            <a:avLst/>
          </a:prstGeom>
          <a:solidFill>
            <a:schemeClr val="bg1">
              <a:lumMod val="95000"/>
            </a:schemeClr>
          </a:solidFill>
        </p:spPr>
        <p:txBody>
          <a:bodyPr anchor="ctr"/>
          <a:lstStyle>
            <a:lvl1pPr marL="0" indent="0" algn="ctr">
              <a:buNone/>
              <a:defRPr/>
            </a:lvl1pPr>
          </a:lstStyle>
          <a:p>
            <a:r>
              <a:rPr lang="en-US"/>
              <a:t>Click icon to add picture</a:t>
            </a:r>
          </a:p>
        </p:txBody>
      </p:sp>
      <p:sp>
        <p:nvSpPr>
          <p:cNvPr id="23" name="Slide Number Placeholder 16">
            <a:extLst>
              <a:ext uri="{FF2B5EF4-FFF2-40B4-BE49-F238E27FC236}">
                <a16:creationId xmlns:a16="http://schemas.microsoft.com/office/drawing/2014/main" id="{A7586ECD-2292-ADBB-DB9F-3B35CD7B67FA}"/>
              </a:ext>
            </a:extLst>
          </p:cNvPr>
          <p:cNvSpPr txBox="1">
            <a:spLocks/>
          </p:cNvSpPr>
          <p:nvPr userDrawn="1"/>
        </p:nvSpPr>
        <p:spPr>
          <a:xfrm>
            <a:off x="68635" y="6619953"/>
            <a:ext cx="366793" cy="230489"/>
          </a:xfrm>
          <a:prstGeom prst="rect">
            <a:avLst/>
          </a:prstGeom>
        </p:spPr>
        <p:txBody>
          <a:bodyPr anchor="ctr"/>
          <a:lstStyle>
            <a:defPPr>
              <a:defRPr lang="en-US"/>
            </a:defPPr>
            <a:lvl1pPr marL="0" algn="ctr" defTabSz="914400" rtl="0" eaLnBrk="1" latinLnBrk="0" hangingPunct="1">
              <a:defRPr sz="800" b="0" i="0" kern="1200">
                <a:solidFill>
                  <a:schemeClr val="bg2"/>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34C5665-60AA-4800-975B-60C3B685C1F4}" type="slidenum">
              <a:rPr lang="en-US" smtClean="0">
                <a:solidFill>
                  <a:schemeClr val="accent4"/>
                </a:solidFill>
              </a:rPr>
              <a:pPr/>
              <a:t>‹#›</a:t>
            </a:fld>
            <a:endParaRPr lang="en-US">
              <a:solidFill>
                <a:schemeClr val="accent4"/>
              </a:solidFill>
            </a:endParaRPr>
          </a:p>
        </p:txBody>
      </p:sp>
      <p:sp>
        <p:nvSpPr>
          <p:cNvPr id="25" name="Title Placeholder 1">
            <a:extLst>
              <a:ext uri="{FF2B5EF4-FFF2-40B4-BE49-F238E27FC236}">
                <a16:creationId xmlns:a16="http://schemas.microsoft.com/office/drawing/2014/main" id="{07F81508-7758-C67F-6B49-99DB4C4B7470}"/>
              </a:ext>
            </a:extLst>
          </p:cNvPr>
          <p:cNvSpPr>
            <a:spLocks noGrp="1"/>
          </p:cNvSpPr>
          <p:nvPr>
            <p:ph type="title"/>
          </p:nvPr>
        </p:nvSpPr>
        <p:spPr>
          <a:xfrm>
            <a:off x="779155" y="2"/>
            <a:ext cx="4262402" cy="1125414"/>
          </a:xfrm>
          <a:prstGeom prst="rect">
            <a:avLst/>
          </a:prstGeom>
        </p:spPr>
        <p:txBody>
          <a:bodyPr vert="horz" lIns="121842" tIns="60921" rIns="121842" bIns="60921" rtlCol="0" anchor="b" anchorCtr="0">
            <a:normAutofit/>
          </a:bodyPr>
          <a:lstStyle>
            <a:lvl1pPr algn="l">
              <a:lnSpc>
                <a:spcPct val="85000"/>
              </a:lnSpc>
              <a:defRPr sz="2800" b="1" i="0" spc="0" baseline="0">
                <a:solidFill>
                  <a:schemeClr val="tx1"/>
                </a:solidFill>
                <a:latin typeface="Segoe UI Semibold" panose="020B0502040204020203" pitchFamily="34" charset="0"/>
                <a:cs typeface="Segoe UI Semibold" panose="020B0502040204020203" pitchFamily="34" charset="0"/>
              </a:defRPr>
            </a:lvl1pPr>
          </a:lstStyle>
          <a:p>
            <a:r>
              <a:rPr lang="en-US"/>
              <a:t>Click to edit Master title style</a:t>
            </a:r>
          </a:p>
        </p:txBody>
      </p:sp>
      <p:pic>
        <p:nvPicPr>
          <p:cNvPr id="12" name="Graphic 11">
            <a:extLst>
              <a:ext uri="{FF2B5EF4-FFF2-40B4-BE49-F238E27FC236}">
                <a16:creationId xmlns:a16="http://schemas.microsoft.com/office/drawing/2014/main" id="{D4943341-F107-EFA9-A06C-CA8D83D9C8FD}"/>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20793" y="6097761"/>
            <a:ext cx="2799191" cy="424120"/>
          </a:xfrm>
          <a:prstGeom prst="rect">
            <a:avLst/>
          </a:prstGeom>
        </p:spPr>
      </p:pic>
    </p:spTree>
    <p:extLst>
      <p:ext uri="{BB962C8B-B14F-4D97-AF65-F5344CB8AC3E}">
        <p14:creationId xmlns:p14="http://schemas.microsoft.com/office/powerpoint/2010/main" val="195121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5112">
          <p15:clr>
            <a:srgbClr val="FBAE40"/>
          </p15:clr>
        </p15:guide>
        <p15:guide id="3" pos="2544">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5_Body Slide-dark-image-subtitle-copy full">
    <p:spTree>
      <p:nvGrpSpPr>
        <p:cNvPr id="1" name=""/>
        <p:cNvGrpSpPr/>
        <p:nvPr/>
      </p:nvGrpSpPr>
      <p:grpSpPr>
        <a:xfrm>
          <a:off x="0" y="0"/>
          <a:ext cx="0" cy="0"/>
          <a:chOff x="0" y="0"/>
          <a:chExt cx="0" cy="0"/>
        </a:xfrm>
      </p:grpSpPr>
      <p:pic>
        <p:nvPicPr>
          <p:cNvPr id="17" name="Picture 16" descr="Background pattern&#10;&#10;Description automatically generated">
            <a:extLst>
              <a:ext uri="{FF2B5EF4-FFF2-40B4-BE49-F238E27FC236}">
                <a16:creationId xmlns:a16="http://schemas.microsoft.com/office/drawing/2014/main" id="{0347970E-7A24-E825-0017-4ED4D03221D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0677" t="-1" r="16115" b="79737"/>
          <a:stretch/>
        </p:blipFill>
        <p:spPr>
          <a:xfrm>
            <a:off x="0" y="6622793"/>
            <a:ext cx="5620683" cy="235207"/>
          </a:xfrm>
          <a:prstGeom prst="rect">
            <a:avLst/>
          </a:prstGeom>
        </p:spPr>
      </p:pic>
      <p:sp>
        <p:nvSpPr>
          <p:cNvPr id="7" name="Slide Number Placeholder 16">
            <a:extLst>
              <a:ext uri="{FF2B5EF4-FFF2-40B4-BE49-F238E27FC236}">
                <a16:creationId xmlns:a16="http://schemas.microsoft.com/office/drawing/2014/main" id="{EDA5E79C-5B23-2742-9FC2-306F37E1D045}"/>
              </a:ext>
            </a:extLst>
          </p:cNvPr>
          <p:cNvSpPr>
            <a:spLocks noGrp="1"/>
          </p:cNvSpPr>
          <p:nvPr>
            <p:ph type="sldNum" sz="quarter" idx="4"/>
          </p:nvPr>
        </p:nvSpPr>
        <p:spPr>
          <a:xfrm>
            <a:off x="11612076" y="6412729"/>
            <a:ext cx="366793" cy="308860"/>
          </a:xfrm>
          <a:prstGeom prst="rect">
            <a:avLst/>
          </a:prstGeom>
        </p:spPr>
        <p:txBody>
          <a:bodyPr anchor="ctr"/>
          <a:lstStyle>
            <a:lvl1pPr algn="ctr">
              <a:defRPr sz="800" b="0" i="0">
                <a:solidFill>
                  <a:schemeClr val="bg2"/>
                </a:solidFill>
                <a:latin typeface="Arial" panose="020B0604020202020204" pitchFamily="34" charset="0"/>
                <a:cs typeface="Arial" panose="020B0604020202020204" pitchFamily="34" charset="0"/>
              </a:defRPr>
            </a:lvl1pPr>
          </a:lstStyle>
          <a:p>
            <a:fld id="{B34C5665-60AA-4800-975B-60C3B685C1F4}" type="slidenum">
              <a:rPr lang="en-US" smtClean="0"/>
              <a:pPr/>
              <a:t>‹#›</a:t>
            </a:fld>
            <a:endParaRPr lang="en-US"/>
          </a:p>
        </p:txBody>
      </p:sp>
      <p:sp>
        <p:nvSpPr>
          <p:cNvPr id="14" name="Text Placeholder 2">
            <a:extLst>
              <a:ext uri="{FF2B5EF4-FFF2-40B4-BE49-F238E27FC236}">
                <a16:creationId xmlns:a16="http://schemas.microsoft.com/office/drawing/2014/main" id="{4A0B2B72-9AED-ED4E-8F6B-7C67EF7FC213}"/>
              </a:ext>
            </a:extLst>
          </p:cNvPr>
          <p:cNvSpPr>
            <a:spLocks noGrp="1"/>
          </p:cNvSpPr>
          <p:nvPr>
            <p:ph type="body" sz="quarter" idx="15" hasCustomPrompt="1"/>
          </p:nvPr>
        </p:nvSpPr>
        <p:spPr>
          <a:xfrm>
            <a:off x="789074" y="1371601"/>
            <a:ext cx="4486310" cy="4560664"/>
          </a:xfrm>
          <a:prstGeom prst="rect">
            <a:avLst/>
          </a:prstGeom>
        </p:spPr>
        <p:txBody>
          <a:bodyPr/>
          <a:lstStyle>
            <a:lvl1pPr marL="0" indent="0">
              <a:lnSpc>
                <a:spcPct val="90000"/>
              </a:lnSpc>
              <a:spcBef>
                <a:spcPts val="0"/>
              </a:spcBef>
              <a:spcAft>
                <a:spcPts val="1200"/>
              </a:spcAft>
              <a:buNone/>
              <a:defRPr sz="1600" b="0" i="0">
                <a:solidFill>
                  <a:schemeClr val="tx2"/>
                </a:solidFill>
                <a:latin typeface="Segoe UI" panose="020B0502040204020203" pitchFamily="34" charset="0"/>
                <a:cs typeface="Segoe UI" panose="020B0502040204020203" pitchFamily="34" charset="0"/>
              </a:defRPr>
            </a:lvl1pPr>
          </a:lstStyle>
          <a:p>
            <a:pPr lvl="0"/>
            <a:r>
              <a:rPr lang="en-US"/>
              <a:t>Click to edit text</a:t>
            </a:r>
          </a:p>
        </p:txBody>
      </p:sp>
      <p:sp>
        <p:nvSpPr>
          <p:cNvPr id="18" name="Text Placeholder 3">
            <a:extLst>
              <a:ext uri="{FF2B5EF4-FFF2-40B4-BE49-F238E27FC236}">
                <a16:creationId xmlns:a16="http://schemas.microsoft.com/office/drawing/2014/main" id="{DC31FBC0-2F93-E840-A717-E2B30FFF0F82}"/>
              </a:ext>
            </a:extLst>
          </p:cNvPr>
          <p:cNvSpPr>
            <a:spLocks noGrp="1"/>
          </p:cNvSpPr>
          <p:nvPr>
            <p:ph type="body" sz="quarter" idx="21" hasCustomPrompt="1"/>
          </p:nvPr>
        </p:nvSpPr>
        <p:spPr>
          <a:xfrm rot="5400000">
            <a:off x="-602769" y="704785"/>
            <a:ext cx="1699329" cy="289762"/>
          </a:xfrm>
          <a:prstGeom prst="rect">
            <a:avLst/>
          </a:prstGeom>
        </p:spPr>
        <p:txBody>
          <a:bodyPr anchor="ctr"/>
          <a:lstStyle>
            <a:lvl1pPr marL="0" indent="0" algn="r">
              <a:buNone/>
              <a:defRPr sz="900" b="0" i="0">
                <a:solidFill>
                  <a:schemeClr val="bg1">
                    <a:lumMod val="65000"/>
                  </a:schemeClr>
                </a:solidFill>
                <a:latin typeface="Segoe UI Semilight" panose="020B0402040204020203" pitchFamily="34" charset="0"/>
                <a:cs typeface="Segoe UI Semilight" panose="020B0402040204020203" pitchFamily="34" charset="0"/>
              </a:defRPr>
            </a:lvl1pPr>
            <a:lvl2pPr marL="403157" indent="0">
              <a:buNone/>
              <a:defRPr/>
            </a:lvl2pPr>
          </a:lstStyle>
          <a:p>
            <a:pPr lvl="0"/>
            <a:r>
              <a:rPr lang="en-US"/>
              <a:t>Click to edit tracker</a:t>
            </a:r>
          </a:p>
        </p:txBody>
      </p:sp>
      <p:cxnSp>
        <p:nvCxnSpPr>
          <p:cNvPr id="20" name="Straight Connector 19">
            <a:extLst>
              <a:ext uri="{FF2B5EF4-FFF2-40B4-BE49-F238E27FC236}">
                <a16:creationId xmlns:a16="http://schemas.microsoft.com/office/drawing/2014/main" id="{2AA8D11F-F33B-C843-96CE-5BD2E8445698}"/>
              </a:ext>
            </a:extLst>
          </p:cNvPr>
          <p:cNvCxnSpPr>
            <a:cxnSpLocks/>
          </p:cNvCxnSpPr>
          <p:nvPr userDrawn="1"/>
        </p:nvCxnSpPr>
        <p:spPr>
          <a:xfrm>
            <a:off x="119896" y="1718678"/>
            <a:ext cx="254000" cy="0"/>
          </a:xfrm>
          <a:prstGeom prst="line">
            <a:avLst/>
          </a:prstGeom>
          <a:ln w="12700" cap="rnd">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D0FC98EF-9B79-DD42-83E8-39E2D6E7F698}"/>
              </a:ext>
            </a:extLst>
          </p:cNvPr>
          <p:cNvCxnSpPr>
            <a:cxnSpLocks/>
          </p:cNvCxnSpPr>
          <p:nvPr userDrawn="1"/>
        </p:nvCxnSpPr>
        <p:spPr>
          <a:xfrm>
            <a:off x="246896" y="1715512"/>
            <a:ext cx="0" cy="4370279"/>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16" name="Picture Placeholder 3">
            <a:extLst>
              <a:ext uri="{FF2B5EF4-FFF2-40B4-BE49-F238E27FC236}">
                <a16:creationId xmlns:a16="http://schemas.microsoft.com/office/drawing/2014/main" id="{FDEA1701-8A2D-2DF0-F867-D853ACDD1ACB}"/>
              </a:ext>
            </a:extLst>
          </p:cNvPr>
          <p:cNvSpPr>
            <a:spLocks noGrp="1"/>
          </p:cNvSpPr>
          <p:nvPr>
            <p:ph type="pic" sz="quarter" idx="10"/>
          </p:nvPr>
        </p:nvSpPr>
        <p:spPr>
          <a:xfrm>
            <a:off x="5617029" y="0"/>
            <a:ext cx="6574969" cy="6858000"/>
          </a:xfrm>
          <a:prstGeom prst="rect">
            <a:avLst/>
          </a:prstGeom>
          <a:solidFill>
            <a:schemeClr val="bg1">
              <a:lumMod val="95000"/>
            </a:schemeClr>
          </a:solidFill>
        </p:spPr>
        <p:txBody>
          <a:bodyPr anchor="ctr"/>
          <a:lstStyle>
            <a:lvl1pPr marL="0" indent="0" algn="ctr">
              <a:buNone/>
              <a:defRPr/>
            </a:lvl1pPr>
          </a:lstStyle>
          <a:p>
            <a:r>
              <a:rPr lang="en-US"/>
              <a:t>Click icon to add picture</a:t>
            </a:r>
          </a:p>
        </p:txBody>
      </p:sp>
      <p:sp>
        <p:nvSpPr>
          <p:cNvPr id="23" name="Slide Number Placeholder 16">
            <a:extLst>
              <a:ext uri="{FF2B5EF4-FFF2-40B4-BE49-F238E27FC236}">
                <a16:creationId xmlns:a16="http://schemas.microsoft.com/office/drawing/2014/main" id="{A7586ECD-2292-ADBB-DB9F-3B35CD7B67FA}"/>
              </a:ext>
            </a:extLst>
          </p:cNvPr>
          <p:cNvSpPr txBox="1">
            <a:spLocks/>
          </p:cNvSpPr>
          <p:nvPr userDrawn="1"/>
        </p:nvSpPr>
        <p:spPr>
          <a:xfrm>
            <a:off x="68635" y="6619953"/>
            <a:ext cx="366793" cy="230489"/>
          </a:xfrm>
          <a:prstGeom prst="rect">
            <a:avLst/>
          </a:prstGeom>
        </p:spPr>
        <p:txBody>
          <a:bodyPr anchor="ctr"/>
          <a:lstStyle>
            <a:defPPr>
              <a:defRPr lang="en-US"/>
            </a:defPPr>
            <a:lvl1pPr marL="0" algn="ctr" defTabSz="914400" rtl="0" eaLnBrk="1" latinLnBrk="0" hangingPunct="1">
              <a:defRPr sz="800" b="0" i="0" kern="1200">
                <a:solidFill>
                  <a:schemeClr val="bg2"/>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34C5665-60AA-4800-975B-60C3B685C1F4}" type="slidenum">
              <a:rPr lang="en-US" smtClean="0">
                <a:solidFill>
                  <a:schemeClr val="accent4"/>
                </a:solidFill>
              </a:rPr>
              <a:pPr/>
              <a:t>‹#›</a:t>
            </a:fld>
            <a:endParaRPr lang="en-US">
              <a:solidFill>
                <a:schemeClr val="accent4"/>
              </a:solidFill>
            </a:endParaRPr>
          </a:p>
        </p:txBody>
      </p:sp>
      <p:sp>
        <p:nvSpPr>
          <p:cNvPr id="25" name="Title Placeholder 1">
            <a:extLst>
              <a:ext uri="{FF2B5EF4-FFF2-40B4-BE49-F238E27FC236}">
                <a16:creationId xmlns:a16="http://schemas.microsoft.com/office/drawing/2014/main" id="{07F81508-7758-C67F-6B49-99DB4C4B7470}"/>
              </a:ext>
            </a:extLst>
          </p:cNvPr>
          <p:cNvSpPr>
            <a:spLocks noGrp="1"/>
          </p:cNvSpPr>
          <p:nvPr>
            <p:ph type="title"/>
          </p:nvPr>
        </p:nvSpPr>
        <p:spPr>
          <a:xfrm>
            <a:off x="779155" y="2"/>
            <a:ext cx="4262402" cy="1125414"/>
          </a:xfrm>
          <a:prstGeom prst="rect">
            <a:avLst/>
          </a:prstGeom>
        </p:spPr>
        <p:txBody>
          <a:bodyPr vert="horz" lIns="121842" tIns="60921" rIns="121842" bIns="60921" rtlCol="0" anchor="b" anchorCtr="0">
            <a:normAutofit/>
          </a:bodyPr>
          <a:lstStyle>
            <a:lvl1pPr algn="l">
              <a:lnSpc>
                <a:spcPct val="85000"/>
              </a:lnSpc>
              <a:defRPr sz="2800" b="1" i="0" spc="0" baseline="0">
                <a:solidFill>
                  <a:schemeClr val="tx1"/>
                </a:solidFill>
                <a:latin typeface="Segoe UI Semibold" panose="020B0502040204020203" pitchFamily="34" charset="0"/>
                <a:cs typeface="Segoe UI Semibold" panose="020B0502040204020203" pitchFamily="34" charset="0"/>
              </a:defRPr>
            </a:lvl1pPr>
          </a:lstStyle>
          <a:p>
            <a:r>
              <a:rPr lang="en-US"/>
              <a:t>Click to edit Master title style</a:t>
            </a:r>
          </a:p>
        </p:txBody>
      </p:sp>
      <p:pic>
        <p:nvPicPr>
          <p:cNvPr id="13" name="Graphic 12">
            <a:extLst>
              <a:ext uri="{FF2B5EF4-FFF2-40B4-BE49-F238E27FC236}">
                <a16:creationId xmlns:a16="http://schemas.microsoft.com/office/drawing/2014/main" id="{3CEF86E2-0C48-6E52-2763-4995D5B997F8}"/>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20793" y="6097761"/>
            <a:ext cx="2799191" cy="424120"/>
          </a:xfrm>
          <a:prstGeom prst="rect">
            <a:avLst/>
          </a:prstGeom>
        </p:spPr>
      </p:pic>
    </p:spTree>
    <p:extLst>
      <p:ext uri="{BB962C8B-B14F-4D97-AF65-F5344CB8AC3E}">
        <p14:creationId xmlns:p14="http://schemas.microsoft.com/office/powerpoint/2010/main" val="3543897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5112">
          <p15:clr>
            <a:srgbClr val="FBAE40"/>
          </p15:clr>
        </p15:guide>
        <p15:guide id="3" pos="2544">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6_Body Slide-dark-image-subtitle-copy full">
    <p:spTree>
      <p:nvGrpSpPr>
        <p:cNvPr id="1" name=""/>
        <p:cNvGrpSpPr/>
        <p:nvPr/>
      </p:nvGrpSpPr>
      <p:grpSpPr>
        <a:xfrm>
          <a:off x="0" y="0"/>
          <a:ext cx="0" cy="0"/>
          <a:chOff x="0" y="0"/>
          <a:chExt cx="0" cy="0"/>
        </a:xfrm>
      </p:grpSpPr>
      <p:pic>
        <p:nvPicPr>
          <p:cNvPr id="30" name="Picture 29" descr="Background pattern&#10;&#10;Description automatically generated">
            <a:extLst>
              <a:ext uri="{FF2B5EF4-FFF2-40B4-BE49-F238E27FC236}">
                <a16:creationId xmlns:a16="http://schemas.microsoft.com/office/drawing/2014/main" id="{7F67213A-6B54-656F-3AA8-50380652E04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0677" t="-1" r="16115" b="79737"/>
          <a:stretch/>
        </p:blipFill>
        <p:spPr>
          <a:xfrm>
            <a:off x="0" y="6622793"/>
            <a:ext cx="5620683" cy="235207"/>
          </a:xfrm>
          <a:prstGeom prst="rect">
            <a:avLst/>
          </a:prstGeom>
        </p:spPr>
      </p:pic>
      <p:sp>
        <p:nvSpPr>
          <p:cNvPr id="7" name="Slide Number Placeholder 16">
            <a:extLst>
              <a:ext uri="{FF2B5EF4-FFF2-40B4-BE49-F238E27FC236}">
                <a16:creationId xmlns:a16="http://schemas.microsoft.com/office/drawing/2014/main" id="{EDA5E79C-5B23-2742-9FC2-306F37E1D045}"/>
              </a:ext>
            </a:extLst>
          </p:cNvPr>
          <p:cNvSpPr>
            <a:spLocks noGrp="1"/>
          </p:cNvSpPr>
          <p:nvPr>
            <p:ph type="sldNum" sz="quarter" idx="4"/>
          </p:nvPr>
        </p:nvSpPr>
        <p:spPr>
          <a:xfrm>
            <a:off x="11612076" y="6412729"/>
            <a:ext cx="366793" cy="308860"/>
          </a:xfrm>
          <a:prstGeom prst="rect">
            <a:avLst/>
          </a:prstGeom>
        </p:spPr>
        <p:txBody>
          <a:bodyPr anchor="ctr"/>
          <a:lstStyle>
            <a:lvl1pPr algn="ctr">
              <a:defRPr sz="800" b="0" i="0">
                <a:solidFill>
                  <a:schemeClr val="bg2"/>
                </a:solidFill>
                <a:latin typeface="Arial" panose="020B0604020202020204" pitchFamily="34" charset="0"/>
                <a:cs typeface="Arial" panose="020B0604020202020204" pitchFamily="34" charset="0"/>
              </a:defRPr>
            </a:lvl1pPr>
          </a:lstStyle>
          <a:p>
            <a:fld id="{B34C5665-60AA-4800-975B-60C3B685C1F4}" type="slidenum">
              <a:rPr lang="en-US" smtClean="0"/>
              <a:pPr/>
              <a:t>‹#›</a:t>
            </a:fld>
            <a:endParaRPr lang="en-US"/>
          </a:p>
        </p:txBody>
      </p:sp>
      <p:sp>
        <p:nvSpPr>
          <p:cNvPr id="14" name="Text Placeholder 2">
            <a:extLst>
              <a:ext uri="{FF2B5EF4-FFF2-40B4-BE49-F238E27FC236}">
                <a16:creationId xmlns:a16="http://schemas.microsoft.com/office/drawing/2014/main" id="{4A0B2B72-9AED-ED4E-8F6B-7C67EF7FC213}"/>
              </a:ext>
            </a:extLst>
          </p:cNvPr>
          <p:cNvSpPr>
            <a:spLocks noGrp="1"/>
          </p:cNvSpPr>
          <p:nvPr>
            <p:ph type="body" sz="quarter" idx="15" hasCustomPrompt="1"/>
          </p:nvPr>
        </p:nvSpPr>
        <p:spPr>
          <a:xfrm>
            <a:off x="803868" y="1870051"/>
            <a:ext cx="4431323" cy="4069770"/>
          </a:xfrm>
          <a:prstGeom prst="rect">
            <a:avLst/>
          </a:prstGeom>
        </p:spPr>
        <p:txBody>
          <a:bodyPr/>
          <a:lstStyle>
            <a:lvl1pPr marL="0" indent="0">
              <a:buNone/>
              <a:defRPr sz="1600" b="0" i="0">
                <a:solidFill>
                  <a:schemeClr val="tx2"/>
                </a:solidFill>
                <a:latin typeface="Segoe UI" panose="020B0502040204020203" pitchFamily="34" charset="0"/>
                <a:cs typeface="Segoe UI" panose="020B0502040204020203" pitchFamily="34" charset="0"/>
              </a:defRPr>
            </a:lvl1pPr>
          </a:lstStyle>
          <a:p>
            <a:pPr lvl="0"/>
            <a:r>
              <a:rPr lang="en-US"/>
              <a:t>Click to edit text</a:t>
            </a:r>
          </a:p>
        </p:txBody>
      </p:sp>
      <p:sp>
        <p:nvSpPr>
          <p:cNvPr id="18" name="Text Placeholder 3">
            <a:extLst>
              <a:ext uri="{FF2B5EF4-FFF2-40B4-BE49-F238E27FC236}">
                <a16:creationId xmlns:a16="http://schemas.microsoft.com/office/drawing/2014/main" id="{DC31FBC0-2F93-E840-A717-E2B30FFF0F82}"/>
              </a:ext>
            </a:extLst>
          </p:cNvPr>
          <p:cNvSpPr>
            <a:spLocks noGrp="1"/>
          </p:cNvSpPr>
          <p:nvPr>
            <p:ph type="body" sz="quarter" idx="21" hasCustomPrompt="1"/>
          </p:nvPr>
        </p:nvSpPr>
        <p:spPr>
          <a:xfrm rot="5400000">
            <a:off x="-602769" y="704785"/>
            <a:ext cx="1699329" cy="289762"/>
          </a:xfrm>
          <a:prstGeom prst="rect">
            <a:avLst/>
          </a:prstGeom>
        </p:spPr>
        <p:txBody>
          <a:bodyPr anchor="ctr"/>
          <a:lstStyle>
            <a:lvl1pPr marL="0" indent="0" algn="r">
              <a:buNone/>
              <a:defRPr sz="900" b="0" i="0">
                <a:solidFill>
                  <a:schemeClr val="bg1">
                    <a:lumMod val="65000"/>
                  </a:schemeClr>
                </a:solidFill>
                <a:latin typeface="Segoe UI Semilight" panose="020B0402040204020203" pitchFamily="34" charset="0"/>
                <a:cs typeface="Segoe UI Semilight" panose="020B0402040204020203" pitchFamily="34" charset="0"/>
              </a:defRPr>
            </a:lvl1pPr>
            <a:lvl2pPr marL="403157" indent="0">
              <a:buNone/>
              <a:defRPr/>
            </a:lvl2pPr>
          </a:lstStyle>
          <a:p>
            <a:pPr lvl="0"/>
            <a:r>
              <a:rPr lang="en-US"/>
              <a:t>Click to edit tracker</a:t>
            </a:r>
          </a:p>
        </p:txBody>
      </p:sp>
      <p:cxnSp>
        <p:nvCxnSpPr>
          <p:cNvPr id="20" name="Straight Connector 19">
            <a:extLst>
              <a:ext uri="{FF2B5EF4-FFF2-40B4-BE49-F238E27FC236}">
                <a16:creationId xmlns:a16="http://schemas.microsoft.com/office/drawing/2014/main" id="{2AA8D11F-F33B-C843-96CE-5BD2E8445698}"/>
              </a:ext>
            </a:extLst>
          </p:cNvPr>
          <p:cNvCxnSpPr>
            <a:cxnSpLocks/>
          </p:cNvCxnSpPr>
          <p:nvPr userDrawn="1"/>
        </p:nvCxnSpPr>
        <p:spPr>
          <a:xfrm>
            <a:off x="119896" y="1718678"/>
            <a:ext cx="254000" cy="0"/>
          </a:xfrm>
          <a:prstGeom prst="line">
            <a:avLst/>
          </a:prstGeom>
          <a:ln w="12700" cap="rnd">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11" name="Picture Placeholder 3">
            <a:extLst>
              <a:ext uri="{FF2B5EF4-FFF2-40B4-BE49-F238E27FC236}">
                <a16:creationId xmlns:a16="http://schemas.microsoft.com/office/drawing/2014/main" id="{B9007CC1-3556-2E42-9D30-8BE94AFB5031}"/>
              </a:ext>
            </a:extLst>
          </p:cNvPr>
          <p:cNvSpPr>
            <a:spLocks noGrp="1"/>
          </p:cNvSpPr>
          <p:nvPr>
            <p:ph type="pic" sz="quarter" idx="10"/>
          </p:nvPr>
        </p:nvSpPr>
        <p:spPr>
          <a:xfrm>
            <a:off x="5617029" y="0"/>
            <a:ext cx="6574969" cy="6858000"/>
          </a:xfrm>
          <a:prstGeom prst="rect">
            <a:avLst/>
          </a:prstGeom>
          <a:solidFill>
            <a:schemeClr val="bg1">
              <a:lumMod val="95000"/>
            </a:schemeClr>
          </a:solidFill>
        </p:spPr>
        <p:txBody>
          <a:bodyPr anchor="ctr"/>
          <a:lstStyle>
            <a:lvl1pPr marL="0" indent="0" algn="ctr">
              <a:buNone/>
              <a:defRPr/>
            </a:lvl1pPr>
          </a:lstStyle>
          <a:p>
            <a:r>
              <a:rPr lang="en-US"/>
              <a:t>Click icon to add picture</a:t>
            </a:r>
          </a:p>
        </p:txBody>
      </p:sp>
      <p:sp>
        <p:nvSpPr>
          <p:cNvPr id="24" name="Slide Number Placeholder 16">
            <a:extLst>
              <a:ext uri="{FF2B5EF4-FFF2-40B4-BE49-F238E27FC236}">
                <a16:creationId xmlns:a16="http://schemas.microsoft.com/office/drawing/2014/main" id="{C7C45040-10FA-9D1E-6DC2-AD03C6509B52}"/>
              </a:ext>
            </a:extLst>
          </p:cNvPr>
          <p:cNvSpPr txBox="1">
            <a:spLocks/>
          </p:cNvSpPr>
          <p:nvPr userDrawn="1"/>
        </p:nvSpPr>
        <p:spPr>
          <a:xfrm>
            <a:off x="68635" y="6619953"/>
            <a:ext cx="366793" cy="230489"/>
          </a:xfrm>
          <a:prstGeom prst="rect">
            <a:avLst/>
          </a:prstGeom>
        </p:spPr>
        <p:txBody>
          <a:bodyPr anchor="ctr"/>
          <a:lstStyle>
            <a:defPPr>
              <a:defRPr lang="en-US"/>
            </a:defPPr>
            <a:lvl1pPr marL="0" algn="ctr" defTabSz="914400" rtl="0" eaLnBrk="1" latinLnBrk="0" hangingPunct="1">
              <a:defRPr sz="800" b="0" i="0" kern="1200">
                <a:solidFill>
                  <a:schemeClr val="bg2"/>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34C5665-60AA-4800-975B-60C3B685C1F4}" type="slidenum">
              <a:rPr lang="en-US" smtClean="0">
                <a:solidFill>
                  <a:schemeClr val="accent4"/>
                </a:solidFill>
              </a:rPr>
              <a:pPr/>
              <a:t>‹#›</a:t>
            </a:fld>
            <a:endParaRPr lang="en-US">
              <a:solidFill>
                <a:schemeClr val="accent4"/>
              </a:solidFill>
            </a:endParaRPr>
          </a:p>
        </p:txBody>
      </p:sp>
      <p:sp>
        <p:nvSpPr>
          <p:cNvPr id="25" name="Title Placeholder 1">
            <a:extLst>
              <a:ext uri="{FF2B5EF4-FFF2-40B4-BE49-F238E27FC236}">
                <a16:creationId xmlns:a16="http://schemas.microsoft.com/office/drawing/2014/main" id="{EF063889-05E0-4668-AE4A-02C318558723}"/>
              </a:ext>
            </a:extLst>
          </p:cNvPr>
          <p:cNvSpPr>
            <a:spLocks noGrp="1"/>
          </p:cNvSpPr>
          <p:nvPr>
            <p:ph type="title"/>
          </p:nvPr>
        </p:nvSpPr>
        <p:spPr>
          <a:xfrm>
            <a:off x="779155" y="2"/>
            <a:ext cx="4262402" cy="1125414"/>
          </a:xfrm>
          <a:prstGeom prst="rect">
            <a:avLst/>
          </a:prstGeom>
        </p:spPr>
        <p:txBody>
          <a:bodyPr vert="horz" lIns="121842" tIns="60921" rIns="121842" bIns="60921" rtlCol="0" anchor="b" anchorCtr="0">
            <a:normAutofit/>
          </a:bodyPr>
          <a:lstStyle>
            <a:lvl1pPr algn="l">
              <a:lnSpc>
                <a:spcPct val="85000"/>
              </a:lnSpc>
              <a:defRPr sz="2800" b="1" i="0" spc="0" baseline="0">
                <a:solidFill>
                  <a:schemeClr val="tx1"/>
                </a:solidFill>
                <a:latin typeface="Segoe UI Semibold" panose="020B0502040204020203" pitchFamily="34" charset="0"/>
                <a:cs typeface="Segoe UI Semibold" panose="020B0502040204020203" pitchFamily="34" charset="0"/>
              </a:defRPr>
            </a:lvl1pPr>
          </a:lstStyle>
          <a:p>
            <a:r>
              <a:rPr lang="en-US"/>
              <a:t>Click to edit Master title style</a:t>
            </a:r>
          </a:p>
        </p:txBody>
      </p:sp>
      <p:sp>
        <p:nvSpPr>
          <p:cNvPr id="26" name="Text Placeholder 6">
            <a:extLst>
              <a:ext uri="{FF2B5EF4-FFF2-40B4-BE49-F238E27FC236}">
                <a16:creationId xmlns:a16="http://schemas.microsoft.com/office/drawing/2014/main" id="{B12C3DFF-B6CF-E545-AB70-7B7E3D6882E6}"/>
              </a:ext>
            </a:extLst>
          </p:cNvPr>
          <p:cNvSpPr>
            <a:spLocks noGrp="1"/>
          </p:cNvSpPr>
          <p:nvPr>
            <p:ph type="body" sz="quarter" idx="20" hasCustomPrompt="1"/>
          </p:nvPr>
        </p:nvSpPr>
        <p:spPr>
          <a:xfrm>
            <a:off x="803869" y="1169030"/>
            <a:ext cx="4435396" cy="422803"/>
          </a:xfrm>
          <a:prstGeom prst="rect">
            <a:avLst/>
          </a:prstGeom>
        </p:spPr>
        <p:txBody>
          <a:bodyPr/>
          <a:lstStyle>
            <a:lvl1pPr marL="0" indent="0" algn="l">
              <a:lnSpc>
                <a:spcPct val="85000"/>
              </a:lnSpc>
              <a:spcBef>
                <a:spcPts val="0"/>
              </a:spcBef>
              <a:buNone/>
              <a:defRPr kumimoji="0" lang="en-US" sz="1600" b="1" i="0" u="none" strike="noStrike" kern="1200" cap="none" spc="0" normalizeH="0" baseline="0" dirty="0">
                <a:ln>
                  <a:noFill/>
                </a:ln>
                <a:solidFill>
                  <a:schemeClr val="bg2"/>
                </a:solidFill>
                <a:effectLst/>
                <a:uLnTx/>
                <a:uFillTx/>
                <a:latin typeface="Segoe UI Semibold" panose="020B0502040204020203" pitchFamily="34" charset="0"/>
                <a:ea typeface="+mn-ea"/>
                <a:cs typeface="Segoe UI Semibold" panose="020B0502040204020203" pitchFamily="34" charset="0"/>
              </a:defRPr>
            </a:lvl1pPr>
            <a:lvl2pPr marL="403157" indent="0">
              <a:buNone/>
              <a:defRPr sz="2800"/>
            </a:lvl2pPr>
            <a:lvl3pPr marL="746009" indent="0">
              <a:buNone/>
              <a:defRPr sz="2000"/>
            </a:lvl3pPr>
            <a:lvl4pPr marL="1068214" indent="0">
              <a:buNone/>
              <a:defRPr sz="1800"/>
            </a:lvl4pPr>
            <a:lvl5pPr marL="1409475" indent="0">
              <a:buNone/>
              <a:defRPr sz="1800"/>
            </a:lvl5pPr>
          </a:lstStyle>
          <a:p>
            <a:pPr lvl="0"/>
            <a:r>
              <a:rPr lang="en-US"/>
              <a:t>Subtitle Text Here</a:t>
            </a:r>
          </a:p>
        </p:txBody>
      </p:sp>
      <p:cxnSp>
        <p:nvCxnSpPr>
          <p:cNvPr id="27" name="Straight Connector 26">
            <a:extLst>
              <a:ext uri="{FF2B5EF4-FFF2-40B4-BE49-F238E27FC236}">
                <a16:creationId xmlns:a16="http://schemas.microsoft.com/office/drawing/2014/main" id="{6B1D3769-B4A0-DD49-16C8-42D776991437}"/>
              </a:ext>
            </a:extLst>
          </p:cNvPr>
          <p:cNvCxnSpPr>
            <a:cxnSpLocks/>
          </p:cNvCxnSpPr>
          <p:nvPr userDrawn="1"/>
        </p:nvCxnSpPr>
        <p:spPr>
          <a:xfrm>
            <a:off x="246896" y="1715512"/>
            <a:ext cx="0" cy="4370279"/>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pic>
        <p:nvPicPr>
          <p:cNvPr id="13" name="Graphic 12">
            <a:extLst>
              <a:ext uri="{FF2B5EF4-FFF2-40B4-BE49-F238E27FC236}">
                <a16:creationId xmlns:a16="http://schemas.microsoft.com/office/drawing/2014/main" id="{8BDCDB7D-A8B0-275C-B697-1F83711E3B63}"/>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20793" y="6097761"/>
            <a:ext cx="2799191" cy="424120"/>
          </a:xfrm>
          <a:prstGeom prst="rect">
            <a:avLst/>
          </a:prstGeom>
        </p:spPr>
      </p:pic>
    </p:spTree>
    <p:extLst>
      <p:ext uri="{BB962C8B-B14F-4D97-AF65-F5344CB8AC3E}">
        <p14:creationId xmlns:p14="http://schemas.microsoft.com/office/powerpoint/2010/main" val="4261631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5112">
          <p15:clr>
            <a:srgbClr val="FBAE40"/>
          </p15:clr>
        </p15:guide>
        <p15:guide id="3" pos="2544">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Body Slide-dark-open layout">
    <p:bg>
      <p:bgPr>
        <a:solidFill>
          <a:schemeClr val="bg1"/>
        </a:solidFill>
        <a:effectLst/>
      </p:bgPr>
    </p:bg>
    <p:spTree>
      <p:nvGrpSpPr>
        <p:cNvPr id="1" name=""/>
        <p:cNvGrpSpPr/>
        <p:nvPr/>
      </p:nvGrpSpPr>
      <p:grpSpPr>
        <a:xfrm>
          <a:off x="0" y="0"/>
          <a:ext cx="0" cy="0"/>
          <a:chOff x="0" y="0"/>
          <a:chExt cx="0" cy="0"/>
        </a:xfrm>
      </p:grpSpPr>
      <p:pic>
        <p:nvPicPr>
          <p:cNvPr id="21" name="Picture 20" descr="Background pattern&#10;&#10;Description automatically generated">
            <a:extLst>
              <a:ext uri="{FF2B5EF4-FFF2-40B4-BE49-F238E27FC236}">
                <a16:creationId xmlns:a16="http://schemas.microsoft.com/office/drawing/2014/main" id="{08E0F2F9-5079-B951-5DBD-811549B1922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0677" t="-1" r="16115" b="79737"/>
          <a:stretch/>
        </p:blipFill>
        <p:spPr>
          <a:xfrm>
            <a:off x="0" y="6622793"/>
            <a:ext cx="12192000" cy="235207"/>
          </a:xfrm>
          <a:prstGeom prst="rect">
            <a:avLst/>
          </a:prstGeom>
        </p:spPr>
      </p:pic>
      <p:sp>
        <p:nvSpPr>
          <p:cNvPr id="15" name="Text Placeholder 6">
            <a:extLst>
              <a:ext uri="{FF2B5EF4-FFF2-40B4-BE49-F238E27FC236}">
                <a16:creationId xmlns:a16="http://schemas.microsoft.com/office/drawing/2014/main" id="{DFE11270-879F-5A4B-B93E-1EC7925AE805}"/>
              </a:ext>
            </a:extLst>
          </p:cNvPr>
          <p:cNvSpPr>
            <a:spLocks noGrp="1"/>
          </p:cNvSpPr>
          <p:nvPr>
            <p:ph type="body" sz="quarter" idx="20" hasCustomPrompt="1"/>
          </p:nvPr>
        </p:nvSpPr>
        <p:spPr>
          <a:xfrm>
            <a:off x="803868" y="1169030"/>
            <a:ext cx="11017719" cy="422803"/>
          </a:xfrm>
          <a:prstGeom prst="rect">
            <a:avLst/>
          </a:prstGeom>
        </p:spPr>
        <p:txBody>
          <a:bodyPr/>
          <a:lstStyle>
            <a:lvl1pPr marL="0" indent="0" algn="l">
              <a:lnSpc>
                <a:spcPct val="85000"/>
              </a:lnSpc>
              <a:spcBef>
                <a:spcPts val="0"/>
              </a:spcBef>
              <a:buNone/>
              <a:defRPr kumimoji="0" lang="en-US" sz="1600" b="1" i="0" u="none" strike="noStrike" kern="1200" cap="none" spc="0" normalizeH="0" baseline="0" dirty="0">
                <a:ln>
                  <a:noFill/>
                </a:ln>
                <a:solidFill>
                  <a:schemeClr val="bg2"/>
                </a:solidFill>
                <a:effectLst/>
                <a:uLnTx/>
                <a:uFillTx/>
                <a:latin typeface="Segoe UI Semibold" panose="020B0502040204020203" pitchFamily="34" charset="0"/>
                <a:ea typeface="+mn-ea"/>
                <a:cs typeface="Segoe UI Semibold" panose="020B0502040204020203" pitchFamily="34" charset="0"/>
              </a:defRPr>
            </a:lvl1pPr>
            <a:lvl2pPr marL="403157" indent="0">
              <a:buNone/>
              <a:defRPr sz="2800"/>
            </a:lvl2pPr>
            <a:lvl3pPr marL="746009" indent="0">
              <a:buNone/>
              <a:defRPr sz="2000"/>
            </a:lvl3pPr>
            <a:lvl4pPr marL="1068214" indent="0">
              <a:buNone/>
              <a:defRPr sz="1800"/>
            </a:lvl4pPr>
            <a:lvl5pPr marL="1409475" indent="0">
              <a:buNone/>
              <a:defRPr sz="1800"/>
            </a:lvl5pPr>
          </a:lstStyle>
          <a:p>
            <a:pPr lvl="0"/>
            <a:r>
              <a:rPr lang="en-US"/>
              <a:t>Subtitle Text Here</a:t>
            </a:r>
          </a:p>
        </p:txBody>
      </p:sp>
      <p:cxnSp>
        <p:nvCxnSpPr>
          <p:cNvPr id="3" name="Straight Connector 2">
            <a:extLst>
              <a:ext uri="{FF2B5EF4-FFF2-40B4-BE49-F238E27FC236}">
                <a16:creationId xmlns:a16="http://schemas.microsoft.com/office/drawing/2014/main" id="{7B24C968-B0AF-6347-8C22-AB11B4698854}"/>
              </a:ext>
            </a:extLst>
          </p:cNvPr>
          <p:cNvCxnSpPr>
            <a:cxnSpLocks/>
          </p:cNvCxnSpPr>
          <p:nvPr userDrawn="1"/>
        </p:nvCxnSpPr>
        <p:spPr>
          <a:xfrm>
            <a:off x="119896" y="1718678"/>
            <a:ext cx="254000" cy="0"/>
          </a:xfrm>
          <a:prstGeom prst="line">
            <a:avLst/>
          </a:prstGeom>
          <a:ln w="12700" cap="rnd">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9" name="Text Placeholder 3">
            <a:extLst>
              <a:ext uri="{FF2B5EF4-FFF2-40B4-BE49-F238E27FC236}">
                <a16:creationId xmlns:a16="http://schemas.microsoft.com/office/drawing/2014/main" id="{AF6C8A04-0D88-6DC9-74E0-90BE4A325B43}"/>
              </a:ext>
            </a:extLst>
          </p:cNvPr>
          <p:cNvSpPr>
            <a:spLocks noGrp="1"/>
          </p:cNvSpPr>
          <p:nvPr>
            <p:ph type="body" sz="quarter" idx="21" hasCustomPrompt="1"/>
          </p:nvPr>
        </p:nvSpPr>
        <p:spPr>
          <a:xfrm rot="5400000">
            <a:off x="-602769" y="704785"/>
            <a:ext cx="1699329" cy="289762"/>
          </a:xfrm>
          <a:prstGeom prst="rect">
            <a:avLst/>
          </a:prstGeom>
        </p:spPr>
        <p:txBody>
          <a:bodyPr anchor="ctr"/>
          <a:lstStyle>
            <a:lvl1pPr marL="0" indent="0" algn="r">
              <a:buNone/>
              <a:defRPr sz="900" b="0" i="0">
                <a:solidFill>
                  <a:schemeClr val="bg1">
                    <a:lumMod val="65000"/>
                  </a:schemeClr>
                </a:solidFill>
                <a:latin typeface="Segoe UI Semilight" panose="020B0402040204020203" pitchFamily="34" charset="0"/>
                <a:cs typeface="Segoe UI Semilight" panose="020B0402040204020203" pitchFamily="34" charset="0"/>
              </a:defRPr>
            </a:lvl1pPr>
            <a:lvl2pPr marL="403157" indent="0">
              <a:buNone/>
              <a:defRPr/>
            </a:lvl2pPr>
          </a:lstStyle>
          <a:p>
            <a:pPr lvl="0"/>
            <a:r>
              <a:rPr lang="en-US"/>
              <a:t>Click to edit tracker</a:t>
            </a:r>
          </a:p>
        </p:txBody>
      </p:sp>
      <p:sp>
        <p:nvSpPr>
          <p:cNvPr id="10" name="Title Placeholder 1">
            <a:extLst>
              <a:ext uri="{FF2B5EF4-FFF2-40B4-BE49-F238E27FC236}">
                <a16:creationId xmlns:a16="http://schemas.microsoft.com/office/drawing/2014/main" id="{8DB799E0-54DD-D320-BC07-846E148EA35E}"/>
              </a:ext>
            </a:extLst>
          </p:cNvPr>
          <p:cNvSpPr>
            <a:spLocks noGrp="1"/>
          </p:cNvSpPr>
          <p:nvPr>
            <p:ph type="title"/>
          </p:nvPr>
        </p:nvSpPr>
        <p:spPr>
          <a:xfrm>
            <a:off x="779155" y="2"/>
            <a:ext cx="11042080" cy="1125414"/>
          </a:xfrm>
          <a:prstGeom prst="rect">
            <a:avLst/>
          </a:prstGeom>
        </p:spPr>
        <p:txBody>
          <a:bodyPr vert="horz" lIns="121842" tIns="60921" rIns="121842" bIns="60921" rtlCol="0" anchor="b" anchorCtr="0">
            <a:normAutofit/>
          </a:bodyPr>
          <a:lstStyle>
            <a:lvl1pPr algn="l">
              <a:lnSpc>
                <a:spcPct val="85000"/>
              </a:lnSpc>
              <a:defRPr sz="2800" b="1" i="0" spc="0" baseline="0">
                <a:solidFill>
                  <a:schemeClr val="tx1"/>
                </a:solidFill>
                <a:latin typeface="Segoe UI Semibold" panose="020B0502040204020203" pitchFamily="34" charset="0"/>
                <a:cs typeface="Segoe UI Semibold" panose="020B0502040204020203" pitchFamily="34" charset="0"/>
              </a:defRPr>
            </a:lvl1pPr>
          </a:lstStyle>
          <a:p>
            <a:r>
              <a:rPr lang="en-US"/>
              <a:t>Click to edit Master title style</a:t>
            </a:r>
          </a:p>
        </p:txBody>
      </p:sp>
      <p:sp>
        <p:nvSpPr>
          <p:cNvPr id="16" name="Slide Number Placeholder 16">
            <a:extLst>
              <a:ext uri="{FF2B5EF4-FFF2-40B4-BE49-F238E27FC236}">
                <a16:creationId xmlns:a16="http://schemas.microsoft.com/office/drawing/2014/main" id="{6F2DCF2D-301A-231A-460B-57F491DD8FAD}"/>
              </a:ext>
            </a:extLst>
          </p:cNvPr>
          <p:cNvSpPr txBox="1">
            <a:spLocks/>
          </p:cNvSpPr>
          <p:nvPr userDrawn="1"/>
        </p:nvSpPr>
        <p:spPr>
          <a:xfrm>
            <a:off x="68635" y="6619953"/>
            <a:ext cx="366793" cy="230489"/>
          </a:xfrm>
          <a:prstGeom prst="rect">
            <a:avLst/>
          </a:prstGeom>
        </p:spPr>
        <p:txBody>
          <a:bodyPr anchor="ctr"/>
          <a:lstStyle>
            <a:defPPr>
              <a:defRPr lang="en-US"/>
            </a:defPPr>
            <a:lvl1pPr marL="0" algn="ctr" defTabSz="914400" rtl="0" eaLnBrk="1" latinLnBrk="0" hangingPunct="1">
              <a:defRPr sz="800" b="0" i="0" kern="1200">
                <a:solidFill>
                  <a:schemeClr val="bg2"/>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34C5665-60AA-4800-975B-60C3B685C1F4}" type="slidenum">
              <a:rPr lang="en-US" smtClean="0">
                <a:solidFill>
                  <a:schemeClr val="accent4"/>
                </a:solidFill>
              </a:rPr>
              <a:pPr/>
              <a:t>‹#›</a:t>
            </a:fld>
            <a:endParaRPr lang="en-US">
              <a:solidFill>
                <a:schemeClr val="accent4"/>
              </a:solidFill>
            </a:endParaRPr>
          </a:p>
        </p:txBody>
      </p:sp>
      <p:cxnSp>
        <p:nvCxnSpPr>
          <p:cNvPr id="17" name="Straight Connector 16">
            <a:extLst>
              <a:ext uri="{FF2B5EF4-FFF2-40B4-BE49-F238E27FC236}">
                <a16:creationId xmlns:a16="http://schemas.microsoft.com/office/drawing/2014/main" id="{4A81FFD0-05CA-C793-E7E1-5AE7D319C19F}"/>
              </a:ext>
            </a:extLst>
          </p:cNvPr>
          <p:cNvCxnSpPr>
            <a:cxnSpLocks/>
          </p:cNvCxnSpPr>
          <p:nvPr userDrawn="1"/>
        </p:nvCxnSpPr>
        <p:spPr>
          <a:xfrm>
            <a:off x="246896" y="1715512"/>
            <a:ext cx="0" cy="4370279"/>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pic>
        <p:nvPicPr>
          <p:cNvPr id="11" name="Graphic 10">
            <a:extLst>
              <a:ext uri="{FF2B5EF4-FFF2-40B4-BE49-F238E27FC236}">
                <a16:creationId xmlns:a16="http://schemas.microsoft.com/office/drawing/2014/main" id="{C57C6E04-091E-5073-098C-91E0A83024B6}"/>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20793" y="6097761"/>
            <a:ext cx="2799191" cy="424120"/>
          </a:xfrm>
          <a:prstGeom prst="rect">
            <a:avLst/>
          </a:prstGeom>
        </p:spPr>
      </p:pic>
    </p:spTree>
    <p:extLst>
      <p:ext uri="{BB962C8B-B14F-4D97-AF65-F5344CB8AC3E}">
        <p14:creationId xmlns:p14="http://schemas.microsoft.com/office/powerpoint/2010/main" val="3121727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7451">
          <p15:clr>
            <a:srgbClr val="FBAE40"/>
          </p15:clr>
        </p15:guide>
        <p15:guide id="3" pos="6263">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_Body Slide-dark-open layout">
    <p:bg>
      <p:bgPr>
        <a:solidFill>
          <a:schemeClr val="bg1"/>
        </a:solidFill>
        <a:effectLst/>
      </p:bgPr>
    </p:bg>
    <p:spTree>
      <p:nvGrpSpPr>
        <p:cNvPr id="1" name=""/>
        <p:cNvGrpSpPr/>
        <p:nvPr/>
      </p:nvGrpSpPr>
      <p:grpSpPr>
        <a:xfrm>
          <a:off x="0" y="0"/>
          <a:ext cx="0" cy="0"/>
          <a:chOff x="0" y="0"/>
          <a:chExt cx="0" cy="0"/>
        </a:xfrm>
      </p:grpSpPr>
      <p:pic>
        <p:nvPicPr>
          <p:cNvPr id="20" name="Picture 19" descr="Background pattern&#10;&#10;Description automatically generated">
            <a:extLst>
              <a:ext uri="{FF2B5EF4-FFF2-40B4-BE49-F238E27FC236}">
                <a16:creationId xmlns:a16="http://schemas.microsoft.com/office/drawing/2014/main" id="{181BB48C-0446-54FE-6838-EB8986FCCAC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0677" t="-1" r="16115" b="79737"/>
          <a:stretch/>
        </p:blipFill>
        <p:spPr>
          <a:xfrm>
            <a:off x="0" y="6622793"/>
            <a:ext cx="12192000" cy="235207"/>
          </a:xfrm>
          <a:prstGeom prst="rect">
            <a:avLst/>
          </a:prstGeom>
        </p:spPr>
      </p:pic>
      <p:sp>
        <p:nvSpPr>
          <p:cNvPr id="15" name="Text Placeholder 6">
            <a:extLst>
              <a:ext uri="{FF2B5EF4-FFF2-40B4-BE49-F238E27FC236}">
                <a16:creationId xmlns:a16="http://schemas.microsoft.com/office/drawing/2014/main" id="{DFE11270-879F-5A4B-B93E-1EC7925AE805}"/>
              </a:ext>
            </a:extLst>
          </p:cNvPr>
          <p:cNvSpPr>
            <a:spLocks noGrp="1"/>
          </p:cNvSpPr>
          <p:nvPr>
            <p:ph type="body" sz="quarter" idx="20" hasCustomPrompt="1"/>
          </p:nvPr>
        </p:nvSpPr>
        <p:spPr>
          <a:xfrm>
            <a:off x="803868" y="1169030"/>
            <a:ext cx="11017719" cy="422803"/>
          </a:xfrm>
          <a:prstGeom prst="rect">
            <a:avLst/>
          </a:prstGeom>
        </p:spPr>
        <p:txBody>
          <a:bodyPr/>
          <a:lstStyle>
            <a:lvl1pPr marL="0" indent="0" algn="l">
              <a:lnSpc>
                <a:spcPct val="85000"/>
              </a:lnSpc>
              <a:spcBef>
                <a:spcPts val="0"/>
              </a:spcBef>
              <a:buNone/>
              <a:defRPr kumimoji="0" lang="en-US" sz="1600" b="1" i="0" u="none" strike="noStrike" kern="1200" cap="none" spc="0" normalizeH="0" baseline="0" dirty="0">
                <a:ln>
                  <a:noFill/>
                </a:ln>
                <a:solidFill>
                  <a:schemeClr val="bg2"/>
                </a:solidFill>
                <a:effectLst/>
                <a:uLnTx/>
                <a:uFillTx/>
                <a:latin typeface="Segoe UI Semibold" panose="020B0502040204020203" pitchFamily="34" charset="0"/>
                <a:ea typeface="+mn-ea"/>
                <a:cs typeface="Segoe UI Semibold" panose="020B0502040204020203" pitchFamily="34" charset="0"/>
              </a:defRPr>
            </a:lvl1pPr>
            <a:lvl2pPr marL="403157" indent="0">
              <a:buNone/>
              <a:defRPr sz="2800"/>
            </a:lvl2pPr>
            <a:lvl3pPr marL="746009" indent="0">
              <a:buNone/>
              <a:defRPr sz="2000"/>
            </a:lvl3pPr>
            <a:lvl4pPr marL="1068214" indent="0">
              <a:buNone/>
              <a:defRPr sz="1800"/>
            </a:lvl4pPr>
            <a:lvl5pPr marL="1409475" indent="0">
              <a:buNone/>
              <a:defRPr sz="1800"/>
            </a:lvl5pPr>
          </a:lstStyle>
          <a:p>
            <a:pPr lvl="0"/>
            <a:r>
              <a:rPr lang="en-US"/>
              <a:t>Subtitle Text Here</a:t>
            </a:r>
          </a:p>
        </p:txBody>
      </p:sp>
      <p:cxnSp>
        <p:nvCxnSpPr>
          <p:cNvPr id="3" name="Straight Connector 2">
            <a:extLst>
              <a:ext uri="{FF2B5EF4-FFF2-40B4-BE49-F238E27FC236}">
                <a16:creationId xmlns:a16="http://schemas.microsoft.com/office/drawing/2014/main" id="{7B24C968-B0AF-6347-8C22-AB11B4698854}"/>
              </a:ext>
            </a:extLst>
          </p:cNvPr>
          <p:cNvCxnSpPr>
            <a:cxnSpLocks/>
          </p:cNvCxnSpPr>
          <p:nvPr userDrawn="1"/>
        </p:nvCxnSpPr>
        <p:spPr>
          <a:xfrm>
            <a:off x="119896" y="1718678"/>
            <a:ext cx="254000" cy="0"/>
          </a:xfrm>
          <a:prstGeom prst="line">
            <a:avLst/>
          </a:prstGeom>
          <a:ln w="12700" cap="rnd">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9" name="Text Placeholder 3">
            <a:extLst>
              <a:ext uri="{FF2B5EF4-FFF2-40B4-BE49-F238E27FC236}">
                <a16:creationId xmlns:a16="http://schemas.microsoft.com/office/drawing/2014/main" id="{AF6C8A04-0D88-6DC9-74E0-90BE4A325B43}"/>
              </a:ext>
            </a:extLst>
          </p:cNvPr>
          <p:cNvSpPr>
            <a:spLocks noGrp="1"/>
          </p:cNvSpPr>
          <p:nvPr>
            <p:ph type="body" sz="quarter" idx="21" hasCustomPrompt="1"/>
          </p:nvPr>
        </p:nvSpPr>
        <p:spPr>
          <a:xfrm rot="5400000">
            <a:off x="-602769" y="704785"/>
            <a:ext cx="1699329" cy="289762"/>
          </a:xfrm>
          <a:prstGeom prst="rect">
            <a:avLst/>
          </a:prstGeom>
        </p:spPr>
        <p:txBody>
          <a:bodyPr anchor="ctr"/>
          <a:lstStyle>
            <a:lvl1pPr marL="0" indent="0" algn="r">
              <a:buNone/>
              <a:defRPr sz="900" b="0" i="0">
                <a:solidFill>
                  <a:schemeClr val="bg1">
                    <a:lumMod val="65000"/>
                  </a:schemeClr>
                </a:solidFill>
                <a:latin typeface="Segoe UI Semilight" panose="020B0402040204020203" pitchFamily="34" charset="0"/>
                <a:cs typeface="Segoe UI Semilight" panose="020B0402040204020203" pitchFamily="34" charset="0"/>
              </a:defRPr>
            </a:lvl1pPr>
            <a:lvl2pPr marL="403157" indent="0">
              <a:buNone/>
              <a:defRPr/>
            </a:lvl2pPr>
          </a:lstStyle>
          <a:p>
            <a:pPr lvl="0"/>
            <a:r>
              <a:rPr lang="en-US"/>
              <a:t>Click to edit tracker</a:t>
            </a:r>
          </a:p>
        </p:txBody>
      </p:sp>
      <p:sp>
        <p:nvSpPr>
          <p:cNvPr id="10" name="Title Placeholder 1">
            <a:extLst>
              <a:ext uri="{FF2B5EF4-FFF2-40B4-BE49-F238E27FC236}">
                <a16:creationId xmlns:a16="http://schemas.microsoft.com/office/drawing/2014/main" id="{8DB799E0-54DD-D320-BC07-846E148EA35E}"/>
              </a:ext>
            </a:extLst>
          </p:cNvPr>
          <p:cNvSpPr>
            <a:spLocks noGrp="1"/>
          </p:cNvSpPr>
          <p:nvPr>
            <p:ph type="title"/>
          </p:nvPr>
        </p:nvSpPr>
        <p:spPr>
          <a:xfrm>
            <a:off x="779155" y="2"/>
            <a:ext cx="11042080" cy="1125414"/>
          </a:xfrm>
          <a:prstGeom prst="rect">
            <a:avLst/>
          </a:prstGeom>
        </p:spPr>
        <p:txBody>
          <a:bodyPr vert="horz" lIns="121842" tIns="60921" rIns="121842" bIns="60921" rtlCol="0" anchor="b" anchorCtr="0">
            <a:normAutofit/>
          </a:bodyPr>
          <a:lstStyle>
            <a:lvl1pPr algn="l">
              <a:lnSpc>
                <a:spcPct val="85000"/>
              </a:lnSpc>
              <a:defRPr sz="2800" b="1" i="0" spc="0" baseline="0">
                <a:solidFill>
                  <a:schemeClr val="tx1"/>
                </a:solidFill>
                <a:latin typeface="Segoe UI Semibold" panose="020B0502040204020203" pitchFamily="34" charset="0"/>
                <a:cs typeface="Segoe UI Semibold" panose="020B0502040204020203" pitchFamily="34" charset="0"/>
              </a:defRPr>
            </a:lvl1pPr>
          </a:lstStyle>
          <a:p>
            <a:r>
              <a:rPr lang="en-US"/>
              <a:t>Click to edit Master title style</a:t>
            </a:r>
          </a:p>
        </p:txBody>
      </p:sp>
      <p:sp>
        <p:nvSpPr>
          <p:cNvPr id="14" name="Text Placeholder 2">
            <a:extLst>
              <a:ext uri="{FF2B5EF4-FFF2-40B4-BE49-F238E27FC236}">
                <a16:creationId xmlns:a16="http://schemas.microsoft.com/office/drawing/2014/main" id="{B46F103B-0AB2-5DEB-D193-DB1BC1BF91E7}"/>
              </a:ext>
            </a:extLst>
          </p:cNvPr>
          <p:cNvSpPr>
            <a:spLocks noGrp="1"/>
          </p:cNvSpPr>
          <p:nvPr>
            <p:ph type="body" sz="quarter" idx="15" hasCustomPrompt="1"/>
          </p:nvPr>
        </p:nvSpPr>
        <p:spPr>
          <a:xfrm>
            <a:off x="803868" y="1870051"/>
            <a:ext cx="5302208" cy="4162449"/>
          </a:xfrm>
          <a:prstGeom prst="rect">
            <a:avLst/>
          </a:prstGeom>
        </p:spPr>
        <p:txBody>
          <a:bodyPr/>
          <a:lstStyle>
            <a:lvl1pPr marL="0" indent="0">
              <a:lnSpc>
                <a:spcPct val="90000"/>
              </a:lnSpc>
              <a:spcBef>
                <a:spcPts val="0"/>
              </a:spcBef>
              <a:spcAft>
                <a:spcPts val="1200"/>
              </a:spcAft>
              <a:buNone/>
              <a:defRPr sz="1600" b="0" i="0">
                <a:solidFill>
                  <a:schemeClr val="tx2"/>
                </a:solidFill>
                <a:latin typeface="Segoe UI" panose="020B0502040204020203" pitchFamily="34" charset="0"/>
                <a:cs typeface="Segoe UI" panose="020B0502040204020203" pitchFamily="34" charset="0"/>
              </a:defRPr>
            </a:lvl1pPr>
          </a:lstStyle>
          <a:p>
            <a:pPr lvl="0"/>
            <a:r>
              <a:rPr lang="en-US"/>
              <a:t>Click to edit text</a:t>
            </a:r>
          </a:p>
        </p:txBody>
      </p:sp>
      <p:sp>
        <p:nvSpPr>
          <p:cNvPr id="16" name="Slide Number Placeholder 16">
            <a:extLst>
              <a:ext uri="{FF2B5EF4-FFF2-40B4-BE49-F238E27FC236}">
                <a16:creationId xmlns:a16="http://schemas.microsoft.com/office/drawing/2014/main" id="{1B19665B-203E-991E-B713-4B7871163AC9}"/>
              </a:ext>
            </a:extLst>
          </p:cNvPr>
          <p:cNvSpPr txBox="1">
            <a:spLocks/>
          </p:cNvSpPr>
          <p:nvPr userDrawn="1"/>
        </p:nvSpPr>
        <p:spPr>
          <a:xfrm>
            <a:off x="68635" y="6619953"/>
            <a:ext cx="366793" cy="230489"/>
          </a:xfrm>
          <a:prstGeom prst="rect">
            <a:avLst/>
          </a:prstGeom>
        </p:spPr>
        <p:txBody>
          <a:bodyPr anchor="ctr"/>
          <a:lstStyle>
            <a:defPPr>
              <a:defRPr lang="en-US"/>
            </a:defPPr>
            <a:lvl1pPr marL="0" algn="ctr" defTabSz="914400" rtl="0" eaLnBrk="1" latinLnBrk="0" hangingPunct="1">
              <a:defRPr sz="800" b="0" i="0" kern="1200">
                <a:solidFill>
                  <a:schemeClr val="bg2"/>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34C5665-60AA-4800-975B-60C3B685C1F4}" type="slidenum">
              <a:rPr lang="en-US" smtClean="0">
                <a:solidFill>
                  <a:schemeClr val="accent4"/>
                </a:solidFill>
              </a:rPr>
              <a:pPr/>
              <a:t>‹#›</a:t>
            </a:fld>
            <a:endParaRPr lang="en-US">
              <a:solidFill>
                <a:schemeClr val="accent4"/>
              </a:solidFill>
            </a:endParaRPr>
          </a:p>
        </p:txBody>
      </p:sp>
      <p:cxnSp>
        <p:nvCxnSpPr>
          <p:cNvPr id="17" name="Straight Connector 16">
            <a:extLst>
              <a:ext uri="{FF2B5EF4-FFF2-40B4-BE49-F238E27FC236}">
                <a16:creationId xmlns:a16="http://schemas.microsoft.com/office/drawing/2014/main" id="{ECC9CD49-34C7-E44F-36E5-CF24C972F4AC}"/>
              </a:ext>
            </a:extLst>
          </p:cNvPr>
          <p:cNvCxnSpPr>
            <a:cxnSpLocks/>
          </p:cNvCxnSpPr>
          <p:nvPr userDrawn="1"/>
        </p:nvCxnSpPr>
        <p:spPr>
          <a:xfrm>
            <a:off x="246896" y="1715512"/>
            <a:ext cx="0" cy="4370279"/>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pic>
        <p:nvPicPr>
          <p:cNvPr id="11" name="Graphic 10">
            <a:extLst>
              <a:ext uri="{FF2B5EF4-FFF2-40B4-BE49-F238E27FC236}">
                <a16:creationId xmlns:a16="http://schemas.microsoft.com/office/drawing/2014/main" id="{C0918E3B-5420-2523-A199-DB66413825C1}"/>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20793" y="6097761"/>
            <a:ext cx="2799191" cy="424120"/>
          </a:xfrm>
          <a:prstGeom prst="rect">
            <a:avLst/>
          </a:prstGeom>
        </p:spPr>
      </p:pic>
    </p:spTree>
    <p:extLst>
      <p:ext uri="{BB962C8B-B14F-4D97-AF65-F5344CB8AC3E}">
        <p14:creationId xmlns:p14="http://schemas.microsoft.com/office/powerpoint/2010/main" val="4048288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7451">
          <p15:clr>
            <a:srgbClr val="FBAE40"/>
          </p15:clr>
        </p15:guide>
        <p15:guide id="3" pos="6263">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54D3CB6-4709-4898-B23A-6D46DB664B15}" type="datetimeFigureOut">
              <a:rPr lang="en-US" smtClean="0"/>
              <a:t>8/25/2022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EB1B302-4424-477B-B93C-744B03695FAC}" type="slidenum">
              <a:rPr lang="en-US" smtClean="0"/>
              <a:t>‹#›</a:t>
            </a:fld>
            <a:endParaRPr lang="en-US"/>
          </a:p>
        </p:txBody>
      </p:sp>
    </p:spTree>
    <p:extLst>
      <p:ext uri="{BB962C8B-B14F-4D97-AF65-F5344CB8AC3E}">
        <p14:creationId xmlns:p14="http://schemas.microsoft.com/office/powerpoint/2010/main" val="86740753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4_Body Slide-dark-subtitle-copy 2 column">
    <p:bg>
      <p:bgPr>
        <a:solidFill>
          <a:schemeClr val="bg1"/>
        </a:solidFill>
        <a:effectLst/>
      </p:bgPr>
    </p:bg>
    <p:spTree>
      <p:nvGrpSpPr>
        <p:cNvPr id="1" name=""/>
        <p:cNvGrpSpPr/>
        <p:nvPr/>
      </p:nvGrpSpPr>
      <p:grpSpPr>
        <a:xfrm>
          <a:off x="0" y="0"/>
          <a:ext cx="0" cy="0"/>
          <a:chOff x="0" y="0"/>
          <a:chExt cx="0" cy="0"/>
        </a:xfrm>
      </p:grpSpPr>
      <p:pic>
        <p:nvPicPr>
          <p:cNvPr id="29" name="Picture 28" descr="Background pattern&#10;&#10;Description automatically generated">
            <a:extLst>
              <a:ext uri="{FF2B5EF4-FFF2-40B4-BE49-F238E27FC236}">
                <a16:creationId xmlns:a16="http://schemas.microsoft.com/office/drawing/2014/main" id="{52A2ADF8-A42A-B0F1-C3AA-E60163DE6BC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0677" t="-1" r="16115" b="79737"/>
          <a:stretch/>
        </p:blipFill>
        <p:spPr>
          <a:xfrm>
            <a:off x="0" y="6622793"/>
            <a:ext cx="12192000" cy="235207"/>
          </a:xfrm>
          <a:prstGeom prst="rect">
            <a:avLst/>
          </a:prstGeom>
        </p:spPr>
      </p:pic>
      <p:sp>
        <p:nvSpPr>
          <p:cNvPr id="12" name="Text Placeholder 2">
            <a:extLst>
              <a:ext uri="{FF2B5EF4-FFF2-40B4-BE49-F238E27FC236}">
                <a16:creationId xmlns:a16="http://schemas.microsoft.com/office/drawing/2014/main" id="{686DB992-0BCA-1A48-A3E8-ADBEDC8566E4}"/>
              </a:ext>
            </a:extLst>
          </p:cNvPr>
          <p:cNvSpPr>
            <a:spLocks noGrp="1"/>
          </p:cNvSpPr>
          <p:nvPr>
            <p:ph type="body" sz="quarter" idx="15" hasCustomPrompt="1"/>
          </p:nvPr>
        </p:nvSpPr>
        <p:spPr>
          <a:xfrm>
            <a:off x="938241" y="1932660"/>
            <a:ext cx="4944485" cy="3346517"/>
          </a:xfrm>
          <a:prstGeom prst="rect">
            <a:avLst/>
          </a:prstGeom>
        </p:spPr>
        <p:txBody>
          <a:bodyPr/>
          <a:lstStyle>
            <a:lvl1pPr marL="0" indent="0">
              <a:lnSpc>
                <a:spcPct val="100000"/>
              </a:lnSpc>
              <a:spcBef>
                <a:spcPts val="0"/>
              </a:spcBef>
              <a:spcAft>
                <a:spcPts val="1200"/>
              </a:spcAft>
              <a:buNone/>
              <a:defRPr sz="1600" b="0" i="0">
                <a:solidFill>
                  <a:schemeClr val="tx2"/>
                </a:solidFill>
                <a:latin typeface="Segoe UI" panose="020B0502040204020203" pitchFamily="34" charset="0"/>
                <a:cs typeface="Segoe UI" panose="020B0502040204020203" pitchFamily="34" charset="0"/>
              </a:defRPr>
            </a:lvl1pPr>
          </a:lstStyle>
          <a:p>
            <a:pPr lvl="0"/>
            <a:r>
              <a:rPr lang="en-US"/>
              <a:t>Click to edit text</a:t>
            </a:r>
          </a:p>
        </p:txBody>
      </p:sp>
      <p:sp>
        <p:nvSpPr>
          <p:cNvPr id="13" name="Text Placeholder 2">
            <a:extLst>
              <a:ext uri="{FF2B5EF4-FFF2-40B4-BE49-F238E27FC236}">
                <a16:creationId xmlns:a16="http://schemas.microsoft.com/office/drawing/2014/main" id="{3FDBD85C-A5C7-8843-A78D-F372CBC9F405}"/>
              </a:ext>
            </a:extLst>
          </p:cNvPr>
          <p:cNvSpPr>
            <a:spLocks noGrp="1"/>
          </p:cNvSpPr>
          <p:nvPr>
            <p:ph type="body" sz="quarter" idx="21" hasCustomPrompt="1"/>
          </p:nvPr>
        </p:nvSpPr>
        <p:spPr>
          <a:xfrm>
            <a:off x="6575946" y="1932660"/>
            <a:ext cx="4944485" cy="3346517"/>
          </a:xfrm>
          <a:prstGeom prst="rect">
            <a:avLst/>
          </a:prstGeom>
        </p:spPr>
        <p:txBody>
          <a:bodyPr/>
          <a:lstStyle>
            <a:lvl1pPr marL="0" indent="0">
              <a:lnSpc>
                <a:spcPct val="100000"/>
              </a:lnSpc>
              <a:spcBef>
                <a:spcPts val="0"/>
              </a:spcBef>
              <a:spcAft>
                <a:spcPts val="1200"/>
              </a:spcAft>
              <a:buNone/>
              <a:defRPr sz="1600" b="0" i="0">
                <a:solidFill>
                  <a:schemeClr val="tx2"/>
                </a:solidFill>
                <a:latin typeface="Segoe UI" panose="020B0502040204020203" pitchFamily="34" charset="0"/>
                <a:cs typeface="Segoe UI" panose="020B0502040204020203" pitchFamily="34" charset="0"/>
              </a:defRPr>
            </a:lvl1pPr>
          </a:lstStyle>
          <a:p>
            <a:pPr lvl="0"/>
            <a:r>
              <a:rPr lang="en-US"/>
              <a:t>Click to edit text</a:t>
            </a:r>
          </a:p>
        </p:txBody>
      </p:sp>
      <p:cxnSp>
        <p:nvCxnSpPr>
          <p:cNvPr id="15" name="Straight Connector 14">
            <a:extLst>
              <a:ext uri="{FF2B5EF4-FFF2-40B4-BE49-F238E27FC236}">
                <a16:creationId xmlns:a16="http://schemas.microsoft.com/office/drawing/2014/main" id="{576399B0-2C1E-3F4B-970F-229814CC2934}"/>
              </a:ext>
            </a:extLst>
          </p:cNvPr>
          <p:cNvCxnSpPr>
            <a:cxnSpLocks/>
          </p:cNvCxnSpPr>
          <p:nvPr userDrawn="1"/>
        </p:nvCxnSpPr>
        <p:spPr>
          <a:xfrm>
            <a:off x="119896" y="1718678"/>
            <a:ext cx="254000" cy="0"/>
          </a:xfrm>
          <a:prstGeom prst="line">
            <a:avLst/>
          </a:prstGeom>
          <a:ln w="12700" cap="rnd">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10" name="Text Placeholder 3">
            <a:extLst>
              <a:ext uri="{FF2B5EF4-FFF2-40B4-BE49-F238E27FC236}">
                <a16:creationId xmlns:a16="http://schemas.microsoft.com/office/drawing/2014/main" id="{C089DB00-3E28-D98B-4DC2-09C1D9B7D02A}"/>
              </a:ext>
            </a:extLst>
          </p:cNvPr>
          <p:cNvSpPr>
            <a:spLocks noGrp="1"/>
          </p:cNvSpPr>
          <p:nvPr>
            <p:ph type="body" sz="quarter" idx="22" hasCustomPrompt="1"/>
          </p:nvPr>
        </p:nvSpPr>
        <p:spPr>
          <a:xfrm rot="5400000">
            <a:off x="-602769" y="704785"/>
            <a:ext cx="1699329" cy="289762"/>
          </a:xfrm>
          <a:prstGeom prst="rect">
            <a:avLst/>
          </a:prstGeom>
        </p:spPr>
        <p:txBody>
          <a:bodyPr anchor="ctr"/>
          <a:lstStyle>
            <a:lvl1pPr marL="0" indent="0" algn="r">
              <a:buNone/>
              <a:defRPr sz="900" b="0" i="0">
                <a:solidFill>
                  <a:schemeClr val="bg1">
                    <a:lumMod val="65000"/>
                  </a:schemeClr>
                </a:solidFill>
                <a:latin typeface="Segoe UI Semilight" panose="020B0402040204020203" pitchFamily="34" charset="0"/>
                <a:cs typeface="Segoe UI Semilight" panose="020B0402040204020203" pitchFamily="34" charset="0"/>
              </a:defRPr>
            </a:lvl1pPr>
            <a:lvl2pPr marL="403157" indent="0">
              <a:buNone/>
              <a:defRPr/>
            </a:lvl2pPr>
          </a:lstStyle>
          <a:p>
            <a:pPr lvl="0"/>
            <a:r>
              <a:rPr lang="en-US"/>
              <a:t>Click to edit tracker</a:t>
            </a:r>
          </a:p>
        </p:txBody>
      </p:sp>
      <p:sp>
        <p:nvSpPr>
          <p:cNvPr id="23" name="Slide Number Placeholder 16">
            <a:extLst>
              <a:ext uri="{FF2B5EF4-FFF2-40B4-BE49-F238E27FC236}">
                <a16:creationId xmlns:a16="http://schemas.microsoft.com/office/drawing/2014/main" id="{1A3E25AC-DBB0-ABE6-C7DB-768F50FE48B1}"/>
              </a:ext>
            </a:extLst>
          </p:cNvPr>
          <p:cNvSpPr txBox="1">
            <a:spLocks/>
          </p:cNvSpPr>
          <p:nvPr userDrawn="1"/>
        </p:nvSpPr>
        <p:spPr>
          <a:xfrm>
            <a:off x="68635" y="6619953"/>
            <a:ext cx="366793" cy="230489"/>
          </a:xfrm>
          <a:prstGeom prst="rect">
            <a:avLst/>
          </a:prstGeom>
        </p:spPr>
        <p:txBody>
          <a:bodyPr anchor="ctr"/>
          <a:lstStyle>
            <a:defPPr>
              <a:defRPr lang="en-US"/>
            </a:defPPr>
            <a:lvl1pPr marL="0" algn="ctr" defTabSz="914400" rtl="0" eaLnBrk="1" latinLnBrk="0" hangingPunct="1">
              <a:defRPr sz="800" b="0" i="0" kern="1200">
                <a:solidFill>
                  <a:schemeClr val="bg2"/>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34C5665-60AA-4800-975B-60C3B685C1F4}" type="slidenum">
              <a:rPr lang="en-US" smtClean="0">
                <a:solidFill>
                  <a:schemeClr val="accent4"/>
                </a:solidFill>
              </a:rPr>
              <a:pPr/>
              <a:t>‹#›</a:t>
            </a:fld>
            <a:endParaRPr lang="en-US">
              <a:solidFill>
                <a:schemeClr val="accent4"/>
              </a:solidFill>
            </a:endParaRPr>
          </a:p>
        </p:txBody>
      </p:sp>
      <p:sp>
        <p:nvSpPr>
          <p:cNvPr id="24" name="Text Placeholder 6">
            <a:extLst>
              <a:ext uri="{FF2B5EF4-FFF2-40B4-BE49-F238E27FC236}">
                <a16:creationId xmlns:a16="http://schemas.microsoft.com/office/drawing/2014/main" id="{B4C6E354-B470-E6B0-1EE9-56888136DBDA}"/>
              </a:ext>
            </a:extLst>
          </p:cNvPr>
          <p:cNvSpPr>
            <a:spLocks noGrp="1"/>
          </p:cNvSpPr>
          <p:nvPr>
            <p:ph type="body" sz="quarter" idx="20" hasCustomPrompt="1"/>
          </p:nvPr>
        </p:nvSpPr>
        <p:spPr>
          <a:xfrm>
            <a:off x="803868" y="1169030"/>
            <a:ext cx="11017719" cy="422803"/>
          </a:xfrm>
          <a:prstGeom prst="rect">
            <a:avLst/>
          </a:prstGeom>
        </p:spPr>
        <p:txBody>
          <a:bodyPr/>
          <a:lstStyle>
            <a:lvl1pPr marL="0" indent="0" algn="l">
              <a:lnSpc>
                <a:spcPct val="85000"/>
              </a:lnSpc>
              <a:spcBef>
                <a:spcPts val="0"/>
              </a:spcBef>
              <a:buNone/>
              <a:defRPr kumimoji="0" lang="en-US" sz="1600" b="1" i="0" u="none" strike="noStrike" kern="1200" cap="none" spc="0" normalizeH="0" baseline="0" dirty="0">
                <a:ln>
                  <a:noFill/>
                </a:ln>
                <a:solidFill>
                  <a:schemeClr val="bg2"/>
                </a:solidFill>
                <a:effectLst/>
                <a:uLnTx/>
                <a:uFillTx/>
                <a:latin typeface="Segoe UI Semibold" panose="020B0502040204020203" pitchFamily="34" charset="0"/>
                <a:ea typeface="+mn-ea"/>
                <a:cs typeface="Segoe UI Semibold" panose="020B0502040204020203" pitchFamily="34" charset="0"/>
              </a:defRPr>
            </a:lvl1pPr>
            <a:lvl2pPr marL="403157" indent="0">
              <a:buNone/>
              <a:defRPr sz="2800"/>
            </a:lvl2pPr>
            <a:lvl3pPr marL="746009" indent="0">
              <a:buNone/>
              <a:defRPr sz="2000"/>
            </a:lvl3pPr>
            <a:lvl4pPr marL="1068214" indent="0">
              <a:buNone/>
              <a:defRPr sz="1800"/>
            </a:lvl4pPr>
            <a:lvl5pPr marL="1409475" indent="0">
              <a:buNone/>
              <a:defRPr sz="1800"/>
            </a:lvl5pPr>
          </a:lstStyle>
          <a:p>
            <a:pPr lvl="0"/>
            <a:r>
              <a:rPr lang="en-US"/>
              <a:t>Subtitle Text Here</a:t>
            </a:r>
          </a:p>
        </p:txBody>
      </p:sp>
      <p:sp>
        <p:nvSpPr>
          <p:cNvPr id="25" name="Title Placeholder 1">
            <a:extLst>
              <a:ext uri="{FF2B5EF4-FFF2-40B4-BE49-F238E27FC236}">
                <a16:creationId xmlns:a16="http://schemas.microsoft.com/office/drawing/2014/main" id="{E5544671-BEED-F38F-CA12-CAAA72DF5192}"/>
              </a:ext>
            </a:extLst>
          </p:cNvPr>
          <p:cNvSpPr>
            <a:spLocks noGrp="1"/>
          </p:cNvSpPr>
          <p:nvPr>
            <p:ph type="title"/>
          </p:nvPr>
        </p:nvSpPr>
        <p:spPr>
          <a:xfrm>
            <a:off x="779155" y="2"/>
            <a:ext cx="11042080" cy="1125414"/>
          </a:xfrm>
          <a:prstGeom prst="rect">
            <a:avLst/>
          </a:prstGeom>
        </p:spPr>
        <p:txBody>
          <a:bodyPr vert="horz" lIns="121842" tIns="60921" rIns="121842" bIns="60921" rtlCol="0" anchor="b" anchorCtr="0">
            <a:normAutofit/>
          </a:bodyPr>
          <a:lstStyle>
            <a:lvl1pPr algn="l">
              <a:lnSpc>
                <a:spcPct val="85000"/>
              </a:lnSpc>
              <a:defRPr sz="2800" b="1" i="0" spc="0" baseline="0">
                <a:solidFill>
                  <a:schemeClr val="tx1"/>
                </a:solidFill>
                <a:latin typeface="Segoe UI Semibold" panose="020B0502040204020203" pitchFamily="34" charset="0"/>
                <a:cs typeface="Segoe UI Semibold" panose="020B0502040204020203" pitchFamily="34" charset="0"/>
              </a:defRPr>
            </a:lvl1pPr>
          </a:lstStyle>
          <a:p>
            <a:r>
              <a:rPr lang="en-US"/>
              <a:t>Click to edit Master title style</a:t>
            </a:r>
          </a:p>
        </p:txBody>
      </p:sp>
      <p:cxnSp>
        <p:nvCxnSpPr>
          <p:cNvPr id="26" name="Straight Connector 25">
            <a:extLst>
              <a:ext uri="{FF2B5EF4-FFF2-40B4-BE49-F238E27FC236}">
                <a16:creationId xmlns:a16="http://schemas.microsoft.com/office/drawing/2014/main" id="{6A4BA811-87CB-33DB-5CC1-A8A5201805E0}"/>
              </a:ext>
            </a:extLst>
          </p:cNvPr>
          <p:cNvCxnSpPr>
            <a:cxnSpLocks/>
          </p:cNvCxnSpPr>
          <p:nvPr userDrawn="1"/>
        </p:nvCxnSpPr>
        <p:spPr>
          <a:xfrm>
            <a:off x="246896" y="1715512"/>
            <a:ext cx="0" cy="4370279"/>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pic>
        <p:nvPicPr>
          <p:cNvPr id="14" name="Graphic 13">
            <a:extLst>
              <a:ext uri="{FF2B5EF4-FFF2-40B4-BE49-F238E27FC236}">
                <a16:creationId xmlns:a16="http://schemas.microsoft.com/office/drawing/2014/main" id="{B1AF7F3F-A6A7-BCE8-B51C-D52B30C1A134}"/>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20793" y="6097761"/>
            <a:ext cx="2799191" cy="424120"/>
          </a:xfrm>
          <a:prstGeom prst="rect">
            <a:avLst/>
          </a:prstGeom>
        </p:spPr>
      </p:pic>
    </p:spTree>
    <p:extLst>
      <p:ext uri="{BB962C8B-B14F-4D97-AF65-F5344CB8AC3E}">
        <p14:creationId xmlns:p14="http://schemas.microsoft.com/office/powerpoint/2010/main" val="3055570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7451">
          <p15:clr>
            <a:srgbClr val="FBAE40"/>
          </p15:clr>
        </p15:guide>
        <p15:guide id="3" pos="6263">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5_Body Slide-dark-subtitle-copy 2 column">
    <p:bg>
      <p:bgPr>
        <a:solidFill>
          <a:schemeClr val="bg1"/>
        </a:solidFill>
        <a:effectLst/>
      </p:bgPr>
    </p:bg>
    <p:spTree>
      <p:nvGrpSpPr>
        <p:cNvPr id="1" name=""/>
        <p:cNvGrpSpPr/>
        <p:nvPr/>
      </p:nvGrpSpPr>
      <p:grpSpPr>
        <a:xfrm>
          <a:off x="0" y="0"/>
          <a:ext cx="0" cy="0"/>
          <a:chOff x="0" y="0"/>
          <a:chExt cx="0" cy="0"/>
        </a:xfrm>
      </p:grpSpPr>
      <p:pic>
        <p:nvPicPr>
          <p:cNvPr id="30" name="Picture 29" descr="Background pattern&#10;&#10;Description automatically generated">
            <a:extLst>
              <a:ext uri="{FF2B5EF4-FFF2-40B4-BE49-F238E27FC236}">
                <a16:creationId xmlns:a16="http://schemas.microsoft.com/office/drawing/2014/main" id="{9FA8373C-1FAC-7C85-FBE1-2F0A7414330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0677" t="-1" r="16115" b="79737"/>
          <a:stretch/>
        </p:blipFill>
        <p:spPr>
          <a:xfrm>
            <a:off x="0" y="6622793"/>
            <a:ext cx="12192000" cy="235207"/>
          </a:xfrm>
          <a:prstGeom prst="rect">
            <a:avLst/>
          </a:prstGeom>
        </p:spPr>
      </p:pic>
      <p:sp>
        <p:nvSpPr>
          <p:cNvPr id="15" name="Text Placeholder 2">
            <a:extLst>
              <a:ext uri="{FF2B5EF4-FFF2-40B4-BE49-F238E27FC236}">
                <a16:creationId xmlns:a16="http://schemas.microsoft.com/office/drawing/2014/main" id="{06E31A1D-3B49-0A46-A8BD-4F908EE3B7D4}"/>
              </a:ext>
            </a:extLst>
          </p:cNvPr>
          <p:cNvSpPr>
            <a:spLocks noGrp="1"/>
          </p:cNvSpPr>
          <p:nvPr>
            <p:ph type="body" sz="quarter" idx="15" hasCustomPrompt="1"/>
          </p:nvPr>
        </p:nvSpPr>
        <p:spPr>
          <a:xfrm>
            <a:off x="849967" y="3904735"/>
            <a:ext cx="3328431" cy="1631092"/>
          </a:xfrm>
          <a:prstGeom prst="rect">
            <a:avLst/>
          </a:prstGeom>
        </p:spPr>
        <p:txBody>
          <a:bodyPr/>
          <a:lstStyle>
            <a:lvl1pPr marL="0" indent="0">
              <a:lnSpc>
                <a:spcPct val="100000"/>
              </a:lnSpc>
              <a:spcBef>
                <a:spcPts val="0"/>
              </a:spcBef>
              <a:spcAft>
                <a:spcPts val="1200"/>
              </a:spcAft>
              <a:buNone/>
              <a:defRPr sz="1600">
                <a:solidFill>
                  <a:schemeClr val="tx2"/>
                </a:solidFill>
                <a:latin typeface="Segoe UI" panose="020B0502040204020203" pitchFamily="34" charset="0"/>
                <a:cs typeface="Segoe UI" panose="020B0502040204020203" pitchFamily="34" charset="0"/>
              </a:defRPr>
            </a:lvl1pPr>
          </a:lstStyle>
          <a:p>
            <a:pPr lvl="0"/>
            <a:r>
              <a:rPr lang="en-US"/>
              <a:t>Click to edit text</a:t>
            </a:r>
          </a:p>
        </p:txBody>
      </p:sp>
      <p:sp>
        <p:nvSpPr>
          <p:cNvPr id="16" name="Text Placeholder 2">
            <a:extLst>
              <a:ext uri="{FF2B5EF4-FFF2-40B4-BE49-F238E27FC236}">
                <a16:creationId xmlns:a16="http://schemas.microsoft.com/office/drawing/2014/main" id="{3E865904-CD06-3146-91E7-AFE732F4C678}"/>
              </a:ext>
            </a:extLst>
          </p:cNvPr>
          <p:cNvSpPr>
            <a:spLocks noGrp="1"/>
          </p:cNvSpPr>
          <p:nvPr>
            <p:ph type="body" sz="quarter" idx="21" hasCustomPrompt="1"/>
          </p:nvPr>
        </p:nvSpPr>
        <p:spPr>
          <a:xfrm>
            <a:off x="4421658" y="3904735"/>
            <a:ext cx="3328431" cy="1631092"/>
          </a:xfrm>
          <a:prstGeom prst="rect">
            <a:avLst/>
          </a:prstGeom>
        </p:spPr>
        <p:txBody>
          <a:bodyPr/>
          <a:lstStyle>
            <a:lvl1pPr marL="0" indent="0">
              <a:lnSpc>
                <a:spcPct val="100000"/>
              </a:lnSpc>
              <a:spcBef>
                <a:spcPts val="0"/>
              </a:spcBef>
              <a:spcAft>
                <a:spcPts val="1200"/>
              </a:spcAft>
              <a:buNone/>
              <a:defRPr sz="1600">
                <a:solidFill>
                  <a:schemeClr val="tx2"/>
                </a:solidFill>
                <a:latin typeface="Segoe UI" panose="020B0502040204020203" pitchFamily="34" charset="0"/>
                <a:cs typeface="Segoe UI" panose="020B0502040204020203" pitchFamily="34" charset="0"/>
              </a:defRPr>
            </a:lvl1pPr>
          </a:lstStyle>
          <a:p>
            <a:pPr lvl="0"/>
            <a:r>
              <a:rPr lang="en-US"/>
              <a:t>Click to edit text</a:t>
            </a:r>
          </a:p>
        </p:txBody>
      </p:sp>
      <p:sp>
        <p:nvSpPr>
          <p:cNvPr id="18" name="Text Placeholder 2">
            <a:extLst>
              <a:ext uri="{FF2B5EF4-FFF2-40B4-BE49-F238E27FC236}">
                <a16:creationId xmlns:a16="http://schemas.microsoft.com/office/drawing/2014/main" id="{EB61D495-371D-E144-9304-5D9CB321E849}"/>
              </a:ext>
            </a:extLst>
          </p:cNvPr>
          <p:cNvSpPr>
            <a:spLocks noGrp="1"/>
          </p:cNvSpPr>
          <p:nvPr>
            <p:ph type="body" sz="quarter" idx="22" hasCustomPrompt="1"/>
          </p:nvPr>
        </p:nvSpPr>
        <p:spPr>
          <a:xfrm>
            <a:off x="8079258" y="3904735"/>
            <a:ext cx="3328431" cy="1631092"/>
          </a:xfrm>
          <a:prstGeom prst="rect">
            <a:avLst/>
          </a:prstGeom>
        </p:spPr>
        <p:txBody>
          <a:bodyPr/>
          <a:lstStyle>
            <a:lvl1pPr marL="0" indent="0">
              <a:lnSpc>
                <a:spcPct val="100000"/>
              </a:lnSpc>
              <a:spcBef>
                <a:spcPts val="0"/>
              </a:spcBef>
              <a:spcAft>
                <a:spcPts val="1200"/>
              </a:spcAft>
              <a:buNone/>
              <a:defRPr sz="1600">
                <a:solidFill>
                  <a:schemeClr val="tx2"/>
                </a:solidFill>
                <a:latin typeface="Segoe UI" panose="020B0502040204020203" pitchFamily="34" charset="0"/>
                <a:cs typeface="Segoe UI" panose="020B0502040204020203" pitchFamily="34" charset="0"/>
              </a:defRPr>
            </a:lvl1pPr>
          </a:lstStyle>
          <a:p>
            <a:pPr lvl="0"/>
            <a:r>
              <a:rPr lang="en-US"/>
              <a:t>Click to edit text</a:t>
            </a:r>
          </a:p>
        </p:txBody>
      </p:sp>
      <p:cxnSp>
        <p:nvCxnSpPr>
          <p:cNvPr id="14" name="Straight Connector 13">
            <a:extLst>
              <a:ext uri="{FF2B5EF4-FFF2-40B4-BE49-F238E27FC236}">
                <a16:creationId xmlns:a16="http://schemas.microsoft.com/office/drawing/2014/main" id="{48B2ED63-4246-C74F-AAF0-568B9848771B}"/>
              </a:ext>
            </a:extLst>
          </p:cNvPr>
          <p:cNvCxnSpPr>
            <a:cxnSpLocks/>
          </p:cNvCxnSpPr>
          <p:nvPr userDrawn="1"/>
        </p:nvCxnSpPr>
        <p:spPr>
          <a:xfrm>
            <a:off x="119896" y="1718678"/>
            <a:ext cx="254000" cy="0"/>
          </a:xfrm>
          <a:prstGeom prst="line">
            <a:avLst/>
          </a:prstGeom>
          <a:ln w="12700" cap="rnd">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11" name="Text Placeholder 3">
            <a:extLst>
              <a:ext uri="{FF2B5EF4-FFF2-40B4-BE49-F238E27FC236}">
                <a16:creationId xmlns:a16="http://schemas.microsoft.com/office/drawing/2014/main" id="{CBB309B5-BEB9-BD41-9359-5A945BC163D7}"/>
              </a:ext>
            </a:extLst>
          </p:cNvPr>
          <p:cNvSpPr>
            <a:spLocks noGrp="1"/>
          </p:cNvSpPr>
          <p:nvPr>
            <p:ph type="body" sz="quarter" idx="23" hasCustomPrompt="1"/>
          </p:nvPr>
        </p:nvSpPr>
        <p:spPr>
          <a:xfrm rot="5400000">
            <a:off x="-602769" y="704785"/>
            <a:ext cx="1699329" cy="289762"/>
          </a:xfrm>
          <a:prstGeom prst="rect">
            <a:avLst/>
          </a:prstGeom>
        </p:spPr>
        <p:txBody>
          <a:bodyPr anchor="ctr"/>
          <a:lstStyle>
            <a:lvl1pPr marL="0" indent="0" algn="r">
              <a:buNone/>
              <a:defRPr sz="900" b="0" i="0">
                <a:solidFill>
                  <a:schemeClr val="bg1">
                    <a:lumMod val="65000"/>
                  </a:schemeClr>
                </a:solidFill>
                <a:latin typeface="Segoe UI Semilight" panose="020B0402040204020203" pitchFamily="34" charset="0"/>
                <a:cs typeface="Segoe UI Semilight" panose="020B0402040204020203" pitchFamily="34" charset="0"/>
              </a:defRPr>
            </a:lvl1pPr>
            <a:lvl2pPr marL="403157" indent="0">
              <a:buNone/>
              <a:defRPr/>
            </a:lvl2pPr>
          </a:lstStyle>
          <a:p>
            <a:pPr lvl="0"/>
            <a:r>
              <a:rPr lang="en-US"/>
              <a:t>Click to edit tracker</a:t>
            </a:r>
          </a:p>
        </p:txBody>
      </p:sp>
      <p:sp>
        <p:nvSpPr>
          <p:cNvPr id="24" name="Slide Number Placeholder 16">
            <a:extLst>
              <a:ext uri="{FF2B5EF4-FFF2-40B4-BE49-F238E27FC236}">
                <a16:creationId xmlns:a16="http://schemas.microsoft.com/office/drawing/2014/main" id="{4250309F-37F8-AB52-54BF-5981B6521268}"/>
              </a:ext>
            </a:extLst>
          </p:cNvPr>
          <p:cNvSpPr txBox="1">
            <a:spLocks/>
          </p:cNvSpPr>
          <p:nvPr userDrawn="1"/>
        </p:nvSpPr>
        <p:spPr>
          <a:xfrm>
            <a:off x="68635" y="6619953"/>
            <a:ext cx="366793" cy="230489"/>
          </a:xfrm>
          <a:prstGeom prst="rect">
            <a:avLst/>
          </a:prstGeom>
        </p:spPr>
        <p:txBody>
          <a:bodyPr anchor="ctr"/>
          <a:lstStyle>
            <a:defPPr>
              <a:defRPr lang="en-US"/>
            </a:defPPr>
            <a:lvl1pPr marL="0" algn="ctr" defTabSz="914400" rtl="0" eaLnBrk="1" latinLnBrk="0" hangingPunct="1">
              <a:defRPr sz="800" b="0" i="0" kern="1200">
                <a:solidFill>
                  <a:schemeClr val="bg2"/>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34C5665-60AA-4800-975B-60C3B685C1F4}" type="slidenum">
              <a:rPr lang="en-US" smtClean="0">
                <a:solidFill>
                  <a:schemeClr val="accent4"/>
                </a:solidFill>
              </a:rPr>
              <a:pPr/>
              <a:t>‹#›</a:t>
            </a:fld>
            <a:endParaRPr lang="en-US">
              <a:solidFill>
                <a:schemeClr val="accent4"/>
              </a:solidFill>
            </a:endParaRPr>
          </a:p>
        </p:txBody>
      </p:sp>
      <p:sp>
        <p:nvSpPr>
          <p:cNvPr id="25" name="Text Placeholder 6">
            <a:extLst>
              <a:ext uri="{FF2B5EF4-FFF2-40B4-BE49-F238E27FC236}">
                <a16:creationId xmlns:a16="http://schemas.microsoft.com/office/drawing/2014/main" id="{ECAC1747-1800-CDF3-84AB-C3968A8E7142}"/>
              </a:ext>
            </a:extLst>
          </p:cNvPr>
          <p:cNvSpPr>
            <a:spLocks noGrp="1"/>
          </p:cNvSpPr>
          <p:nvPr>
            <p:ph type="body" sz="quarter" idx="20" hasCustomPrompt="1"/>
          </p:nvPr>
        </p:nvSpPr>
        <p:spPr>
          <a:xfrm>
            <a:off x="803868" y="1169030"/>
            <a:ext cx="11017719" cy="422803"/>
          </a:xfrm>
          <a:prstGeom prst="rect">
            <a:avLst/>
          </a:prstGeom>
        </p:spPr>
        <p:txBody>
          <a:bodyPr/>
          <a:lstStyle>
            <a:lvl1pPr marL="0" indent="0" algn="l">
              <a:lnSpc>
                <a:spcPct val="85000"/>
              </a:lnSpc>
              <a:spcBef>
                <a:spcPts val="0"/>
              </a:spcBef>
              <a:buNone/>
              <a:defRPr kumimoji="0" lang="en-US" sz="1600" b="1" i="0" u="none" strike="noStrike" kern="1200" cap="none" spc="0" normalizeH="0" baseline="0" dirty="0">
                <a:ln>
                  <a:noFill/>
                </a:ln>
                <a:solidFill>
                  <a:schemeClr val="bg2"/>
                </a:solidFill>
                <a:effectLst/>
                <a:uLnTx/>
                <a:uFillTx/>
                <a:latin typeface="Segoe UI Semibold" panose="020B0502040204020203" pitchFamily="34" charset="0"/>
                <a:ea typeface="+mn-ea"/>
                <a:cs typeface="Segoe UI Semibold" panose="020B0502040204020203" pitchFamily="34" charset="0"/>
              </a:defRPr>
            </a:lvl1pPr>
            <a:lvl2pPr marL="403157" indent="0">
              <a:buNone/>
              <a:defRPr sz="2800"/>
            </a:lvl2pPr>
            <a:lvl3pPr marL="746009" indent="0">
              <a:buNone/>
              <a:defRPr sz="2000"/>
            </a:lvl3pPr>
            <a:lvl4pPr marL="1068214" indent="0">
              <a:buNone/>
              <a:defRPr sz="1800"/>
            </a:lvl4pPr>
            <a:lvl5pPr marL="1409475" indent="0">
              <a:buNone/>
              <a:defRPr sz="1800"/>
            </a:lvl5pPr>
          </a:lstStyle>
          <a:p>
            <a:pPr lvl="0"/>
            <a:r>
              <a:rPr lang="en-US"/>
              <a:t>Subtitle Text Here</a:t>
            </a:r>
          </a:p>
        </p:txBody>
      </p:sp>
      <p:sp>
        <p:nvSpPr>
          <p:cNvPr id="26" name="Title Placeholder 1">
            <a:extLst>
              <a:ext uri="{FF2B5EF4-FFF2-40B4-BE49-F238E27FC236}">
                <a16:creationId xmlns:a16="http://schemas.microsoft.com/office/drawing/2014/main" id="{DC95AB27-FB65-3E81-7011-B4B2B40EE5E5}"/>
              </a:ext>
            </a:extLst>
          </p:cNvPr>
          <p:cNvSpPr>
            <a:spLocks noGrp="1"/>
          </p:cNvSpPr>
          <p:nvPr>
            <p:ph type="title"/>
          </p:nvPr>
        </p:nvSpPr>
        <p:spPr>
          <a:xfrm>
            <a:off x="779155" y="2"/>
            <a:ext cx="11042080" cy="1125414"/>
          </a:xfrm>
          <a:prstGeom prst="rect">
            <a:avLst/>
          </a:prstGeom>
        </p:spPr>
        <p:txBody>
          <a:bodyPr vert="horz" lIns="121842" tIns="60921" rIns="121842" bIns="60921" rtlCol="0" anchor="b" anchorCtr="0">
            <a:normAutofit/>
          </a:bodyPr>
          <a:lstStyle>
            <a:lvl1pPr algn="l">
              <a:lnSpc>
                <a:spcPct val="85000"/>
              </a:lnSpc>
              <a:defRPr sz="2800" b="1" i="0" spc="0" baseline="0">
                <a:solidFill>
                  <a:schemeClr val="tx1"/>
                </a:solidFill>
                <a:latin typeface="Segoe UI Semibold" panose="020B0502040204020203" pitchFamily="34" charset="0"/>
                <a:cs typeface="Segoe UI Semibold" panose="020B0502040204020203" pitchFamily="34" charset="0"/>
              </a:defRPr>
            </a:lvl1pPr>
          </a:lstStyle>
          <a:p>
            <a:r>
              <a:rPr lang="en-US"/>
              <a:t>Click to edit Master title style</a:t>
            </a:r>
          </a:p>
        </p:txBody>
      </p:sp>
      <p:cxnSp>
        <p:nvCxnSpPr>
          <p:cNvPr id="27" name="Straight Connector 26">
            <a:extLst>
              <a:ext uri="{FF2B5EF4-FFF2-40B4-BE49-F238E27FC236}">
                <a16:creationId xmlns:a16="http://schemas.microsoft.com/office/drawing/2014/main" id="{5293B68E-278B-5C5D-9E59-A9F6E622E953}"/>
              </a:ext>
            </a:extLst>
          </p:cNvPr>
          <p:cNvCxnSpPr>
            <a:cxnSpLocks/>
          </p:cNvCxnSpPr>
          <p:nvPr userDrawn="1"/>
        </p:nvCxnSpPr>
        <p:spPr>
          <a:xfrm>
            <a:off x="246896" y="1715512"/>
            <a:ext cx="0" cy="4370279"/>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31" name="Picture Placeholder 3">
            <a:extLst>
              <a:ext uri="{FF2B5EF4-FFF2-40B4-BE49-F238E27FC236}">
                <a16:creationId xmlns:a16="http://schemas.microsoft.com/office/drawing/2014/main" id="{29D9C249-17E0-BEFA-AA48-3B0E7A84DE39}"/>
              </a:ext>
            </a:extLst>
          </p:cNvPr>
          <p:cNvSpPr>
            <a:spLocks noGrp="1"/>
          </p:cNvSpPr>
          <p:nvPr>
            <p:ph type="pic" sz="quarter" idx="10"/>
          </p:nvPr>
        </p:nvSpPr>
        <p:spPr>
          <a:xfrm>
            <a:off x="849968" y="1919417"/>
            <a:ext cx="3321908" cy="1861751"/>
          </a:xfrm>
          <a:prstGeom prst="rect">
            <a:avLst/>
          </a:prstGeom>
          <a:solidFill>
            <a:schemeClr val="bg1">
              <a:lumMod val="95000"/>
            </a:schemeClr>
          </a:solidFill>
        </p:spPr>
        <p:txBody>
          <a:bodyPr anchor="ctr"/>
          <a:lstStyle>
            <a:lvl1pPr marL="0" indent="0" algn="ctr">
              <a:buNone/>
              <a:defRPr sz="2000"/>
            </a:lvl1pPr>
          </a:lstStyle>
          <a:p>
            <a:r>
              <a:rPr lang="en-US"/>
              <a:t>Click icon to add picture</a:t>
            </a:r>
          </a:p>
        </p:txBody>
      </p:sp>
      <p:sp>
        <p:nvSpPr>
          <p:cNvPr id="32" name="Picture Placeholder 3">
            <a:extLst>
              <a:ext uri="{FF2B5EF4-FFF2-40B4-BE49-F238E27FC236}">
                <a16:creationId xmlns:a16="http://schemas.microsoft.com/office/drawing/2014/main" id="{241E12D2-9684-32A0-F139-2DD7EB506FCD}"/>
              </a:ext>
            </a:extLst>
          </p:cNvPr>
          <p:cNvSpPr>
            <a:spLocks noGrp="1"/>
          </p:cNvSpPr>
          <p:nvPr>
            <p:ph type="pic" sz="quarter" idx="24"/>
          </p:nvPr>
        </p:nvSpPr>
        <p:spPr>
          <a:xfrm>
            <a:off x="4421659" y="1919417"/>
            <a:ext cx="3321908" cy="1861751"/>
          </a:xfrm>
          <a:prstGeom prst="rect">
            <a:avLst/>
          </a:prstGeom>
          <a:solidFill>
            <a:schemeClr val="bg1">
              <a:lumMod val="95000"/>
            </a:schemeClr>
          </a:solidFill>
        </p:spPr>
        <p:txBody>
          <a:bodyPr anchor="ctr"/>
          <a:lstStyle>
            <a:lvl1pPr marL="0" indent="0" algn="ctr">
              <a:buNone/>
              <a:defRPr sz="2000"/>
            </a:lvl1pPr>
          </a:lstStyle>
          <a:p>
            <a:r>
              <a:rPr lang="en-US"/>
              <a:t>Click icon to add picture</a:t>
            </a:r>
          </a:p>
        </p:txBody>
      </p:sp>
      <p:sp>
        <p:nvSpPr>
          <p:cNvPr id="33" name="Picture Placeholder 3">
            <a:extLst>
              <a:ext uri="{FF2B5EF4-FFF2-40B4-BE49-F238E27FC236}">
                <a16:creationId xmlns:a16="http://schemas.microsoft.com/office/drawing/2014/main" id="{FAD934AE-42D8-C89A-9CBC-CD214965618C}"/>
              </a:ext>
            </a:extLst>
          </p:cNvPr>
          <p:cNvSpPr>
            <a:spLocks noGrp="1"/>
          </p:cNvSpPr>
          <p:nvPr>
            <p:ph type="pic" sz="quarter" idx="25"/>
          </p:nvPr>
        </p:nvSpPr>
        <p:spPr>
          <a:xfrm>
            <a:off x="8077200" y="1919417"/>
            <a:ext cx="3321908" cy="1861751"/>
          </a:xfrm>
          <a:prstGeom prst="rect">
            <a:avLst/>
          </a:prstGeom>
          <a:solidFill>
            <a:schemeClr val="bg1">
              <a:lumMod val="95000"/>
            </a:schemeClr>
          </a:solidFill>
        </p:spPr>
        <p:txBody>
          <a:bodyPr anchor="ctr"/>
          <a:lstStyle>
            <a:lvl1pPr marL="0" indent="0" algn="ctr">
              <a:buNone/>
              <a:defRPr sz="2000"/>
            </a:lvl1pPr>
          </a:lstStyle>
          <a:p>
            <a:r>
              <a:rPr lang="en-US"/>
              <a:t>Click icon to add picture</a:t>
            </a:r>
          </a:p>
        </p:txBody>
      </p:sp>
      <p:pic>
        <p:nvPicPr>
          <p:cNvPr id="17" name="Graphic 16">
            <a:extLst>
              <a:ext uri="{FF2B5EF4-FFF2-40B4-BE49-F238E27FC236}">
                <a16:creationId xmlns:a16="http://schemas.microsoft.com/office/drawing/2014/main" id="{F096A312-B9A4-82AF-4CA8-B9F3D613BEB5}"/>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20793" y="6097761"/>
            <a:ext cx="2799191" cy="424120"/>
          </a:xfrm>
          <a:prstGeom prst="rect">
            <a:avLst/>
          </a:prstGeom>
        </p:spPr>
      </p:pic>
    </p:spTree>
    <p:extLst>
      <p:ext uri="{BB962C8B-B14F-4D97-AF65-F5344CB8AC3E}">
        <p14:creationId xmlns:p14="http://schemas.microsoft.com/office/powerpoint/2010/main" val="2116542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7451">
          <p15:clr>
            <a:srgbClr val="FBAE40"/>
          </p15:clr>
        </p15:guide>
        <p15:guide id="3" pos="6263">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Body Slide-dark-8 person layout">
    <p:spTree>
      <p:nvGrpSpPr>
        <p:cNvPr id="1" name=""/>
        <p:cNvGrpSpPr/>
        <p:nvPr/>
      </p:nvGrpSpPr>
      <p:grpSpPr>
        <a:xfrm>
          <a:off x="0" y="0"/>
          <a:ext cx="0" cy="0"/>
          <a:chOff x="0" y="0"/>
          <a:chExt cx="0" cy="0"/>
        </a:xfrm>
      </p:grpSpPr>
      <p:pic>
        <p:nvPicPr>
          <p:cNvPr id="49" name="Picture 48" descr="Background pattern&#10;&#10;Description automatically generated">
            <a:extLst>
              <a:ext uri="{FF2B5EF4-FFF2-40B4-BE49-F238E27FC236}">
                <a16:creationId xmlns:a16="http://schemas.microsoft.com/office/drawing/2014/main" id="{70A7285F-3409-CFEF-F701-3C9E3738407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0677" t="-1" r="16115" b="79737"/>
          <a:stretch/>
        </p:blipFill>
        <p:spPr>
          <a:xfrm>
            <a:off x="0" y="6622793"/>
            <a:ext cx="12192000" cy="235207"/>
          </a:xfrm>
          <a:prstGeom prst="rect">
            <a:avLst/>
          </a:prstGeom>
        </p:spPr>
      </p:pic>
      <p:sp>
        <p:nvSpPr>
          <p:cNvPr id="3" name="Picture Placeholder 2">
            <a:extLst>
              <a:ext uri="{FF2B5EF4-FFF2-40B4-BE49-F238E27FC236}">
                <a16:creationId xmlns:a16="http://schemas.microsoft.com/office/drawing/2014/main" id="{580AA690-2161-904C-B3E6-95131C148317}"/>
              </a:ext>
            </a:extLst>
          </p:cNvPr>
          <p:cNvSpPr>
            <a:spLocks noGrp="1"/>
          </p:cNvSpPr>
          <p:nvPr>
            <p:ph type="pic" sz="quarter" idx="11"/>
          </p:nvPr>
        </p:nvSpPr>
        <p:spPr>
          <a:xfrm>
            <a:off x="918134" y="1365225"/>
            <a:ext cx="2404355" cy="1465080"/>
          </a:xfrm>
          <a:prstGeom prst="rect">
            <a:avLst/>
          </a:prstGeom>
        </p:spPr>
        <p:txBody>
          <a:bodyPr anchor="ctr"/>
          <a:lstStyle>
            <a:lvl1pPr algn="ctr">
              <a:buNone/>
              <a:defRPr sz="1600">
                <a:solidFill>
                  <a:schemeClr val="bg1">
                    <a:lumMod val="50000"/>
                  </a:schemeClr>
                </a:solidFill>
                <a:latin typeface="Segoe UI" panose="020B0502040204020203" pitchFamily="34" charset="0"/>
                <a:cs typeface="Segoe UI" panose="020B0502040204020203" pitchFamily="34" charset="0"/>
              </a:defRPr>
            </a:lvl1pPr>
          </a:lstStyle>
          <a:p>
            <a:r>
              <a:rPr lang="en-US"/>
              <a:t>Click icon to add picture</a:t>
            </a:r>
          </a:p>
        </p:txBody>
      </p:sp>
      <p:sp>
        <p:nvSpPr>
          <p:cNvPr id="5" name="Text Placeholder 4">
            <a:extLst>
              <a:ext uri="{FF2B5EF4-FFF2-40B4-BE49-F238E27FC236}">
                <a16:creationId xmlns:a16="http://schemas.microsoft.com/office/drawing/2014/main" id="{8A74C0B0-7D0B-B645-B515-9AF984FB81AD}"/>
              </a:ext>
            </a:extLst>
          </p:cNvPr>
          <p:cNvSpPr>
            <a:spLocks noGrp="1"/>
          </p:cNvSpPr>
          <p:nvPr>
            <p:ph type="body" sz="quarter" idx="12" hasCustomPrompt="1"/>
          </p:nvPr>
        </p:nvSpPr>
        <p:spPr>
          <a:xfrm>
            <a:off x="887336" y="2855828"/>
            <a:ext cx="2448560" cy="286269"/>
          </a:xfrm>
          <a:prstGeom prst="rect">
            <a:avLst/>
          </a:prstGeom>
        </p:spPr>
        <p:txBody>
          <a:bodyPr anchor="b"/>
          <a:lstStyle>
            <a:lvl1pPr marL="9525" indent="-9525" algn="l">
              <a:buNone/>
              <a:tabLst/>
              <a:defRPr sz="1100">
                <a:solidFill>
                  <a:schemeClr val="bg2"/>
                </a:solidFill>
                <a:latin typeface="Segoe UI" panose="020B0502040204020203" pitchFamily="34" charset="0"/>
                <a:cs typeface="Segoe UI" panose="020B0502040204020203" pitchFamily="34" charset="0"/>
              </a:defRPr>
            </a:lvl1pPr>
          </a:lstStyle>
          <a:p>
            <a:pPr lvl="0"/>
            <a:r>
              <a:rPr lang="en-US"/>
              <a:t>Click to edit name</a:t>
            </a:r>
          </a:p>
        </p:txBody>
      </p:sp>
      <p:sp>
        <p:nvSpPr>
          <p:cNvPr id="9" name="Text Placeholder 4">
            <a:extLst>
              <a:ext uri="{FF2B5EF4-FFF2-40B4-BE49-F238E27FC236}">
                <a16:creationId xmlns:a16="http://schemas.microsoft.com/office/drawing/2014/main" id="{7BB6B44B-8FBE-B845-86E0-6D45B864A736}"/>
              </a:ext>
            </a:extLst>
          </p:cNvPr>
          <p:cNvSpPr>
            <a:spLocks noGrp="1"/>
          </p:cNvSpPr>
          <p:nvPr>
            <p:ph type="body" sz="quarter" idx="13" hasCustomPrompt="1"/>
          </p:nvPr>
        </p:nvSpPr>
        <p:spPr>
          <a:xfrm>
            <a:off x="887336" y="3154913"/>
            <a:ext cx="2448560" cy="569279"/>
          </a:xfrm>
          <a:prstGeom prst="rect">
            <a:avLst/>
          </a:prstGeom>
        </p:spPr>
        <p:txBody>
          <a:bodyPr/>
          <a:lstStyle>
            <a:lvl1pPr marL="9525" indent="-9525" algn="l">
              <a:lnSpc>
                <a:spcPct val="85000"/>
              </a:lnSpc>
              <a:buNone/>
              <a:tabLst/>
              <a:defRPr sz="1050">
                <a:solidFill>
                  <a:schemeClr val="bg1">
                    <a:lumMod val="75000"/>
                  </a:schemeClr>
                </a:solidFill>
                <a:latin typeface="Segoe UI" panose="020B0502040204020203" pitchFamily="34" charset="0"/>
                <a:cs typeface="Segoe UI" panose="020B0502040204020203" pitchFamily="34" charset="0"/>
              </a:defRPr>
            </a:lvl1pPr>
          </a:lstStyle>
          <a:p>
            <a:pPr lvl="0"/>
            <a:r>
              <a:rPr lang="en-US"/>
              <a:t>Click to edit title and contact info</a:t>
            </a:r>
          </a:p>
        </p:txBody>
      </p:sp>
      <p:sp>
        <p:nvSpPr>
          <p:cNvPr id="10" name="Picture Placeholder 2">
            <a:extLst>
              <a:ext uri="{FF2B5EF4-FFF2-40B4-BE49-F238E27FC236}">
                <a16:creationId xmlns:a16="http://schemas.microsoft.com/office/drawing/2014/main" id="{F3A81956-E47D-9A43-9257-499B6CE52D15}"/>
              </a:ext>
            </a:extLst>
          </p:cNvPr>
          <p:cNvSpPr>
            <a:spLocks noGrp="1"/>
          </p:cNvSpPr>
          <p:nvPr>
            <p:ph type="pic" sz="quarter" idx="14"/>
          </p:nvPr>
        </p:nvSpPr>
        <p:spPr>
          <a:xfrm>
            <a:off x="3701656" y="1365225"/>
            <a:ext cx="2404355" cy="1465080"/>
          </a:xfrm>
          <a:prstGeom prst="rect">
            <a:avLst/>
          </a:prstGeom>
        </p:spPr>
        <p:txBody>
          <a:bodyPr anchor="ctr"/>
          <a:lstStyle>
            <a:lvl1pPr algn="ctr">
              <a:buNone/>
              <a:defRPr sz="1600">
                <a:solidFill>
                  <a:schemeClr val="bg1">
                    <a:lumMod val="50000"/>
                  </a:schemeClr>
                </a:solidFill>
                <a:latin typeface="Segoe UI" panose="020B0502040204020203" pitchFamily="34" charset="0"/>
                <a:cs typeface="Segoe UI" panose="020B0502040204020203" pitchFamily="34" charset="0"/>
              </a:defRPr>
            </a:lvl1pPr>
          </a:lstStyle>
          <a:p>
            <a:r>
              <a:rPr lang="en-US"/>
              <a:t>Click icon to add picture</a:t>
            </a:r>
          </a:p>
        </p:txBody>
      </p:sp>
      <p:sp>
        <p:nvSpPr>
          <p:cNvPr id="11" name="Text Placeholder 4">
            <a:extLst>
              <a:ext uri="{FF2B5EF4-FFF2-40B4-BE49-F238E27FC236}">
                <a16:creationId xmlns:a16="http://schemas.microsoft.com/office/drawing/2014/main" id="{119C42E5-DB3D-7B48-BDB7-27774AD60026}"/>
              </a:ext>
            </a:extLst>
          </p:cNvPr>
          <p:cNvSpPr>
            <a:spLocks noGrp="1"/>
          </p:cNvSpPr>
          <p:nvPr>
            <p:ph type="body" sz="quarter" idx="15" hasCustomPrompt="1"/>
          </p:nvPr>
        </p:nvSpPr>
        <p:spPr>
          <a:xfrm>
            <a:off x="3670858" y="2855828"/>
            <a:ext cx="2448560" cy="286269"/>
          </a:xfrm>
          <a:prstGeom prst="rect">
            <a:avLst/>
          </a:prstGeom>
        </p:spPr>
        <p:txBody>
          <a:bodyPr anchor="b"/>
          <a:lstStyle>
            <a:lvl1pPr marL="9525" indent="-9525" algn="l">
              <a:buNone/>
              <a:tabLst/>
              <a:defRPr sz="1100">
                <a:solidFill>
                  <a:schemeClr val="bg2"/>
                </a:solidFill>
                <a:latin typeface="Segoe UI" panose="020B0502040204020203" pitchFamily="34" charset="0"/>
                <a:cs typeface="Segoe UI" panose="020B0502040204020203" pitchFamily="34" charset="0"/>
              </a:defRPr>
            </a:lvl1pPr>
          </a:lstStyle>
          <a:p>
            <a:pPr lvl="0"/>
            <a:r>
              <a:rPr lang="en-US"/>
              <a:t>Click to edit name</a:t>
            </a:r>
          </a:p>
        </p:txBody>
      </p:sp>
      <p:sp>
        <p:nvSpPr>
          <p:cNvPr id="12" name="Text Placeholder 4">
            <a:extLst>
              <a:ext uri="{FF2B5EF4-FFF2-40B4-BE49-F238E27FC236}">
                <a16:creationId xmlns:a16="http://schemas.microsoft.com/office/drawing/2014/main" id="{A2B22215-AAE7-3245-A843-D0E703408F7E}"/>
              </a:ext>
            </a:extLst>
          </p:cNvPr>
          <p:cNvSpPr>
            <a:spLocks noGrp="1"/>
          </p:cNvSpPr>
          <p:nvPr>
            <p:ph type="body" sz="quarter" idx="16" hasCustomPrompt="1"/>
          </p:nvPr>
        </p:nvSpPr>
        <p:spPr>
          <a:xfrm>
            <a:off x="3670858" y="3154913"/>
            <a:ext cx="2448560" cy="569279"/>
          </a:xfrm>
          <a:prstGeom prst="rect">
            <a:avLst/>
          </a:prstGeom>
        </p:spPr>
        <p:txBody>
          <a:bodyPr/>
          <a:lstStyle>
            <a:lvl1pPr marL="9525" indent="-9525" algn="l">
              <a:lnSpc>
                <a:spcPct val="85000"/>
              </a:lnSpc>
              <a:buNone/>
              <a:tabLst/>
              <a:defRPr sz="1050">
                <a:solidFill>
                  <a:schemeClr val="bg1">
                    <a:lumMod val="75000"/>
                  </a:schemeClr>
                </a:solidFill>
                <a:latin typeface="Segoe UI" panose="020B0502040204020203" pitchFamily="34" charset="0"/>
                <a:cs typeface="Segoe UI" panose="020B0502040204020203" pitchFamily="34" charset="0"/>
              </a:defRPr>
            </a:lvl1pPr>
          </a:lstStyle>
          <a:p>
            <a:pPr lvl="0"/>
            <a:r>
              <a:rPr lang="en-US"/>
              <a:t>Click to edit title and contact info</a:t>
            </a:r>
          </a:p>
        </p:txBody>
      </p:sp>
      <p:sp>
        <p:nvSpPr>
          <p:cNvPr id="13" name="Picture Placeholder 2">
            <a:extLst>
              <a:ext uri="{FF2B5EF4-FFF2-40B4-BE49-F238E27FC236}">
                <a16:creationId xmlns:a16="http://schemas.microsoft.com/office/drawing/2014/main" id="{FDC35DA9-BFC9-5940-AFB9-47528D4F6F42}"/>
              </a:ext>
            </a:extLst>
          </p:cNvPr>
          <p:cNvSpPr>
            <a:spLocks noGrp="1"/>
          </p:cNvSpPr>
          <p:nvPr>
            <p:ph type="pic" sz="quarter" idx="17"/>
          </p:nvPr>
        </p:nvSpPr>
        <p:spPr>
          <a:xfrm>
            <a:off x="6470256" y="1365225"/>
            <a:ext cx="2404355" cy="1465080"/>
          </a:xfrm>
          <a:prstGeom prst="rect">
            <a:avLst/>
          </a:prstGeom>
        </p:spPr>
        <p:txBody>
          <a:bodyPr anchor="ctr"/>
          <a:lstStyle>
            <a:lvl1pPr algn="ctr">
              <a:buNone/>
              <a:defRPr sz="1600">
                <a:solidFill>
                  <a:schemeClr val="bg1">
                    <a:lumMod val="50000"/>
                  </a:schemeClr>
                </a:solidFill>
                <a:latin typeface="Segoe UI" panose="020B0502040204020203" pitchFamily="34" charset="0"/>
                <a:cs typeface="Segoe UI" panose="020B0502040204020203" pitchFamily="34" charset="0"/>
              </a:defRPr>
            </a:lvl1pPr>
          </a:lstStyle>
          <a:p>
            <a:r>
              <a:rPr lang="en-US"/>
              <a:t>Click icon to add picture</a:t>
            </a:r>
          </a:p>
        </p:txBody>
      </p:sp>
      <p:sp>
        <p:nvSpPr>
          <p:cNvPr id="14" name="Text Placeholder 4">
            <a:extLst>
              <a:ext uri="{FF2B5EF4-FFF2-40B4-BE49-F238E27FC236}">
                <a16:creationId xmlns:a16="http://schemas.microsoft.com/office/drawing/2014/main" id="{64005FF4-BDC2-CA48-99D8-7FB273FCE022}"/>
              </a:ext>
            </a:extLst>
          </p:cNvPr>
          <p:cNvSpPr>
            <a:spLocks noGrp="1"/>
          </p:cNvSpPr>
          <p:nvPr>
            <p:ph type="body" sz="quarter" idx="18" hasCustomPrompt="1"/>
          </p:nvPr>
        </p:nvSpPr>
        <p:spPr>
          <a:xfrm>
            <a:off x="6439458" y="2855828"/>
            <a:ext cx="2448560" cy="286269"/>
          </a:xfrm>
          <a:prstGeom prst="rect">
            <a:avLst/>
          </a:prstGeom>
        </p:spPr>
        <p:txBody>
          <a:bodyPr anchor="b"/>
          <a:lstStyle>
            <a:lvl1pPr marL="9525" indent="-9525" algn="l">
              <a:buNone/>
              <a:tabLst/>
              <a:defRPr sz="1100">
                <a:solidFill>
                  <a:schemeClr val="bg2"/>
                </a:solidFill>
                <a:latin typeface="Segoe UI" panose="020B0502040204020203" pitchFamily="34" charset="0"/>
                <a:cs typeface="Segoe UI" panose="020B0502040204020203" pitchFamily="34" charset="0"/>
              </a:defRPr>
            </a:lvl1pPr>
          </a:lstStyle>
          <a:p>
            <a:pPr lvl="0"/>
            <a:r>
              <a:rPr lang="en-US"/>
              <a:t>Click to edit name</a:t>
            </a:r>
          </a:p>
        </p:txBody>
      </p:sp>
      <p:sp>
        <p:nvSpPr>
          <p:cNvPr id="15" name="Text Placeholder 4">
            <a:extLst>
              <a:ext uri="{FF2B5EF4-FFF2-40B4-BE49-F238E27FC236}">
                <a16:creationId xmlns:a16="http://schemas.microsoft.com/office/drawing/2014/main" id="{59C0709C-82AA-8847-B9D6-EBD2F8289916}"/>
              </a:ext>
            </a:extLst>
          </p:cNvPr>
          <p:cNvSpPr>
            <a:spLocks noGrp="1"/>
          </p:cNvSpPr>
          <p:nvPr>
            <p:ph type="body" sz="quarter" idx="19" hasCustomPrompt="1"/>
          </p:nvPr>
        </p:nvSpPr>
        <p:spPr>
          <a:xfrm>
            <a:off x="6439458" y="3154913"/>
            <a:ext cx="2448560" cy="569279"/>
          </a:xfrm>
          <a:prstGeom prst="rect">
            <a:avLst/>
          </a:prstGeom>
        </p:spPr>
        <p:txBody>
          <a:bodyPr/>
          <a:lstStyle>
            <a:lvl1pPr marL="9525" indent="-9525" algn="l">
              <a:lnSpc>
                <a:spcPct val="85000"/>
              </a:lnSpc>
              <a:buNone/>
              <a:tabLst/>
              <a:defRPr sz="1050">
                <a:solidFill>
                  <a:schemeClr val="bg1">
                    <a:lumMod val="75000"/>
                  </a:schemeClr>
                </a:solidFill>
                <a:latin typeface="Segoe UI" panose="020B0502040204020203" pitchFamily="34" charset="0"/>
                <a:cs typeface="Segoe UI" panose="020B0502040204020203" pitchFamily="34" charset="0"/>
              </a:defRPr>
            </a:lvl1pPr>
          </a:lstStyle>
          <a:p>
            <a:pPr lvl="0"/>
            <a:r>
              <a:rPr lang="en-US"/>
              <a:t>Click to edit title and contact info</a:t>
            </a:r>
          </a:p>
        </p:txBody>
      </p:sp>
      <p:sp>
        <p:nvSpPr>
          <p:cNvPr id="16" name="Picture Placeholder 2">
            <a:extLst>
              <a:ext uri="{FF2B5EF4-FFF2-40B4-BE49-F238E27FC236}">
                <a16:creationId xmlns:a16="http://schemas.microsoft.com/office/drawing/2014/main" id="{D0B8ADF9-E4BA-454A-80BC-3EC12A4622F8}"/>
              </a:ext>
            </a:extLst>
          </p:cNvPr>
          <p:cNvSpPr>
            <a:spLocks noGrp="1"/>
          </p:cNvSpPr>
          <p:nvPr>
            <p:ph type="pic" sz="quarter" idx="20"/>
          </p:nvPr>
        </p:nvSpPr>
        <p:spPr>
          <a:xfrm>
            <a:off x="918134" y="3854568"/>
            <a:ext cx="2404355" cy="1465080"/>
          </a:xfrm>
          <a:prstGeom prst="rect">
            <a:avLst/>
          </a:prstGeom>
        </p:spPr>
        <p:txBody>
          <a:bodyPr anchor="ctr"/>
          <a:lstStyle>
            <a:lvl1pPr algn="ctr">
              <a:buNone/>
              <a:defRPr sz="1600">
                <a:solidFill>
                  <a:schemeClr val="bg1">
                    <a:lumMod val="50000"/>
                  </a:schemeClr>
                </a:solidFill>
                <a:latin typeface="Segoe UI" panose="020B0502040204020203" pitchFamily="34" charset="0"/>
                <a:cs typeface="Segoe UI" panose="020B0502040204020203" pitchFamily="34" charset="0"/>
              </a:defRPr>
            </a:lvl1pPr>
          </a:lstStyle>
          <a:p>
            <a:r>
              <a:rPr lang="en-US"/>
              <a:t>Click icon to add picture</a:t>
            </a:r>
          </a:p>
        </p:txBody>
      </p:sp>
      <p:sp>
        <p:nvSpPr>
          <p:cNvPr id="18" name="Text Placeholder 4">
            <a:extLst>
              <a:ext uri="{FF2B5EF4-FFF2-40B4-BE49-F238E27FC236}">
                <a16:creationId xmlns:a16="http://schemas.microsoft.com/office/drawing/2014/main" id="{D764338C-77FB-9C4E-A926-6B9BAE9948C4}"/>
              </a:ext>
            </a:extLst>
          </p:cNvPr>
          <p:cNvSpPr>
            <a:spLocks noGrp="1"/>
          </p:cNvSpPr>
          <p:nvPr>
            <p:ph type="body" sz="quarter" idx="21" hasCustomPrompt="1"/>
          </p:nvPr>
        </p:nvSpPr>
        <p:spPr>
          <a:xfrm>
            <a:off x="887336" y="5345171"/>
            <a:ext cx="2448560" cy="286269"/>
          </a:xfrm>
          <a:prstGeom prst="rect">
            <a:avLst/>
          </a:prstGeom>
        </p:spPr>
        <p:txBody>
          <a:bodyPr anchor="b"/>
          <a:lstStyle>
            <a:lvl1pPr marL="9525" indent="-9525" algn="l">
              <a:buNone/>
              <a:tabLst/>
              <a:defRPr sz="1100">
                <a:solidFill>
                  <a:schemeClr val="bg2"/>
                </a:solidFill>
                <a:latin typeface="Segoe UI" panose="020B0502040204020203" pitchFamily="34" charset="0"/>
                <a:cs typeface="Segoe UI" panose="020B0502040204020203" pitchFamily="34" charset="0"/>
              </a:defRPr>
            </a:lvl1pPr>
          </a:lstStyle>
          <a:p>
            <a:pPr lvl="0"/>
            <a:r>
              <a:rPr lang="en-US"/>
              <a:t>Click to edit name</a:t>
            </a:r>
          </a:p>
        </p:txBody>
      </p:sp>
      <p:sp>
        <p:nvSpPr>
          <p:cNvPr id="21" name="Text Placeholder 4">
            <a:extLst>
              <a:ext uri="{FF2B5EF4-FFF2-40B4-BE49-F238E27FC236}">
                <a16:creationId xmlns:a16="http://schemas.microsoft.com/office/drawing/2014/main" id="{23F7D43A-C80C-424A-A940-1F06287FB2AF}"/>
              </a:ext>
            </a:extLst>
          </p:cNvPr>
          <p:cNvSpPr>
            <a:spLocks noGrp="1"/>
          </p:cNvSpPr>
          <p:nvPr>
            <p:ph type="body" sz="quarter" idx="22" hasCustomPrompt="1"/>
          </p:nvPr>
        </p:nvSpPr>
        <p:spPr>
          <a:xfrm>
            <a:off x="887336" y="5644256"/>
            <a:ext cx="2448560" cy="569279"/>
          </a:xfrm>
          <a:prstGeom prst="rect">
            <a:avLst/>
          </a:prstGeom>
        </p:spPr>
        <p:txBody>
          <a:bodyPr/>
          <a:lstStyle>
            <a:lvl1pPr marL="9525" indent="-9525" algn="l">
              <a:lnSpc>
                <a:spcPct val="85000"/>
              </a:lnSpc>
              <a:buNone/>
              <a:tabLst/>
              <a:defRPr sz="1050">
                <a:solidFill>
                  <a:schemeClr val="bg1">
                    <a:lumMod val="75000"/>
                  </a:schemeClr>
                </a:solidFill>
                <a:latin typeface="Segoe UI" panose="020B0502040204020203" pitchFamily="34" charset="0"/>
                <a:cs typeface="Segoe UI" panose="020B0502040204020203" pitchFamily="34" charset="0"/>
              </a:defRPr>
            </a:lvl1pPr>
          </a:lstStyle>
          <a:p>
            <a:pPr lvl="0"/>
            <a:r>
              <a:rPr lang="en-US"/>
              <a:t>Click to edit title and contact info</a:t>
            </a:r>
          </a:p>
        </p:txBody>
      </p:sp>
      <p:sp>
        <p:nvSpPr>
          <p:cNvPr id="22" name="Picture Placeholder 2">
            <a:extLst>
              <a:ext uri="{FF2B5EF4-FFF2-40B4-BE49-F238E27FC236}">
                <a16:creationId xmlns:a16="http://schemas.microsoft.com/office/drawing/2014/main" id="{ED336DA2-0BD3-BA4C-8E82-35FD5F665DAE}"/>
              </a:ext>
            </a:extLst>
          </p:cNvPr>
          <p:cNvSpPr>
            <a:spLocks noGrp="1"/>
          </p:cNvSpPr>
          <p:nvPr>
            <p:ph type="pic" sz="quarter" idx="23"/>
          </p:nvPr>
        </p:nvSpPr>
        <p:spPr>
          <a:xfrm>
            <a:off x="3701656" y="3854568"/>
            <a:ext cx="2404355" cy="1465080"/>
          </a:xfrm>
          <a:prstGeom prst="rect">
            <a:avLst/>
          </a:prstGeom>
        </p:spPr>
        <p:txBody>
          <a:bodyPr anchor="ctr"/>
          <a:lstStyle>
            <a:lvl1pPr algn="ctr">
              <a:buNone/>
              <a:defRPr sz="1600">
                <a:solidFill>
                  <a:schemeClr val="bg1">
                    <a:lumMod val="50000"/>
                  </a:schemeClr>
                </a:solidFill>
                <a:latin typeface="Segoe UI" panose="020B0502040204020203" pitchFamily="34" charset="0"/>
                <a:cs typeface="Segoe UI" panose="020B0502040204020203" pitchFamily="34" charset="0"/>
              </a:defRPr>
            </a:lvl1pPr>
          </a:lstStyle>
          <a:p>
            <a:r>
              <a:rPr lang="en-US"/>
              <a:t>Click icon to add picture</a:t>
            </a:r>
          </a:p>
        </p:txBody>
      </p:sp>
      <p:sp>
        <p:nvSpPr>
          <p:cNvPr id="23" name="Text Placeholder 4">
            <a:extLst>
              <a:ext uri="{FF2B5EF4-FFF2-40B4-BE49-F238E27FC236}">
                <a16:creationId xmlns:a16="http://schemas.microsoft.com/office/drawing/2014/main" id="{5AB66263-CF50-744C-8028-E7DE0A094CC8}"/>
              </a:ext>
            </a:extLst>
          </p:cNvPr>
          <p:cNvSpPr>
            <a:spLocks noGrp="1"/>
          </p:cNvSpPr>
          <p:nvPr>
            <p:ph type="body" sz="quarter" idx="24" hasCustomPrompt="1"/>
          </p:nvPr>
        </p:nvSpPr>
        <p:spPr>
          <a:xfrm>
            <a:off x="3670858" y="5345171"/>
            <a:ext cx="2448560" cy="286269"/>
          </a:xfrm>
          <a:prstGeom prst="rect">
            <a:avLst/>
          </a:prstGeom>
        </p:spPr>
        <p:txBody>
          <a:bodyPr anchor="b"/>
          <a:lstStyle>
            <a:lvl1pPr marL="9525" indent="-9525" algn="l">
              <a:buNone/>
              <a:tabLst/>
              <a:defRPr sz="1100">
                <a:solidFill>
                  <a:schemeClr val="bg2"/>
                </a:solidFill>
                <a:latin typeface="Segoe UI" panose="020B0502040204020203" pitchFamily="34" charset="0"/>
                <a:cs typeface="Segoe UI" panose="020B0502040204020203" pitchFamily="34" charset="0"/>
              </a:defRPr>
            </a:lvl1pPr>
          </a:lstStyle>
          <a:p>
            <a:pPr lvl="0"/>
            <a:r>
              <a:rPr lang="en-US"/>
              <a:t>Click to edit name</a:t>
            </a:r>
          </a:p>
        </p:txBody>
      </p:sp>
      <p:sp>
        <p:nvSpPr>
          <p:cNvPr id="24" name="Text Placeholder 4">
            <a:extLst>
              <a:ext uri="{FF2B5EF4-FFF2-40B4-BE49-F238E27FC236}">
                <a16:creationId xmlns:a16="http://schemas.microsoft.com/office/drawing/2014/main" id="{045BB19A-F331-304D-91F6-80394A056FBE}"/>
              </a:ext>
            </a:extLst>
          </p:cNvPr>
          <p:cNvSpPr>
            <a:spLocks noGrp="1"/>
          </p:cNvSpPr>
          <p:nvPr>
            <p:ph type="body" sz="quarter" idx="25" hasCustomPrompt="1"/>
          </p:nvPr>
        </p:nvSpPr>
        <p:spPr>
          <a:xfrm>
            <a:off x="3670858" y="5644256"/>
            <a:ext cx="2448560" cy="569279"/>
          </a:xfrm>
          <a:prstGeom prst="rect">
            <a:avLst/>
          </a:prstGeom>
        </p:spPr>
        <p:txBody>
          <a:bodyPr/>
          <a:lstStyle>
            <a:lvl1pPr marL="9525" indent="-9525" algn="l">
              <a:lnSpc>
                <a:spcPct val="85000"/>
              </a:lnSpc>
              <a:buNone/>
              <a:tabLst/>
              <a:defRPr sz="1050">
                <a:solidFill>
                  <a:schemeClr val="bg1">
                    <a:lumMod val="75000"/>
                  </a:schemeClr>
                </a:solidFill>
                <a:latin typeface="Segoe UI" panose="020B0502040204020203" pitchFamily="34" charset="0"/>
                <a:cs typeface="Segoe UI" panose="020B0502040204020203" pitchFamily="34" charset="0"/>
              </a:defRPr>
            </a:lvl1pPr>
          </a:lstStyle>
          <a:p>
            <a:pPr lvl="0"/>
            <a:r>
              <a:rPr lang="en-US"/>
              <a:t>Click to edit title and contact info</a:t>
            </a:r>
          </a:p>
        </p:txBody>
      </p:sp>
      <p:sp>
        <p:nvSpPr>
          <p:cNvPr id="25" name="Picture Placeholder 2">
            <a:extLst>
              <a:ext uri="{FF2B5EF4-FFF2-40B4-BE49-F238E27FC236}">
                <a16:creationId xmlns:a16="http://schemas.microsoft.com/office/drawing/2014/main" id="{8EC51DAA-F34E-524E-93C2-F674726FDB3F}"/>
              </a:ext>
            </a:extLst>
          </p:cNvPr>
          <p:cNvSpPr>
            <a:spLocks noGrp="1"/>
          </p:cNvSpPr>
          <p:nvPr>
            <p:ph type="pic" sz="quarter" idx="26"/>
          </p:nvPr>
        </p:nvSpPr>
        <p:spPr>
          <a:xfrm>
            <a:off x="6470256" y="3854568"/>
            <a:ext cx="2404355" cy="1465080"/>
          </a:xfrm>
          <a:prstGeom prst="rect">
            <a:avLst/>
          </a:prstGeom>
        </p:spPr>
        <p:txBody>
          <a:bodyPr anchor="ctr"/>
          <a:lstStyle>
            <a:lvl1pPr algn="ctr">
              <a:buNone/>
              <a:defRPr sz="1600">
                <a:solidFill>
                  <a:schemeClr val="bg1">
                    <a:lumMod val="50000"/>
                  </a:schemeClr>
                </a:solidFill>
                <a:latin typeface="Segoe UI" panose="020B0502040204020203" pitchFamily="34" charset="0"/>
                <a:cs typeface="Segoe UI" panose="020B0502040204020203" pitchFamily="34" charset="0"/>
              </a:defRPr>
            </a:lvl1pPr>
          </a:lstStyle>
          <a:p>
            <a:r>
              <a:rPr lang="en-US"/>
              <a:t>Click icon to add picture</a:t>
            </a:r>
          </a:p>
        </p:txBody>
      </p:sp>
      <p:sp>
        <p:nvSpPr>
          <p:cNvPr id="26" name="Text Placeholder 4">
            <a:extLst>
              <a:ext uri="{FF2B5EF4-FFF2-40B4-BE49-F238E27FC236}">
                <a16:creationId xmlns:a16="http://schemas.microsoft.com/office/drawing/2014/main" id="{EBAD86A6-2F84-6F4D-82D6-8B75F2A40F8C}"/>
              </a:ext>
            </a:extLst>
          </p:cNvPr>
          <p:cNvSpPr>
            <a:spLocks noGrp="1"/>
          </p:cNvSpPr>
          <p:nvPr>
            <p:ph type="body" sz="quarter" idx="27" hasCustomPrompt="1"/>
          </p:nvPr>
        </p:nvSpPr>
        <p:spPr>
          <a:xfrm>
            <a:off x="6439458" y="5345171"/>
            <a:ext cx="2448560" cy="286269"/>
          </a:xfrm>
          <a:prstGeom prst="rect">
            <a:avLst/>
          </a:prstGeom>
        </p:spPr>
        <p:txBody>
          <a:bodyPr anchor="b"/>
          <a:lstStyle>
            <a:lvl1pPr marL="9525" indent="-9525" algn="l">
              <a:buNone/>
              <a:tabLst/>
              <a:defRPr sz="1100">
                <a:solidFill>
                  <a:schemeClr val="bg2"/>
                </a:solidFill>
                <a:latin typeface="Segoe UI" panose="020B0502040204020203" pitchFamily="34" charset="0"/>
                <a:cs typeface="Segoe UI" panose="020B0502040204020203" pitchFamily="34" charset="0"/>
              </a:defRPr>
            </a:lvl1pPr>
          </a:lstStyle>
          <a:p>
            <a:pPr lvl="0"/>
            <a:r>
              <a:rPr lang="en-US"/>
              <a:t>Click to edit name</a:t>
            </a:r>
          </a:p>
        </p:txBody>
      </p:sp>
      <p:sp>
        <p:nvSpPr>
          <p:cNvPr id="27" name="Text Placeholder 4">
            <a:extLst>
              <a:ext uri="{FF2B5EF4-FFF2-40B4-BE49-F238E27FC236}">
                <a16:creationId xmlns:a16="http://schemas.microsoft.com/office/drawing/2014/main" id="{A47FB85F-0481-B445-9E6B-BE1E69BED6D2}"/>
              </a:ext>
            </a:extLst>
          </p:cNvPr>
          <p:cNvSpPr>
            <a:spLocks noGrp="1"/>
          </p:cNvSpPr>
          <p:nvPr>
            <p:ph type="body" sz="quarter" idx="28" hasCustomPrompt="1"/>
          </p:nvPr>
        </p:nvSpPr>
        <p:spPr>
          <a:xfrm>
            <a:off x="6439458" y="5644256"/>
            <a:ext cx="2448560" cy="569279"/>
          </a:xfrm>
          <a:prstGeom prst="rect">
            <a:avLst/>
          </a:prstGeom>
        </p:spPr>
        <p:txBody>
          <a:bodyPr/>
          <a:lstStyle>
            <a:lvl1pPr marL="9525" indent="-9525" algn="l">
              <a:lnSpc>
                <a:spcPct val="85000"/>
              </a:lnSpc>
              <a:buNone/>
              <a:tabLst/>
              <a:defRPr sz="1050">
                <a:solidFill>
                  <a:schemeClr val="bg1">
                    <a:lumMod val="75000"/>
                  </a:schemeClr>
                </a:solidFill>
                <a:latin typeface="Segoe UI" panose="020B0502040204020203" pitchFamily="34" charset="0"/>
                <a:cs typeface="Segoe UI" panose="020B0502040204020203" pitchFamily="34" charset="0"/>
              </a:defRPr>
            </a:lvl1pPr>
          </a:lstStyle>
          <a:p>
            <a:pPr lvl="0"/>
            <a:r>
              <a:rPr lang="en-US"/>
              <a:t>Click to edit title and contact info</a:t>
            </a:r>
          </a:p>
        </p:txBody>
      </p:sp>
      <p:sp>
        <p:nvSpPr>
          <p:cNvPr id="28" name="Picture Placeholder 2">
            <a:extLst>
              <a:ext uri="{FF2B5EF4-FFF2-40B4-BE49-F238E27FC236}">
                <a16:creationId xmlns:a16="http://schemas.microsoft.com/office/drawing/2014/main" id="{5F57414D-6A33-1B43-8D0C-40C49E85BBE6}"/>
              </a:ext>
            </a:extLst>
          </p:cNvPr>
          <p:cNvSpPr>
            <a:spLocks noGrp="1"/>
          </p:cNvSpPr>
          <p:nvPr>
            <p:ph type="pic" sz="quarter" idx="29"/>
          </p:nvPr>
        </p:nvSpPr>
        <p:spPr>
          <a:xfrm>
            <a:off x="9208376" y="1365225"/>
            <a:ext cx="2404355" cy="1465080"/>
          </a:xfrm>
          <a:prstGeom prst="rect">
            <a:avLst/>
          </a:prstGeom>
        </p:spPr>
        <p:txBody>
          <a:bodyPr anchor="ctr"/>
          <a:lstStyle>
            <a:lvl1pPr algn="ctr">
              <a:buNone/>
              <a:defRPr sz="1600">
                <a:solidFill>
                  <a:schemeClr val="bg1">
                    <a:lumMod val="50000"/>
                  </a:schemeClr>
                </a:solidFill>
                <a:latin typeface="Segoe UI" panose="020B0502040204020203" pitchFamily="34" charset="0"/>
                <a:cs typeface="Segoe UI" panose="020B0502040204020203" pitchFamily="34" charset="0"/>
              </a:defRPr>
            </a:lvl1pPr>
          </a:lstStyle>
          <a:p>
            <a:r>
              <a:rPr lang="en-US"/>
              <a:t>Click icon to add picture</a:t>
            </a:r>
          </a:p>
        </p:txBody>
      </p:sp>
      <p:sp>
        <p:nvSpPr>
          <p:cNvPr id="29" name="Text Placeholder 4">
            <a:extLst>
              <a:ext uri="{FF2B5EF4-FFF2-40B4-BE49-F238E27FC236}">
                <a16:creationId xmlns:a16="http://schemas.microsoft.com/office/drawing/2014/main" id="{765D1E27-055C-234E-8C8C-8E3A647A945A}"/>
              </a:ext>
            </a:extLst>
          </p:cNvPr>
          <p:cNvSpPr>
            <a:spLocks noGrp="1"/>
          </p:cNvSpPr>
          <p:nvPr>
            <p:ph type="body" sz="quarter" idx="30" hasCustomPrompt="1"/>
          </p:nvPr>
        </p:nvSpPr>
        <p:spPr>
          <a:xfrm>
            <a:off x="9177578" y="2855828"/>
            <a:ext cx="2448560" cy="286269"/>
          </a:xfrm>
          <a:prstGeom prst="rect">
            <a:avLst/>
          </a:prstGeom>
        </p:spPr>
        <p:txBody>
          <a:bodyPr anchor="b"/>
          <a:lstStyle>
            <a:lvl1pPr marL="9525" indent="-9525" algn="l">
              <a:buNone/>
              <a:tabLst/>
              <a:defRPr sz="1100">
                <a:solidFill>
                  <a:schemeClr val="bg2"/>
                </a:solidFill>
                <a:latin typeface="Segoe UI" panose="020B0502040204020203" pitchFamily="34" charset="0"/>
                <a:cs typeface="Segoe UI" panose="020B0502040204020203" pitchFamily="34" charset="0"/>
              </a:defRPr>
            </a:lvl1pPr>
          </a:lstStyle>
          <a:p>
            <a:pPr lvl="0"/>
            <a:r>
              <a:rPr lang="en-US"/>
              <a:t>Click to edit name</a:t>
            </a:r>
          </a:p>
        </p:txBody>
      </p:sp>
      <p:sp>
        <p:nvSpPr>
          <p:cNvPr id="30" name="Text Placeholder 4">
            <a:extLst>
              <a:ext uri="{FF2B5EF4-FFF2-40B4-BE49-F238E27FC236}">
                <a16:creationId xmlns:a16="http://schemas.microsoft.com/office/drawing/2014/main" id="{456322BC-A4AF-9E4E-88C7-A8759733DE53}"/>
              </a:ext>
            </a:extLst>
          </p:cNvPr>
          <p:cNvSpPr>
            <a:spLocks noGrp="1"/>
          </p:cNvSpPr>
          <p:nvPr>
            <p:ph type="body" sz="quarter" idx="31" hasCustomPrompt="1"/>
          </p:nvPr>
        </p:nvSpPr>
        <p:spPr>
          <a:xfrm>
            <a:off x="9177578" y="3154913"/>
            <a:ext cx="2448560" cy="569279"/>
          </a:xfrm>
          <a:prstGeom prst="rect">
            <a:avLst/>
          </a:prstGeom>
        </p:spPr>
        <p:txBody>
          <a:bodyPr/>
          <a:lstStyle>
            <a:lvl1pPr marL="9525" indent="-9525" algn="l">
              <a:lnSpc>
                <a:spcPct val="85000"/>
              </a:lnSpc>
              <a:buNone/>
              <a:tabLst/>
              <a:defRPr sz="1050">
                <a:solidFill>
                  <a:schemeClr val="bg1">
                    <a:lumMod val="75000"/>
                  </a:schemeClr>
                </a:solidFill>
                <a:latin typeface="Segoe UI" panose="020B0502040204020203" pitchFamily="34" charset="0"/>
                <a:cs typeface="Segoe UI" panose="020B0502040204020203" pitchFamily="34" charset="0"/>
              </a:defRPr>
            </a:lvl1pPr>
          </a:lstStyle>
          <a:p>
            <a:pPr lvl="0"/>
            <a:r>
              <a:rPr lang="en-US"/>
              <a:t>Click to edit title and contact info</a:t>
            </a:r>
          </a:p>
        </p:txBody>
      </p:sp>
      <p:sp>
        <p:nvSpPr>
          <p:cNvPr id="31" name="Picture Placeholder 2">
            <a:extLst>
              <a:ext uri="{FF2B5EF4-FFF2-40B4-BE49-F238E27FC236}">
                <a16:creationId xmlns:a16="http://schemas.microsoft.com/office/drawing/2014/main" id="{91C6AFA4-47E5-E844-9F4E-299F038432D1}"/>
              </a:ext>
            </a:extLst>
          </p:cNvPr>
          <p:cNvSpPr>
            <a:spLocks noGrp="1"/>
          </p:cNvSpPr>
          <p:nvPr>
            <p:ph type="pic" sz="quarter" idx="32"/>
          </p:nvPr>
        </p:nvSpPr>
        <p:spPr>
          <a:xfrm>
            <a:off x="9208376" y="3854568"/>
            <a:ext cx="2404355" cy="1465080"/>
          </a:xfrm>
          <a:prstGeom prst="rect">
            <a:avLst/>
          </a:prstGeom>
        </p:spPr>
        <p:txBody>
          <a:bodyPr anchor="ctr"/>
          <a:lstStyle>
            <a:lvl1pPr algn="ctr">
              <a:buNone/>
              <a:defRPr sz="1600">
                <a:solidFill>
                  <a:schemeClr val="bg1">
                    <a:lumMod val="50000"/>
                  </a:schemeClr>
                </a:solidFill>
                <a:latin typeface="Segoe UI" panose="020B0502040204020203" pitchFamily="34" charset="0"/>
                <a:cs typeface="Segoe UI" panose="020B0502040204020203" pitchFamily="34" charset="0"/>
              </a:defRPr>
            </a:lvl1pPr>
          </a:lstStyle>
          <a:p>
            <a:r>
              <a:rPr lang="en-US"/>
              <a:t>Click icon to add picture</a:t>
            </a:r>
          </a:p>
        </p:txBody>
      </p:sp>
      <p:sp>
        <p:nvSpPr>
          <p:cNvPr id="32" name="Text Placeholder 4">
            <a:extLst>
              <a:ext uri="{FF2B5EF4-FFF2-40B4-BE49-F238E27FC236}">
                <a16:creationId xmlns:a16="http://schemas.microsoft.com/office/drawing/2014/main" id="{5758773F-AFA2-4945-A0EC-758C61D996C3}"/>
              </a:ext>
            </a:extLst>
          </p:cNvPr>
          <p:cNvSpPr>
            <a:spLocks noGrp="1"/>
          </p:cNvSpPr>
          <p:nvPr>
            <p:ph type="body" sz="quarter" idx="33" hasCustomPrompt="1"/>
          </p:nvPr>
        </p:nvSpPr>
        <p:spPr>
          <a:xfrm>
            <a:off x="9177578" y="5345171"/>
            <a:ext cx="2448560" cy="286269"/>
          </a:xfrm>
          <a:prstGeom prst="rect">
            <a:avLst/>
          </a:prstGeom>
        </p:spPr>
        <p:txBody>
          <a:bodyPr anchor="b"/>
          <a:lstStyle>
            <a:lvl1pPr marL="9525" indent="-9525" algn="l">
              <a:buNone/>
              <a:tabLst/>
              <a:defRPr sz="1100">
                <a:solidFill>
                  <a:schemeClr val="bg2"/>
                </a:solidFill>
                <a:latin typeface="Segoe UI" panose="020B0502040204020203" pitchFamily="34" charset="0"/>
                <a:cs typeface="Segoe UI" panose="020B0502040204020203" pitchFamily="34" charset="0"/>
              </a:defRPr>
            </a:lvl1pPr>
          </a:lstStyle>
          <a:p>
            <a:pPr lvl="0"/>
            <a:r>
              <a:rPr lang="en-US"/>
              <a:t>Click to edit name</a:t>
            </a:r>
          </a:p>
        </p:txBody>
      </p:sp>
      <p:sp>
        <p:nvSpPr>
          <p:cNvPr id="33" name="Text Placeholder 4">
            <a:extLst>
              <a:ext uri="{FF2B5EF4-FFF2-40B4-BE49-F238E27FC236}">
                <a16:creationId xmlns:a16="http://schemas.microsoft.com/office/drawing/2014/main" id="{F32FD0C1-C5CB-8542-A0F1-CF70D8D89C0D}"/>
              </a:ext>
            </a:extLst>
          </p:cNvPr>
          <p:cNvSpPr>
            <a:spLocks noGrp="1"/>
          </p:cNvSpPr>
          <p:nvPr>
            <p:ph type="body" sz="quarter" idx="34" hasCustomPrompt="1"/>
          </p:nvPr>
        </p:nvSpPr>
        <p:spPr>
          <a:xfrm>
            <a:off x="9177578" y="5644256"/>
            <a:ext cx="2448560" cy="569279"/>
          </a:xfrm>
          <a:prstGeom prst="rect">
            <a:avLst/>
          </a:prstGeom>
        </p:spPr>
        <p:txBody>
          <a:bodyPr/>
          <a:lstStyle>
            <a:lvl1pPr marL="9525" indent="-9525" algn="l">
              <a:lnSpc>
                <a:spcPct val="85000"/>
              </a:lnSpc>
              <a:buNone/>
              <a:tabLst/>
              <a:defRPr sz="1050">
                <a:solidFill>
                  <a:schemeClr val="bg1">
                    <a:lumMod val="75000"/>
                  </a:schemeClr>
                </a:solidFill>
                <a:latin typeface="Segoe UI" panose="020B0502040204020203" pitchFamily="34" charset="0"/>
                <a:cs typeface="Segoe UI" panose="020B0502040204020203" pitchFamily="34" charset="0"/>
              </a:defRPr>
            </a:lvl1pPr>
          </a:lstStyle>
          <a:p>
            <a:pPr lvl="0"/>
            <a:r>
              <a:rPr lang="en-US"/>
              <a:t>Click to edit title and contact info</a:t>
            </a:r>
          </a:p>
        </p:txBody>
      </p:sp>
      <p:cxnSp>
        <p:nvCxnSpPr>
          <p:cNvPr id="36" name="Straight Connector 35">
            <a:extLst>
              <a:ext uri="{FF2B5EF4-FFF2-40B4-BE49-F238E27FC236}">
                <a16:creationId xmlns:a16="http://schemas.microsoft.com/office/drawing/2014/main" id="{6A383E2F-1DF7-5447-B22D-D985B9DE0567}"/>
              </a:ext>
            </a:extLst>
          </p:cNvPr>
          <p:cNvCxnSpPr>
            <a:cxnSpLocks/>
          </p:cNvCxnSpPr>
          <p:nvPr userDrawn="1"/>
        </p:nvCxnSpPr>
        <p:spPr>
          <a:xfrm>
            <a:off x="119896" y="1718678"/>
            <a:ext cx="254000" cy="0"/>
          </a:xfrm>
          <a:prstGeom prst="line">
            <a:avLst/>
          </a:prstGeom>
          <a:ln w="12700" cap="rnd">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38" name="Text Placeholder 3">
            <a:extLst>
              <a:ext uri="{FF2B5EF4-FFF2-40B4-BE49-F238E27FC236}">
                <a16:creationId xmlns:a16="http://schemas.microsoft.com/office/drawing/2014/main" id="{B6DE964B-22BC-CC56-926F-B1542055FA1E}"/>
              </a:ext>
            </a:extLst>
          </p:cNvPr>
          <p:cNvSpPr>
            <a:spLocks noGrp="1"/>
          </p:cNvSpPr>
          <p:nvPr>
            <p:ph type="body" sz="quarter" idx="35" hasCustomPrompt="1"/>
          </p:nvPr>
        </p:nvSpPr>
        <p:spPr>
          <a:xfrm rot="5400000">
            <a:off x="-602769" y="704785"/>
            <a:ext cx="1699329" cy="289762"/>
          </a:xfrm>
          <a:prstGeom prst="rect">
            <a:avLst/>
          </a:prstGeom>
        </p:spPr>
        <p:txBody>
          <a:bodyPr anchor="ctr"/>
          <a:lstStyle>
            <a:lvl1pPr marL="0" indent="0" algn="r">
              <a:buNone/>
              <a:defRPr sz="900" b="0" i="0">
                <a:solidFill>
                  <a:schemeClr val="bg1">
                    <a:lumMod val="65000"/>
                  </a:schemeClr>
                </a:solidFill>
                <a:latin typeface="Segoe UI Semilight" panose="020B0402040204020203" pitchFamily="34" charset="0"/>
                <a:cs typeface="Segoe UI Semilight" panose="020B0402040204020203" pitchFamily="34" charset="0"/>
              </a:defRPr>
            </a:lvl1pPr>
            <a:lvl2pPr marL="403157" indent="0">
              <a:buNone/>
              <a:defRPr/>
            </a:lvl2pPr>
          </a:lstStyle>
          <a:p>
            <a:pPr lvl="0"/>
            <a:r>
              <a:rPr lang="en-US"/>
              <a:t>Click to edit tracker</a:t>
            </a:r>
          </a:p>
        </p:txBody>
      </p:sp>
      <p:sp>
        <p:nvSpPr>
          <p:cNvPr id="44" name="Slide Number Placeholder 16">
            <a:extLst>
              <a:ext uri="{FF2B5EF4-FFF2-40B4-BE49-F238E27FC236}">
                <a16:creationId xmlns:a16="http://schemas.microsoft.com/office/drawing/2014/main" id="{90F0D893-CFEC-7988-16D9-51B2642B250E}"/>
              </a:ext>
            </a:extLst>
          </p:cNvPr>
          <p:cNvSpPr txBox="1">
            <a:spLocks/>
          </p:cNvSpPr>
          <p:nvPr userDrawn="1"/>
        </p:nvSpPr>
        <p:spPr>
          <a:xfrm>
            <a:off x="68635" y="6619953"/>
            <a:ext cx="366793" cy="230489"/>
          </a:xfrm>
          <a:prstGeom prst="rect">
            <a:avLst/>
          </a:prstGeom>
        </p:spPr>
        <p:txBody>
          <a:bodyPr anchor="ctr"/>
          <a:lstStyle>
            <a:defPPr>
              <a:defRPr lang="en-US"/>
            </a:defPPr>
            <a:lvl1pPr marL="0" algn="ctr" defTabSz="914400" rtl="0" eaLnBrk="1" latinLnBrk="0" hangingPunct="1">
              <a:defRPr sz="800" b="0" i="0" kern="1200">
                <a:solidFill>
                  <a:schemeClr val="bg2"/>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34C5665-60AA-4800-975B-60C3B685C1F4}" type="slidenum">
              <a:rPr lang="en-US" smtClean="0">
                <a:solidFill>
                  <a:schemeClr val="accent4"/>
                </a:solidFill>
              </a:rPr>
              <a:pPr/>
              <a:t>‹#›</a:t>
            </a:fld>
            <a:endParaRPr lang="en-US">
              <a:solidFill>
                <a:schemeClr val="accent4"/>
              </a:solidFill>
            </a:endParaRPr>
          </a:p>
        </p:txBody>
      </p:sp>
      <p:sp>
        <p:nvSpPr>
          <p:cNvPr id="46" name="Title Placeholder 1">
            <a:extLst>
              <a:ext uri="{FF2B5EF4-FFF2-40B4-BE49-F238E27FC236}">
                <a16:creationId xmlns:a16="http://schemas.microsoft.com/office/drawing/2014/main" id="{7EF60D4B-200B-285C-DE17-CC90EE6ECD45}"/>
              </a:ext>
            </a:extLst>
          </p:cNvPr>
          <p:cNvSpPr>
            <a:spLocks noGrp="1"/>
          </p:cNvSpPr>
          <p:nvPr>
            <p:ph type="title"/>
          </p:nvPr>
        </p:nvSpPr>
        <p:spPr>
          <a:xfrm>
            <a:off x="779155" y="2"/>
            <a:ext cx="11042080" cy="1125414"/>
          </a:xfrm>
          <a:prstGeom prst="rect">
            <a:avLst/>
          </a:prstGeom>
        </p:spPr>
        <p:txBody>
          <a:bodyPr vert="horz" lIns="121842" tIns="60921" rIns="121842" bIns="60921" rtlCol="0" anchor="b" anchorCtr="0">
            <a:normAutofit/>
          </a:bodyPr>
          <a:lstStyle>
            <a:lvl1pPr algn="l">
              <a:lnSpc>
                <a:spcPct val="85000"/>
              </a:lnSpc>
              <a:defRPr sz="2800" b="1" i="0" spc="0" baseline="0">
                <a:solidFill>
                  <a:schemeClr val="tx1"/>
                </a:solidFill>
                <a:latin typeface="Segoe UI Semibold" panose="020B0502040204020203" pitchFamily="34" charset="0"/>
                <a:cs typeface="Segoe UI Semibold" panose="020B0502040204020203" pitchFamily="34" charset="0"/>
              </a:defRPr>
            </a:lvl1pPr>
          </a:lstStyle>
          <a:p>
            <a:r>
              <a:rPr lang="en-US"/>
              <a:t>Click to edit Master title style</a:t>
            </a:r>
          </a:p>
        </p:txBody>
      </p:sp>
      <p:cxnSp>
        <p:nvCxnSpPr>
          <p:cNvPr id="47" name="Straight Connector 46">
            <a:extLst>
              <a:ext uri="{FF2B5EF4-FFF2-40B4-BE49-F238E27FC236}">
                <a16:creationId xmlns:a16="http://schemas.microsoft.com/office/drawing/2014/main" id="{193249E9-45B6-B38D-1036-7AD0BB1C9FD8}"/>
              </a:ext>
            </a:extLst>
          </p:cNvPr>
          <p:cNvCxnSpPr>
            <a:cxnSpLocks/>
          </p:cNvCxnSpPr>
          <p:nvPr userDrawn="1"/>
        </p:nvCxnSpPr>
        <p:spPr>
          <a:xfrm>
            <a:off x="246896" y="1715512"/>
            <a:ext cx="0" cy="4370279"/>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pic>
        <p:nvPicPr>
          <p:cNvPr id="34" name="Graphic 33">
            <a:extLst>
              <a:ext uri="{FF2B5EF4-FFF2-40B4-BE49-F238E27FC236}">
                <a16:creationId xmlns:a16="http://schemas.microsoft.com/office/drawing/2014/main" id="{DD69AA9F-62CC-B9BE-3DF1-8E0818A8D201}"/>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20793" y="6097761"/>
            <a:ext cx="2799191" cy="424120"/>
          </a:xfrm>
          <a:prstGeom prst="rect">
            <a:avLst/>
          </a:prstGeom>
        </p:spPr>
      </p:pic>
    </p:spTree>
    <p:extLst>
      <p:ext uri="{BB962C8B-B14F-4D97-AF65-F5344CB8AC3E}">
        <p14:creationId xmlns:p14="http://schemas.microsoft.com/office/powerpoint/2010/main" val="2880619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7451">
          <p15:clr>
            <a:srgbClr val="FBAE40"/>
          </p15:clr>
        </p15:guide>
        <p15:guide id="3" pos="6263">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Body Slide-dark-8 person layout">
    <p:spTree>
      <p:nvGrpSpPr>
        <p:cNvPr id="1" name=""/>
        <p:cNvGrpSpPr/>
        <p:nvPr/>
      </p:nvGrpSpPr>
      <p:grpSpPr>
        <a:xfrm>
          <a:off x="0" y="0"/>
          <a:ext cx="0" cy="0"/>
          <a:chOff x="0" y="0"/>
          <a:chExt cx="0" cy="0"/>
        </a:xfrm>
      </p:grpSpPr>
      <p:pic>
        <p:nvPicPr>
          <p:cNvPr id="6" name="Picture 5" descr="Background pattern&#10;&#10;Description automatically generated">
            <a:extLst>
              <a:ext uri="{FF2B5EF4-FFF2-40B4-BE49-F238E27FC236}">
                <a16:creationId xmlns:a16="http://schemas.microsoft.com/office/drawing/2014/main" id="{19C93F62-22B6-1425-2BB5-9D2F1794BC8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0677" t="-1" r="16115" b="79737"/>
          <a:stretch/>
        </p:blipFill>
        <p:spPr>
          <a:xfrm>
            <a:off x="0" y="6622793"/>
            <a:ext cx="12192000" cy="235207"/>
          </a:xfrm>
          <a:prstGeom prst="rect">
            <a:avLst/>
          </a:prstGeom>
        </p:spPr>
      </p:pic>
      <p:pic>
        <p:nvPicPr>
          <p:cNvPr id="7" name="Picture 6">
            <a:extLst>
              <a:ext uri="{FF2B5EF4-FFF2-40B4-BE49-F238E27FC236}">
                <a16:creationId xmlns:a16="http://schemas.microsoft.com/office/drawing/2014/main" id="{904B9C34-5377-721A-73FE-3EAC07F533C8}"/>
              </a:ext>
            </a:extLst>
          </p:cNvPr>
          <p:cNvPicPr>
            <a:picLocks noChangeAspect="1"/>
          </p:cNvPicPr>
          <p:nvPr userDrawn="1"/>
        </p:nvPicPr>
        <p:blipFill rotWithShape="1">
          <a:blip r:embed="rId3">
            <a:alphaModFix amt="40000"/>
            <a:extLst>
              <a:ext uri="{28A0092B-C50C-407E-A947-70E740481C1C}">
                <a14:useLocalDpi xmlns:a14="http://schemas.microsoft.com/office/drawing/2010/main"/>
              </a:ext>
            </a:extLst>
          </a:blip>
          <a:srcRect l="12198" b="25568"/>
          <a:stretch/>
        </p:blipFill>
        <p:spPr>
          <a:xfrm>
            <a:off x="1622854" y="4065814"/>
            <a:ext cx="11200261" cy="2792186"/>
          </a:xfrm>
          <a:prstGeom prst="rect">
            <a:avLst/>
          </a:prstGeom>
        </p:spPr>
      </p:pic>
      <p:cxnSp>
        <p:nvCxnSpPr>
          <p:cNvPr id="8" name="Straight Connector 7">
            <a:extLst>
              <a:ext uri="{FF2B5EF4-FFF2-40B4-BE49-F238E27FC236}">
                <a16:creationId xmlns:a16="http://schemas.microsoft.com/office/drawing/2014/main" id="{8E15E903-FCA5-F2F6-BE78-BB6A037563BE}"/>
              </a:ext>
            </a:extLst>
          </p:cNvPr>
          <p:cNvCxnSpPr>
            <a:cxnSpLocks/>
          </p:cNvCxnSpPr>
          <p:nvPr userDrawn="1"/>
        </p:nvCxnSpPr>
        <p:spPr>
          <a:xfrm>
            <a:off x="119896" y="1718678"/>
            <a:ext cx="254000" cy="0"/>
          </a:xfrm>
          <a:prstGeom prst="line">
            <a:avLst/>
          </a:prstGeom>
          <a:ln w="12700" cap="rnd">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9" name="Text Placeholder 3">
            <a:extLst>
              <a:ext uri="{FF2B5EF4-FFF2-40B4-BE49-F238E27FC236}">
                <a16:creationId xmlns:a16="http://schemas.microsoft.com/office/drawing/2014/main" id="{A61EF42D-026A-EEDB-218D-908072B62212}"/>
              </a:ext>
            </a:extLst>
          </p:cNvPr>
          <p:cNvSpPr>
            <a:spLocks noGrp="1"/>
          </p:cNvSpPr>
          <p:nvPr>
            <p:ph type="body" sz="quarter" idx="21" hasCustomPrompt="1"/>
          </p:nvPr>
        </p:nvSpPr>
        <p:spPr>
          <a:xfrm rot="5400000">
            <a:off x="-602769" y="704785"/>
            <a:ext cx="1699329" cy="289762"/>
          </a:xfrm>
          <a:prstGeom prst="rect">
            <a:avLst/>
          </a:prstGeom>
        </p:spPr>
        <p:txBody>
          <a:bodyPr anchor="ctr"/>
          <a:lstStyle>
            <a:lvl1pPr marL="0" indent="0" algn="r">
              <a:buNone/>
              <a:defRPr sz="900" b="0" i="0">
                <a:solidFill>
                  <a:schemeClr val="bg1">
                    <a:lumMod val="65000"/>
                  </a:schemeClr>
                </a:solidFill>
                <a:latin typeface="Segoe UI Semilight" panose="020B0402040204020203" pitchFamily="34" charset="0"/>
                <a:cs typeface="Segoe UI Semilight" panose="020B0402040204020203" pitchFamily="34" charset="0"/>
              </a:defRPr>
            </a:lvl1pPr>
            <a:lvl2pPr marL="403157" indent="0">
              <a:buNone/>
              <a:defRPr/>
            </a:lvl2pPr>
          </a:lstStyle>
          <a:p>
            <a:pPr lvl="0"/>
            <a:r>
              <a:rPr lang="en-US"/>
              <a:t>Click to edit tracker</a:t>
            </a:r>
          </a:p>
        </p:txBody>
      </p:sp>
      <p:cxnSp>
        <p:nvCxnSpPr>
          <p:cNvPr id="10" name="Straight Connector 9">
            <a:extLst>
              <a:ext uri="{FF2B5EF4-FFF2-40B4-BE49-F238E27FC236}">
                <a16:creationId xmlns:a16="http://schemas.microsoft.com/office/drawing/2014/main" id="{8CF7263C-CCA7-E2E4-C338-3F0E0EB836FE}"/>
              </a:ext>
            </a:extLst>
          </p:cNvPr>
          <p:cNvCxnSpPr>
            <a:cxnSpLocks/>
          </p:cNvCxnSpPr>
          <p:nvPr userDrawn="1"/>
        </p:nvCxnSpPr>
        <p:spPr>
          <a:xfrm>
            <a:off x="246896" y="1715512"/>
            <a:ext cx="0" cy="4370279"/>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pic>
        <p:nvPicPr>
          <p:cNvPr id="12" name="Graphic 11">
            <a:extLst>
              <a:ext uri="{FF2B5EF4-FFF2-40B4-BE49-F238E27FC236}">
                <a16:creationId xmlns:a16="http://schemas.microsoft.com/office/drawing/2014/main" id="{BCB508BD-0492-F61A-D67B-A961041D7EDA}"/>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20793" y="6097761"/>
            <a:ext cx="2799191" cy="424120"/>
          </a:xfrm>
          <a:prstGeom prst="rect">
            <a:avLst/>
          </a:prstGeom>
        </p:spPr>
      </p:pic>
    </p:spTree>
    <p:extLst>
      <p:ext uri="{BB962C8B-B14F-4D97-AF65-F5344CB8AC3E}">
        <p14:creationId xmlns:p14="http://schemas.microsoft.com/office/powerpoint/2010/main" val="3253298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7451">
          <p15:clr>
            <a:srgbClr val="FBAE40"/>
          </p15:clr>
        </p15:guide>
        <p15:guide id="3" pos="6263">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_Body Slide-dark-8 person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2741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7451">
          <p15:clr>
            <a:srgbClr val="FBAE40"/>
          </p15:clr>
        </p15:guide>
        <p15:guide id="3" pos="6263">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7_Body Slide-dark-image-subtitle-copy full">
    <p:spTree>
      <p:nvGrpSpPr>
        <p:cNvPr id="1" name=""/>
        <p:cNvGrpSpPr/>
        <p:nvPr/>
      </p:nvGrpSpPr>
      <p:grpSpPr>
        <a:xfrm>
          <a:off x="0" y="0"/>
          <a:ext cx="0" cy="0"/>
          <a:chOff x="0" y="0"/>
          <a:chExt cx="0" cy="0"/>
        </a:xfrm>
      </p:grpSpPr>
      <p:sp>
        <p:nvSpPr>
          <p:cNvPr id="6" name="Title Placeholder 1">
            <a:extLst>
              <a:ext uri="{FF2B5EF4-FFF2-40B4-BE49-F238E27FC236}">
                <a16:creationId xmlns:a16="http://schemas.microsoft.com/office/drawing/2014/main" id="{35A31FAC-C3C4-124F-B769-820B874BCC93}"/>
              </a:ext>
            </a:extLst>
          </p:cNvPr>
          <p:cNvSpPr>
            <a:spLocks noGrp="1"/>
          </p:cNvSpPr>
          <p:nvPr>
            <p:ph type="title"/>
          </p:nvPr>
        </p:nvSpPr>
        <p:spPr>
          <a:xfrm>
            <a:off x="886460" y="367330"/>
            <a:ext cx="7046773" cy="955707"/>
          </a:xfrm>
          <a:prstGeom prst="rect">
            <a:avLst/>
          </a:prstGeom>
        </p:spPr>
        <p:txBody>
          <a:bodyPr vert="horz" lIns="121842" tIns="60921" rIns="121842" bIns="60921" rtlCol="0" anchor="b" anchorCtr="0">
            <a:normAutofit/>
          </a:bodyPr>
          <a:lstStyle>
            <a:lvl1pPr algn="l">
              <a:lnSpc>
                <a:spcPct val="85000"/>
              </a:lnSpc>
              <a:defRPr sz="2800" b="1" i="0" spc="0" baseline="0">
                <a:solidFill>
                  <a:schemeClr val="tx1"/>
                </a:solidFill>
                <a:latin typeface="Segoe UI Semibold" panose="020B0502040204020203" pitchFamily="34" charset="0"/>
                <a:cs typeface="Segoe UI Semibold" panose="020B0502040204020203" pitchFamily="34" charset="0"/>
              </a:defRPr>
            </a:lvl1pPr>
          </a:lstStyle>
          <a:p>
            <a:r>
              <a:rPr lang="en-US"/>
              <a:t>Click to edit Master title style</a:t>
            </a:r>
          </a:p>
        </p:txBody>
      </p:sp>
      <p:sp>
        <p:nvSpPr>
          <p:cNvPr id="7" name="Slide Number Placeholder 16">
            <a:extLst>
              <a:ext uri="{FF2B5EF4-FFF2-40B4-BE49-F238E27FC236}">
                <a16:creationId xmlns:a16="http://schemas.microsoft.com/office/drawing/2014/main" id="{EDA5E79C-5B23-2742-9FC2-306F37E1D045}"/>
              </a:ext>
            </a:extLst>
          </p:cNvPr>
          <p:cNvSpPr>
            <a:spLocks noGrp="1"/>
          </p:cNvSpPr>
          <p:nvPr>
            <p:ph type="sldNum" sz="quarter" idx="4"/>
          </p:nvPr>
        </p:nvSpPr>
        <p:spPr>
          <a:xfrm>
            <a:off x="11612076" y="6412729"/>
            <a:ext cx="366793" cy="308860"/>
          </a:xfrm>
          <a:prstGeom prst="rect">
            <a:avLst/>
          </a:prstGeom>
        </p:spPr>
        <p:txBody>
          <a:bodyPr anchor="ctr"/>
          <a:lstStyle>
            <a:lvl1pPr algn="ctr">
              <a:defRPr sz="800" b="0" i="0">
                <a:solidFill>
                  <a:schemeClr val="bg2"/>
                </a:solidFill>
                <a:latin typeface="Arial" panose="020B0604020202020204" pitchFamily="34" charset="0"/>
                <a:cs typeface="Arial" panose="020B0604020202020204" pitchFamily="34" charset="0"/>
              </a:defRPr>
            </a:lvl1pPr>
          </a:lstStyle>
          <a:p>
            <a:fld id="{B34C5665-60AA-4800-975B-60C3B685C1F4}" type="slidenum">
              <a:rPr lang="en-US" smtClean="0"/>
              <a:pPr/>
              <a:t>‹#›</a:t>
            </a:fld>
            <a:endParaRPr lang="en-US"/>
          </a:p>
        </p:txBody>
      </p:sp>
      <p:sp>
        <p:nvSpPr>
          <p:cNvPr id="9" name="Text Placeholder 2">
            <a:extLst>
              <a:ext uri="{FF2B5EF4-FFF2-40B4-BE49-F238E27FC236}">
                <a16:creationId xmlns:a16="http://schemas.microsoft.com/office/drawing/2014/main" id="{95EF32F3-4FB1-DC49-A95F-9B5147C6A10E}"/>
              </a:ext>
            </a:extLst>
          </p:cNvPr>
          <p:cNvSpPr>
            <a:spLocks noGrp="1"/>
          </p:cNvSpPr>
          <p:nvPr>
            <p:ph type="body" sz="quarter" idx="15" hasCustomPrompt="1"/>
          </p:nvPr>
        </p:nvSpPr>
        <p:spPr>
          <a:xfrm>
            <a:off x="939800" y="1928812"/>
            <a:ext cx="6874862" cy="4052887"/>
          </a:xfrm>
          <a:prstGeom prst="rect">
            <a:avLst/>
          </a:prstGeom>
        </p:spPr>
        <p:txBody>
          <a:bodyPr/>
          <a:lstStyle>
            <a:lvl1pPr marL="0" indent="0">
              <a:buNone/>
              <a:defRPr sz="1600" b="0" i="0">
                <a:solidFill>
                  <a:schemeClr val="tx2"/>
                </a:solidFill>
                <a:latin typeface="Segoe UI" panose="020B0502040204020203" pitchFamily="34" charset="0"/>
                <a:cs typeface="Segoe UI" panose="020B0502040204020203" pitchFamily="34" charset="0"/>
              </a:defRPr>
            </a:lvl1pPr>
          </a:lstStyle>
          <a:p>
            <a:pPr lvl="0"/>
            <a:r>
              <a:rPr lang="en-US"/>
              <a:t>Click to edit text</a:t>
            </a:r>
          </a:p>
        </p:txBody>
      </p:sp>
      <p:sp>
        <p:nvSpPr>
          <p:cNvPr id="10" name="Text Placeholder 6">
            <a:extLst>
              <a:ext uri="{FF2B5EF4-FFF2-40B4-BE49-F238E27FC236}">
                <a16:creationId xmlns:a16="http://schemas.microsoft.com/office/drawing/2014/main" id="{9F221413-D565-B648-8514-70F00E246FCA}"/>
              </a:ext>
            </a:extLst>
          </p:cNvPr>
          <p:cNvSpPr>
            <a:spLocks noGrp="1"/>
          </p:cNvSpPr>
          <p:nvPr>
            <p:ph type="body" sz="quarter" idx="20" hasCustomPrompt="1"/>
          </p:nvPr>
        </p:nvSpPr>
        <p:spPr>
          <a:xfrm>
            <a:off x="948267" y="1342496"/>
            <a:ext cx="6975273" cy="422803"/>
          </a:xfrm>
          <a:prstGeom prst="rect">
            <a:avLst/>
          </a:prstGeom>
        </p:spPr>
        <p:txBody>
          <a:bodyPr/>
          <a:lstStyle>
            <a:lvl1pPr marL="0" indent="0" algn="l">
              <a:lnSpc>
                <a:spcPct val="85000"/>
              </a:lnSpc>
              <a:spcBef>
                <a:spcPts val="0"/>
              </a:spcBef>
              <a:buNone/>
              <a:defRPr kumimoji="0" lang="en-US" sz="1600" b="0" i="0" u="none" strike="noStrike" kern="1200" cap="none" spc="0" normalizeH="0" baseline="0" dirty="0">
                <a:ln>
                  <a:noFill/>
                </a:ln>
                <a:solidFill>
                  <a:schemeClr val="bg2"/>
                </a:solidFill>
                <a:effectLst/>
                <a:uLnTx/>
                <a:uFillTx/>
                <a:latin typeface="Segoe UI" panose="020B0502040204020203" pitchFamily="34" charset="0"/>
                <a:ea typeface="+mn-ea"/>
                <a:cs typeface="Segoe UI" panose="020B0502040204020203" pitchFamily="34" charset="0"/>
              </a:defRPr>
            </a:lvl1pPr>
            <a:lvl2pPr marL="403157" indent="0">
              <a:buNone/>
              <a:defRPr sz="2800"/>
            </a:lvl2pPr>
            <a:lvl3pPr marL="746009" indent="0">
              <a:buNone/>
              <a:defRPr sz="2000"/>
            </a:lvl3pPr>
            <a:lvl4pPr marL="1068214" indent="0">
              <a:buNone/>
              <a:defRPr sz="1800"/>
            </a:lvl4pPr>
            <a:lvl5pPr marL="1409475" indent="0">
              <a:buNone/>
              <a:defRPr sz="1800"/>
            </a:lvl5pPr>
          </a:lstStyle>
          <a:p>
            <a:pPr lvl="0"/>
            <a:r>
              <a:rPr lang="en-US"/>
              <a:t>Subtitle Text Here</a:t>
            </a:r>
          </a:p>
        </p:txBody>
      </p:sp>
      <p:sp>
        <p:nvSpPr>
          <p:cNvPr id="11" name="Text Placeholder 3">
            <a:extLst>
              <a:ext uri="{FF2B5EF4-FFF2-40B4-BE49-F238E27FC236}">
                <a16:creationId xmlns:a16="http://schemas.microsoft.com/office/drawing/2014/main" id="{253DEB50-8543-6047-A557-3D4594836E3A}"/>
              </a:ext>
            </a:extLst>
          </p:cNvPr>
          <p:cNvSpPr>
            <a:spLocks noGrp="1"/>
          </p:cNvSpPr>
          <p:nvPr>
            <p:ph type="body" sz="quarter" idx="21" hasCustomPrompt="1"/>
          </p:nvPr>
        </p:nvSpPr>
        <p:spPr>
          <a:xfrm rot="5400000">
            <a:off x="-602769" y="704785"/>
            <a:ext cx="1699329" cy="289762"/>
          </a:xfrm>
          <a:prstGeom prst="rect">
            <a:avLst/>
          </a:prstGeom>
        </p:spPr>
        <p:txBody>
          <a:bodyPr anchor="ctr"/>
          <a:lstStyle>
            <a:lvl1pPr marL="0" indent="0" algn="r">
              <a:buNone/>
              <a:defRPr sz="900" b="1" i="0">
                <a:solidFill>
                  <a:schemeClr val="bg1">
                    <a:lumMod val="65000"/>
                  </a:schemeClr>
                </a:solidFill>
                <a:latin typeface="Segoe UI Semibold" panose="020B0502040204020203" pitchFamily="34" charset="0"/>
                <a:cs typeface="Segoe UI Semibold" panose="020B0502040204020203" pitchFamily="34" charset="0"/>
              </a:defRPr>
            </a:lvl1pPr>
            <a:lvl2pPr marL="403157" indent="0">
              <a:buNone/>
              <a:defRPr/>
            </a:lvl2pPr>
          </a:lstStyle>
          <a:p>
            <a:pPr lvl="0"/>
            <a:r>
              <a:rPr lang="en-US"/>
              <a:t>Click to edit tracker</a:t>
            </a:r>
          </a:p>
        </p:txBody>
      </p:sp>
      <p:sp>
        <p:nvSpPr>
          <p:cNvPr id="12" name="Slide Number Placeholder 16">
            <a:extLst>
              <a:ext uri="{FF2B5EF4-FFF2-40B4-BE49-F238E27FC236}">
                <a16:creationId xmlns:a16="http://schemas.microsoft.com/office/drawing/2014/main" id="{A2D2842D-AE09-9942-8762-5CBE41F45D19}"/>
              </a:ext>
            </a:extLst>
          </p:cNvPr>
          <p:cNvSpPr txBox="1">
            <a:spLocks/>
          </p:cNvSpPr>
          <p:nvPr userDrawn="1"/>
        </p:nvSpPr>
        <p:spPr>
          <a:xfrm>
            <a:off x="63500" y="6412729"/>
            <a:ext cx="366793" cy="308860"/>
          </a:xfrm>
          <a:prstGeom prst="rect">
            <a:avLst/>
          </a:prstGeom>
        </p:spPr>
        <p:txBody>
          <a:bodyPr anchor="ctr"/>
          <a:lstStyle>
            <a:defPPr>
              <a:defRPr lang="en-US"/>
            </a:defPPr>
            <a:lvl1pPr marL="0" algn="ctr" defTabSz="914400" rtl="0" eaLnBrk="1" latinLnBrk="0" hangingPunct="1">
              <a:defRPr sz="800" b="0" i="0" kern="1200">
                <a:solidFill>
                  <a:schemeClr val="bg1">
                    <a:lumMod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34C5665-60AA-4800-975B-60C3B685C1F4}" type="slidenum">
              <a:rPr lang="en-US" smtClean="0"/>
              <a:pPr/>
              <a:t>‹#›</a:t>
            </a:fld>
            <a:endParaRPr lang="en-US"/>
          </a:p>
        </p:txBody>
      </p:sp>
      <p:cxnSp>
        <p:nvCxnSpPr>
          <p:cNvPr id="13" name="Straight Connector 12">
            <a:extLst>
              <a:ext uri="{FF2B5EF4-FFF2-40B4-BE49-F238E27FC236}">
                <a16:creationId xmlns:a16="http://schemas.microsoft.com/office/drawing/2014/main" id="{4B5A9315-E3D6-3C4D-BB0E-1CCCE61DE02E}"/>
              </a:ext>
            </a:extLst>
          </p:cNvPr>
          <p:cNvCxnSpPr>
            <a:cxnSpLocks/>
          </p:cNvCxnSpPr>
          <p:nvPr userDrawn="1"/>
        </p:nvCxnSpPr>
        <p:spPr>
          <a:xfrm>
            <a:off x="119896" y="1718678"/>
            <a:ext cx="254000" cy="0"/>
          </a:xfrm>
          <a:prstGeom prst="line">
            <a:avLst/>
          </a:prstGeom>
          <a:ln w="12700" cap="rnd">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7F4F08E6-8374-954E-9640-F212DD953B8B}"/>
              </a:ext>
            </a:extLst>
          </p:cNvPr>
          <p:cNvCxnSpPr>
            <a:cxnSpLocks/>
          </p:cNvCxnSpPr>
          <p:nvPr userDrawn="1"/>
        </p:nvCxnSpPr>
        <p:spPr>
          <a:xfrm>
            <a:off x="246896" y="1715512"/>
            <a:ext cx="0" cy="4685288"/>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17" name="Picture Placeholder 3">
            <a:extLst>
              <a:ext uri="{FF2B5EF4-FFF2-40B4-BE49-F238E27FC236}">
                <a16:creationId xmlns:a16="http://schemas.microsoft.com/office/drawing/2014/main" id="{2EED0EA6-AA4F-D34D-A502-55FDF4C0561A}"/>
              </a:ext>
            </a:extLst>
          </p:cNvPr>
          <p:cNvSpPr>
            <a:spLocks noGrp="1"/>
          </p:cNvSpPr>
          <p:nvPr>
            <p:ph type="pic" sz="quarter" idx="10"/>
          </p:nvPr>
        </p:nvSpPr>
        <p:spPr>
          <a:xfrm>
            <a:off x="8115300" y="0"/>
            <a:ext cx="4076699" cy="6858000"/>
          </a:xfrm>
          <a:prstGeom prst="rect">
            <a:avLst/>
          </a:prstGeom>
          <a:solidFill>
            <a:schemeClr val="bg1">
              <a:lumMod val="95000"/>
            </a:schemeClr>
          </a:solidFill>
        </p:spPr>
        <p:txBody>
          <a:bodyPr anchor="ctr"/>
          <a:lstStyle>
            <a:lvl1pPr marL="0" indent="0" algn="ctr">
              <a:buNone/>
              <a:defRPr/>
            </a:lvl1pPr>
          </a:lstStyle>
          <a:p>
            <a:r>
              <a:rPr lang="en-US"/>
              <a:t>Click icon to add picture</a:t>
            </a:r>
          </a:p>
        </p:txBody>
      </p:sp>
    </p:spTree>
    <p:extLst>
      <p:ext uri="{BB962C8B-B14F-4D97-AF65-F5344CB8AC3E}">
        <p14:creationId xmlns:p14="http://schemas.microsoft.com/office/powerpoint/2010/main" val="1304910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5112">
          <p15:clr>
            <a:srgbClr val="FBAE40"/>
          </p15:clr>
        </p15:guide>
        <p15:guide id="3" pos="2544">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8_Body Slide-dark-image-subtitle-copy full">
    <p:spTree>
      <p:nvGrpSpPr>
        <p:cNvPr id="1" name=""/>
        <p:cNvGrpSpPr/>
        <p:nvPr/>
      </p:nvGrpSpPr>
      <p:grpSpPr>
        <a:xfrm>
          <a:off x="0" y="0"/>
          <a:ext cx="0" cy="0"/>
          <a:chOff x="0" y="0"/>
          <a:chExt cx="0" cy="0"/>
        </a:xfrm>
      </p:grpSpPr>
      <p:sp>
        <p:nvSpPr>
          <p:cNvPr id="7" name="Slide Number Placeholder 16">
            <a:extLst>
              <a:ext uri="{FF2B5EF4-FFF2-40B4-BE49-F238E27FC236}">
                <a16:creationId xmlns:a16="http://schemas.microsoft.com/office/drawing/2014/main" id="{EDA5E79C-5B23-2742-9FC2-306F37E1D045}"/>
              </a:ext>
            </a:extLst>
          </p:cNvPr>
          <p:cNvSpPr>
            <a:spLocks noGrp="1"/>
          </p:cNvSpPr>
          <p:nvPr>
            <p:ph type="sldNum" sz="quarter" idx="4"/>
          </p:nvPr>
        </p:nvSpPr>
        <p:spPr>
          <a:xfrm>
            <a:off x="11612076" y="6412729"/>
            <a:ext cx="366793" cy="308860"/>
          </a:xfrm>
          <a:prstGeom prst="rect">
            <a:avLst/>
          </a:prstGeom>
        </p:spPr>
        <p:txBody>
          <a:bodyPr anchor="ctr"/>
          <a:lstStyle>
            <a:lvl1pPr algn="ctr">
              <a:defRPr sz="800" b="0" i="0">
                <a:solidFill>
                  <a:schemeClr val="bg2"/>
                </a:solidFill>
                <a:latin typeface="Arial" panose="020B0604020202020204" pitchFamily="34" charset="0"/>
                <a:cs typeface="Arial" panose="020B0604020202020204" pitchFamily="34" charset="0"/>
              </a:defRPr>
            </a:lvl1pPr>
          </a:lstStyle>
          <a:p>
            <a:fld id="{B34C5665-60AA-4800-975B-60C3B685C1F4}" type="slidenum">
              <a:rPr lang="en-US" smtClean="0"/>
              <a:pPr/>
              <a:t>‹#›</a:t>
            </a:fld>
            <a:endParaRPr lang="en-US"/>
          </a:p>
        </p:txBody>
      </p:sp>
      <p:sp>
        <p:nvSpPr>
          <p:cNvPr id="13" name="Title Placeholder 1">
            <a:extLst>
              <a:ext uri="{FF2B5EF4-FFF2-40B4-BE49-F238E27FC236}">
                <a16:creationId xmlns:a16="http://schemas.microsoft.com/office/drawing/2014/main" id="{5432ABCB-8256-DA45-84CE-D236636AAA07}"/>
              </a:ext>
            </a:extLst>
          </p:cNvPr>
          <p:cNvSpPr>
            <a:spLocks noGrp="1"/>
          </p:cNvSpPr>
          <p:nvPr>
            <p:ph type="title"/>
          </p:nvPr>
        </p:nvSpPr>
        <p:spPr>
          <a:xfrm>
            <a:off x="886460" y="161365"/>
            <a:ext cx="3415338" cy="1773314"/>
          </a:xfrm>
          <a:prstGeom prst="rect">
            <a:avLst/>
          </a:prstGeom>
        </p:spPr>
        <p:txBody>
          <a:bodyPr vert="horz" lIns="121842" tIns="60921" rIns="121842" bIns="60921" rtlCol="0" anchor="b" anchorCtr="0">
            <a:normAutofit/>
          </a:bodyPr>
          <a:lstStyle>
            <a:lvl1pPr algn="l">
              <a:lnSpc>
                <a:spcPct val="85000"/>
              </a:lnSpc>
              <a:defRPr sz="2800" b="1" i="0" spc="0" baseline="0">
                <a:solidFill>
                  <a:schemeClr val="tx1"/>
                </a:solidFill>
                <a:latin typeface="Segoe UI Semibold" panose="020B0502040204020203" pitchFamily="34" charset="0"/>
                <a:cs typeface="Segoe UI Semibold" panose="020B0502040204020203" pitchFamily="34" charset="0"/>
              </a:defRPr>
            </a:lvl1pPr>
          </a:lstStyle>
          <a:p>
            <a:r>
              <a:rPr lang="en-US"/>
              <a:t>Click to edit Master title style</a:t>
            </a:r>
          </a:p>
        </p:txBody>
      </p:sp>
      <p:sp>
        <p:nvSpPr>
          <p:cNvPr id="14" name="Text Placeholder 2">
            <a:extLst>
              <a:ext uri="{FF2B5EF4-FFF2-40B4-BE49-F238E27FC236}">
                <a16:creationId xmlns:a16="http://schemas.microsoft.com/office/drawing/2014/main" id="{4A0B2B72-9AED-ED4E-8F6B-7C67EF7FC213}"/>
              </a:ext>
            </a:extLst>
          </p:cNvPr>
          <p:cNvSpPr>
            <a:spLocks noGrp="1"/>
          </p:cNvSpPr>
          <p:nvPr>
            <p:ph type="body" sz="quarter" idx="15" hasCustomPrompt="1"/>
          </p:nvPr>
        </p:nvSpPr>
        <p:spPr>
          <a:xfrm>
            <a:off x="939800" y="2540453"/>
            <a:ext cx="3185886" cy="3250747"/>
          </a:xfrm>
          <a:prstGeom prst="rect">
            <a:avLst/>
          </a:prstGeom>
        </p:spPr>
        <p:txBody>
          <a:bodyPr/>
          <a:lstStyle>
            <a:lvl1pPr marL="0" indent="0">
              <a:buNone/>
              <a:defRPr sz="1600" b="0" i="0">
                <a:solidFill>
                  <a:schemeClr val="tx2"/>
                </a:solidFill>
                <a:latin typeface="Segoe UI" panose="020B0502040204020203" pitchFamily="34" charset="0"/>
                <a:cs typeface="Segoe UI" panose="020B0502040204020203" pitchFamily="34" charset="0"/>
              </a:defRPr>
            </a:lvl1pPr>
          </a:lstStyle>
          <a:p>
            <a:pPr lvl="0"/>
            <a:r>
              <a:rPr lang="en-US"/>
              <a:t>Click to edit text</a:t>
            </a:r>
          </a:p>
        </p:txBody>
      </p:sp>
      <p:sp>
        <p:nvSpPr>
          <p:cNvPr id="15" name="Text Placeholder 6">
            <a:extLst>
              <a:ext uri="{FF2B5EF4-FFF2-40B4-BE49-F238E27FC236}">
                <a16:creationId xmlns:a16="http://schemas.microsoft.com/office/drawing/2014/main" id="{4A47E091-2212-274E-AFAF-65D5A6849BDB}"/>
              </a:ext>
            </a:extLst>
          </p:cNvPr>
          <p:cNvSpPr>
            <a:spLocks noGrp="1"/>
          </p:cNvSpPr>
          <p:nvPr>
            <p:ph type="body" sz="quarter" idx="20" hasCustomPrompt="1"/>
          </p:nvPr>
        </p:nvSpPr>
        <p:spPr>
          <a:xfrm>
            <a:off x="948267" y="1954137"/>
            <a:ext cx="3354792" cy="422803"/>
          </a:xfrm>
          <a:prstGeom prst="rect">
            <a:avLst/>
          </a:prstGeom>
        </p:spPr>
        <p:txBody>
          <a:bodyPr/>
          <a:lstStyle>
            <a:lvl1pPr marL="0" indent="0" algn="l">
              <a:lnSpc>
                <a:spcPct val="85000"/>
              </a:lnSpc>
              <a:spcBef>
                <a:spcPts val="0"/>
              </a:spcBef>
              <a:buNone/>
              <a:defRPr kumimoji="0" lang="en-US" sz="1600" b="0" i="0" u="none" strike="noStrike" kern="1200" cap="none" spc="0" normalizeH="0" baseline="0" dirty="0">
                <a:ln>
                  <a:noFill/>
                </a:ln>
                <a:solidFill>
                  <a:schemeClr val="bg2"/>
                </a:solidFill>
                <a:effectLst/>
                <a:uLnTx/>
                <a:uFillTx/>
                <a:latin typeface="Segoe UI" panose="020B0502040204020203" pitchFamily="34" charset="0"/>
                <a:ea typeface="+mn-ea"/>
                <a:cs typeface="Segoe UI" panose="020B0502040204020203" pitchFamily="34" charset="0"/>
              </a:defRPr>
            </a:lvl1pPr>
            <a:lvl2pPr marL="403157" indent="0">
              <a:buNone/>
              <a:defRPr sz="2800"/>
            </a:lvl2pPr>
            <a:lvl3pPr marL="746009" indent="0">
              <a:buNone/>
              <a:defRPr sz="2000"/>
            </a:lvl3pPr>
            <a:lvl4pPr marL="1068214" indent="0">
              <a:buNone/>
              <a:defRPr sz="1800"/>
            </a:lvl4pPr>
            <a:lvl5pPr marL="1409475" indent="0">
              <a:buNone/>
              <a:defRPr sz="1800"/>
            </a:lvl5pPr>
          </a:lstStyle>
          <a:p>
            <a:pPr lvl="0"/>
            <a:r>
              <a:rPr lang="en-US"/>
              <a:t>Subtitle Text Here</a:t>
            </a:r>
          </a:p>
        </p:txBody>
      </p:sp>
      <p:sp>
        <p:nvSpPr>
          <p:cNvPr id="18" name="Text Placeholder 3">
            <a:extLst>
              <a:ext uri="{FF2B5EF4-FFF2-40B4-BE49-F238E27FC236}">
                <a16:creationId xmlns:a16="http://schemas.microsoft.com/office/drawing/2014/main" id="{DC31FBC0-2F93-E840-A717-E2B30FFF0F82}"/>
              </a:ext>
            </a:extLst>
          </p:cNvPr>
          <p:cNvSpPr>
            <a:spLocks noGrp="1"/>
          </p:cNvSpPr>
          <p:nvPr>
            <p:ph type="body" sz="quarter" idx="21" hasCustomPrompt="1"/>
          </p:nvPr>
        </p:nvSpPr>
        <p:spPr>
          <a:xfrm rot="5400000">
            <a:off x="-602769" y="704785"/>
            <a:ext cx="1699329" cy="289762"/>
          </a:xfrm>
          <a:prstGeom prst="rect">
            <a:avLst/>
          </a:prstGeom>
        </p:spPr>
        <p:txBody>
          <a:bodyPr anchor="ctr"/>
          <a:lstStyle>
            <a:lvl1pPr marL="0" indent="0" algn="r">
              <a:buNone/>
              <a:defRPr sz="900" b="1" i="0">
                <a:solidFill>
                  <a:schemeClr val="bg1">
                    <a:lumMod val="65000"/>
                  </a:schemeClr>
                </a:solidFill>
                <a:latin typeface="Segoe UI Semibold" panose="020B0502040204020203" pitchFamily="34" charset="0"/>
                <a:cs typeface="Segoe UI Semibold" panose="020B0502040204020203" pitchFamily="34" charset="0"/>
              </a:defRPr>
            </a:lvl1pPr>
            <a:lvl2pPr marL="403157" indent="0">
              <a:buNone/>
              <a:defRPr/>
            </a:lvl2pPr>
          </a:lstStyle>
          <a:p>
            <a:pPr lvl="0"/>
            <a:r>
              <a:rPr lang="en-US"/>
              <a:t>Click to edit tracker</a:t>
            </a:r>
          </a:p>
        </p:txBody>
      </p:sp>
      <p:sp>
        <p:nvSpPr>
          <p:cNvPr id="19" name="Slide Number Placeholder 16">
            <a:extLst>
              <a:ext uri="{FF2B5EF4-FFF2-40B4-BE49-F238E27FC236}">
                <a16:creationId xmlns:a16="http://schemas.microsoft.com/office/drawing/2014/main" id="{665E5E47-09B4-BA40-8D4C-2B8A6FB5EE42}"/>
              </a:ext>
            </a:extLst>
          </p:cNvPr>
          <p:cNvSpPr txBox="1">
            <a:spLocks/>
          </p:cNvSpPr>
          <p:nvPr userDrawn="1"/>
        </p:nvSpPr>
        <p:spPr>
          <a:xfrm>
            <a:off x="63500" y="6412729"/>
            <a:ext cx="366793" cy="308860"/>
          </a:xfrm>
          <a:prstGeom prst="rect">
            <a:avLst/>
          </a:prstGeom>
        </p:spPr>
        <p:txBody>
          <a:bodyPr anchor="ctr"/>
          <a:lstStyle>
            <a:defPPr>
              <a:defRPr lang="en-US"/>
            </a:defPPr>
            <a:lvl1pPr marL="0" algn="ctr" defTabSz="914400" rtl="0" eaLnBrk="1" latinLnBrk="0" hangingPunct="1">
              <a:defRPr sz="800" b="0" i="0" kern="1200">
                <a:solidFill>
                  <a:schemeClr val="bg1">
                    <a:lumMod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34C5665-60AA-4800-975B-60C3B685C1F4}" type="slidenum">
              <a:rPr lang="en-US" smtClean="0"/>
              <a:pPr/>
              <a:t>‹#›</a:t>
            </a:fld>
            <a:endParaRPr lang="en-US"/>
          </a:p>
        </p:txBody>
      </p:sp>
      <p:cxnSp>
        <p:nvCxnSpPr>
          <p:cNvPr id="20" name="Straight Connector 19">
            <a:extLst>
              <a:ext uri="{FF2B5EF4-FFF2-40B4-BE49-F238E27FC236}">
                <a16:creationId xmlns:a16="http://schemas.microsoft.com/office/drawing/2014/main" id="{2AA8D11F-F33B-C843-96CE-5BD2E8445698}"/>
              </a:ext>
            </a:extLst>
          </p:cNvPr>
          <p:cNvCxnSpPr>
            <a:cxnSpLocks/>
          </p:cNvCxnSpPr>
          <p:nvPr userDrawn="1"/>
        </p:nvCxnSpPr>
        <p:spPr>
          <a:xfrm>
            <a:off x="119896" y="1718678"/>
            <a:ext cx="254000" cy="0"/>
          </a:xfrm>
          <a:prstGeom prst="line">
            <a:avLst/>
          </a:prstGeom>
          <a:ln w="12700" cap="rnd">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D0FC98EF-9B79-DD42-83E8-39E2D6E7F698}"/>
              </a:ext>
            </a:extLst>
          </p:cNvPr>
          <p:cNvCxnSpPr>
            <a:cxnSpLocks/>
          </p:cNvCxnSpPr>
          <p:nvPr userDrawn="1"/>
        </p:nvCxnSpPr>
        <p:spPr>
          <a:xfrm>
            <a:off x="246896" y="1715512"/>
            <a:ext cx="0" cy="4685288"/>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11" name="Picture Placeholder 3">
            <a:extLst>
              <a:ext uri="{FF2B5EF4-FFF2-40B4-BE49-F238E27FC236}">
                <a16:creationId xmlns:a16="http://schemas.microsoft.com/office/drawing/2014/main" id="{1C66ED31-FB5C-E74D-9B6F-205E56DC4177}"/>
              </a:ext>
            </a:extLst>
          </p:cNvPr>
          <p:cNvSpPr>
            <a:spLocks noGrp="1"/>
          </p:cNvSpPr>
          <p:nvPr>
            <p:ph type="pic" sz="quarter" idx="10"/>
          </p:nvPr>
        </p:nvSpPr>
        <p:spPr>
          <a:xfrm>
            <a:off x="4979323" y="0"/>
            <a:ext cx="7212675" cy="6858000"/>
          </a:xfrm>
          <a:prstGeom prst="rect">
            <a:avLst/>
          </a:prstGeom>
          <a:solidFill>
            <a:schemeClr val="bg1">
              <a:lumMod val="95000"/>
            </a:schemeClr>
          </a:solidFill>
        </p:spPr>
        <p:txBody>
          <a:bodyPr anchor="ctr"/>
          <a:lstStyle>
            <a:lvl1pPr marL="0" indent="0" algn="ctr">
              <a:buNone/>
              <a:defRPr/>
            </a:lvl1pPr>
          </a:lstStyle>
          <a:p>
            <a:r>
              <a:rPr lang="en-US"/>
              <a:t>Click icon to add picture</a:t>
            </a:r>
          </a:p>
        </p:txBody>
      </p:sp>
    </p:spTree>
    <p:extLst>
      <p:ext uri="{BB962C8B-B14F-4D97-AF65-F5344CB8AC3E}">
        <p14:creationId xmlns:p14="http://schemas.microsoft.com/office/powerpoint/2010/main" val="2126614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5112">
          <p15:clr>
            <a:srgbClr val="FBAE40"/>
          </p15:clr>
        </p15:guide>
        <p15:guide id="3" pos="2544">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9_Body Slide-dark-image-subtitle-copy full">
    <p:spTree>
      <p:nvGrpSpPr>
        <p:cNvPr id="1" name=""/>
        <p:cNvGrpSpPr/>
        <p:nvPr/>
      </p:nvGrpSpPr>
      <p:grpSpPr>
        <a:xfrm>
          <a:off x="0" y="0"/>
          <a:ext cx="0" cy="0"/>
          <a:chOff x="0" y="0"/>
          <a:chExt cx="0" cy="0"/>
        </a:xfrm>
      </p:grpSpPr>
      <p:sp>
        <p:nvSpPr>
          <p:cNvPr id="7" name="Slide Number Placeholder 16">
            <a:extLst>
              <a:ext uri="{FF2B5EF4-FFF2-40B4-BE49-F238E27FC236}">
                <a16:creationId xmlns:a16="http://schemas.microsoft.com/office/drawing/2014/main" id="{EDA5E79C-5B23-2742-9FC2-306F37E1D045}"/>
              </a:ext>
            </a:extLst>
          </p:cNvPr>
          <p:cNvSpPr>
            <a:spLocks noGrp="1"/>
          </p:cNvSpPr>
          <p:nvPr>
            <p:ph type="sldNum" sz="quarter" idx="4"/>
          </p:nvPr>
        </p:nvSpPr>
        <p:spPr>
          <a:xfrm>
            <a:off x="11612076" y="6412729"/>
            <a:ext cx="366793" cy="308860"/>
          </a:xfrm>
          <a:prstGeom prst="rect">
            <a:avLst/>
          </a:prstGeom>
        </p:spPr>
        <p:txBody>
          <a:bodyPr anchor="ctr"/>
          <a:lstStyle>
            <a:lvl1pPr algn="ctr">
              <a:defRPr sz="800" b="0" i="0">
                <a:solidFill>
                  <a:schemeClr val="bg2"/>
                </a:solidFill>
                <a:latin typeface="Arial" panose="020B0604020202020204" pitchFamily="34" charset="0"/>
                <a:cs typeface="Arial" panose="020B0604020202020204" pitchFamily="34" charset="0"/>
              </a:defRPr>
            </a:lvl1pPr>
          </a:lstStyle>
          <a:p>
            <a:fld id="{B34C5665-60AA-4800-975B-60C3B685C1F4}" type="slidenum">
              <a:rPr lang="en-US" smtClean="0"/>
              <a:pPr/>
              <a:t>‹#›</a:t>
            </a:fld>
            <a:endParaRPr lang="en-US"/>
          </a:p>
        </p:txBody>
      </p:sp>
      <p:sp>
        <p:nvSpPr>
          <p:cNvPr id="13" name="Title Placeholder 1">
            <a:extLst>
              <a:ext uri="{FF2B5EF4-FFF2-40B4-BE49-F238E27FC236}">
                <a16:creationId xmlns:a16="http://schemas.microsoft.com/office/drawing/2014/main" id="{5432ABCB-8256-DA45-84CE-D236636AAA07}"/>
              </a:ext>
            </a:extLst>
          </p:cNvPr>
          <p:cNvSpPr>
            <a:spLocks noGrp="1"/>
          </p:cNvSpPr>
          <p:nvPr>
            <p:ph type="title"/>
          </p:nvPr>
        </p:nvSpPr>
        <p:spPr>
          <a:xfrm>
            <a:off x="886460" y="381001"/>
            <a:ext cx="3239226" cy="1553678"/>
          </a:xfrm>
          <a:prstGeom prst="rect">
            <a:avLst/>
          </a:prstGeom>
        </p:spPr>
        <p:txBody>
          <a:bodyPr vert="horz" lIns="121842" tIns="60921" rIns="121842" bIns="60921" rtlCol="0" anchor="b" anchorCtr="0">
            <a:normAutofit/>
          </a:bodyPr>
          <a:lstStyle>
            <a:lvl1pPr algn="l">
              <a:lnSpc>
                <a:spcPct val="85000"/>
              </a:lnSpc>
              <a:defRPr sz="2800" b="1" i="0" spc="0" baseline="0">
                <a:solidFill>
                  <a:schemeClr val="tx1"/>
                </a:solidFill>
                <a:latin typeface="Segoe UI Semibold" panose="020B0502040204020203" pitchFamily="34" charset="0"/>
                <a:cs typeface="Segoe UI Semibold" panose="020B0502040204020203" pitchFamily="34" charset="0"/>
              </a:defRPr>
            </a:lvl1pPr>
          </a:lstStyle>
          <a:p>
            <a:r>
              <a:rPr lang="en-US"/>
              <a:t>Click to edit Master title style</a:t>
            </a:r>
          </a:p>
        </p:txBody>
      </p:sp>
      <p:sp>
        <p:nvSpPr>
          <p:cNvPr id="14" name="Text Placeholder 2">
            <a:extLst>
              <a:ext uri="{FF2B5EF4-FFF2-40B4-BE49-F238E27FC236}">
                <a16:creationId xmlns:a16="http://schemas.microsoft.com/office/drawing/2014/main" id="{4A0B2B72-9AED-ED4E-8F6B-7C67EF7FC213}"/>
              </a:ext>
            </a:extLst>
          </p:cNvPr>
          <p:cNvSpPr>
            <a:spLocks noGrp="1"/>
          </p:cNvSpPr>
          <p:nvPr>
            <p:ph type="body" sz="quarter" idx="15" hasCustomPrompt="1"/>
          </p:nvPr>
        </p:nvSpPr>
        <p:spPr>
          <a:xfrm>
            <a:off x="939800" y="3067665"/>
            <a:ext cx="3185886" cy="2831690"/>
          </a:xfrm>
          <a:prstGeom prst="rect">
            <a:avLst/>
          </a:prstGeom>
        </p:spPr>
        <p:txBody>
          <a:bodyPr/>
          <a:lstStyle>
            <a:lvl1pPr marL="0" indent="0">
              <a:buNone/>
              <a:defRPr sz="1600" b="0" i="0">
                <a:solidFill>
                  <a:schemeClr val="tx2"/>
                </a:solidFill>
                <a:latin typeface="Segoe UI" panose="020B0502040204020203" pitchFamily="34" charset="0"/>
                <a:cs typeface="Segoe UI" panose="020B0502040204020203" pitchFamily="34" charset="0"/>
              </a:defRPr>
            </a:lvl1pPr>
          </a:lstStyle>
          <a:p>
            <a:pPr lvl="0"/>
            <a:r>
              <a:rPr lang="en-US"/>
              <a:t>Click to edit text</a:t>
            </a:r>
          </a:p>
        </p:txBody>
      </p:sp>
      <p:sp>
        <p:nvSpPr>
          <p:cNvPr id="15" name="Text Placeholder 6">
            <a:extLst>
              <a:ext uri="{FF2B5EF4-FFF2-40B4-BE49-F238E27FC236}">
                <a16:creationId xmlns:a16="http://schemas.microsoft.com/office/drawing/2014/main" id="{4A47E091-2212-274E-AFAF-65D5A6849BDB}"/>
              </a:ext>
            </a:extLst>
          </p:cNvPr>
          <p:cNvSpPr>
            <a:spLocks noGrp="1"/>
          </p:cNvSpPr>
          <p:nvPr>
            <p:ph type="body" sz="quarter" idx="20" hasCustomPrompt="1"/>
          </p:nvPr>
        </p:nvSpPr>
        <p:spPr>
          <a:xfrm>
            <a:off x="948267" y="1954137"/>
            <a:ext cx="3181802" cy="422803"/>
          </a:xfrm>
          <a:prstGeom prst="rect">
            <a:avLst/>
          </a:prstGeom>
        </p:spPr>
        <p:txBody>
          <a:bodyPr/>
          <a:lstStyle>
            <a:lvl1pPr marL="0" indent="0" algn="l">
              <a:lnSpc>
                <a:spcPct val="85000"/>
              </a:lnSpc>
              <a:spcBef>
                <a:spcPts val="0"/>
              </a:spcBef>
              <a:buNone/>
              <a:defRPr kumimoji="0" lang="en-US" sz="1600" b="0" i="0" u="none" strike="noStrike" kern="1200" cap="none" spc="0" normalizeH="0" baseline="0" dirty="0">
                <a:ln>
                  <a:noFill/>
                </a:ln>
                <a:solidFill>
                  <a:schemeClr val="bg2"/>
                </a:solidFill>
                <a:effectLst/>
                <a:uLnTx/>
                <a:uFillTx/>
                <a:latin typeface="Segoe UI" panose="020B0502040204020203" pitchFamily="34" charset="0"/>
                <a:ea typeface="+mn-ea"/>
                <a:cs typeface="Segoe UI" panose="020B0502040204020203" pitchFamily="34" charset="0"/>
              </a:defRPr>
            </a:lvl1pPr>
            <a:lvl2pPr marL="403157" indent="0">
              <a:buNone/>
              <a:defRPr sz="2800"/>
            </a:lvl2pPr>
            <a:lvl3pPr marL="746009" indent="0">
              <a:buNone/>
              <a:defRPr sz="2000"/>
            </a:lvl3pPr>
            <a:lvl4pPr marL="1068214" indent="0">
              <a:buNone/>
              <a:defRPr sz="1800"/>
            </a:lvl4pPr>
            <a:lvl5pPr marL="1409475" indent="0">
              <a:buNone/>
              <a:defRPr sz="1800"/>
            </a:lvl5pPr>
          </a:lstStyle>
          <a:p>
            <a:pPr lvl="0"/>
            <a:r>
              <a:rPr lang="en-US"/>
              <a:t>Subtitle Text Here</a:t>
            </a:r>
          </a:p>
        </p:txBody>
      </p:sp>
      <p:sp>
        <p:nvSpPr>
          <p:cNvPr id="18" name="Text Placeholder 3">
            <a:extLst>
              <a:ext uri="{FF2B5EF4-FFF2-40B4-BE49-F238E27FC236}">
                <a16:creationId xmlns:a16="http://schemas.microsoft.com/office/drawing/2014/main" id="{DC31FBC0-2F93-E840-A717-E2B30FFF0F82}"/>
              </a:ext>
            </a:extLst>
          </p:cNvPr>
          <p:cNvSpPr>
            <a:spLocks noGrp="1"/>
          </p:cNvSpPr>
          <p:nvPr>
            <p:ph type="body" sz="quarter" idx="21" hasCustomPrompt="1"/>
          </p:nvPr>
        </p:nvSpPr>
        <p:spPr>
          <a:xfrm rot="5400000">
            <a:off x="-602769" y="704785"/>
            <a:ext cx="1699329" cy="289762"/>
          </a:xfrm>
          <a:prstGeom prst="rect">
            <a:avLst/>
          </a:prstGeom>
        </p:spPr>
        <p:txBody>
          <a:bodyPr anchor="ctr"/>
          <a:lstStyle>
            <a:lvl1pPr marL="0" indent="0" algn="r">
              <a:buNone/>
              <a:defRPr sz="900" b="1" i="0">
                <a:solidFill>
                  <a:schemeClr val="bg1">
                    <a:lumMod val="65000"/>
                  </a:schemeClr>
                </a:solidFill>
                <a:latin typeface="Segoe UI Semibold" panose="020B0502040204020203" pitchFamily="34" charset="0"/>
                <a:cs typeface="Segoe UI Semibold" panose="020B0502040204020203" pitchFamily="34" charset="0"/>
              </a:defRPr>
            </a:lvl1pPr>
            <a:lvl2pPr marL="403157" indent="0">
              <a:buNone/>
              <a:defRPr/>
            </a:lvl2pPr>
          </a:lstStyle>
          <a:p>
            <a:pPr lvl="0"/>
            <a:r>
              <a:rPr lang="en-US"/>
              <a:t>Click to edit tracker</a:t>
            </a:r>
          </a:p>
        </p:txBody>
      </p:sp>
      <p:sp>
        <p:nvSpPr>
          <p:cNvPr id="19" name="Slide Number Placeholder 16">
            <a:extLst>
              <a:ext uri="{FF2B5EF4-FFF2-40B4-BE49-F238E27FC236}">
                <a16:creationId xmlns:a16="http://schemas.microsoft.com/office/drawing/2014/main" id="{665E5E47-09B4-BA40-8D4C-2B8A6FB5EE42}"/>
              </a:ext>
            </a:extLst>
          </p:cNvPr>
          <p:cNvSpPr txBox="1">
            <a:spLocks/>
          </p:cNvSpPr>
          <p:nvPr userDrawn="1"/>
        </p:nvSpPr>
        <p:spPr>
          <a:xfrm>
            <a:off x="63500" y="6412729"/>
            <a:ext cx="366793" cy="308860"/>
          </a:xfrm>
          <a:prstGeom prst="rect">
            <a:avLst/>
          </a:prstGeom>
        </p:spPr>
        <p:txBody>
          <a:bodyPr anchor="ctr"/>
          <a:lstStyle>
            <a:defPPr>
              <a:defRPr lang="en-US"/>
            </a:defPPr>
            <a:lvl1pPr marL="0" algn="ctr" defTabSz="914400" rtl="0" eaLnBrk="1" latinLnBrk="0" hangingPunct="1">
              <a:defRPr sz="800" b="0" i="0" kern="1200">
                <a:solidFill>
                  <a:schemeClr val="bg1">
                    <a:lumMod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34C5665-60AA-4800-975B-60C3B685C1F4}" type="slidenum">
              <a:rPr lang="en-US" smtClean="0"/>
              <a:pPr/>
              <a:t>‹#›</a:t>
            </a:fld>
            <a:endParaRPr lang="en-US"/>
          </a:p>
        </p:txBody>
      </p:sp>
      <p:cxnSp>
        <p:nvCxnSpPr>
          <p:cNvPr id="20" name="Straight Connector 19">
            <a:extLst>
              <a:ext uri="{FF2B5EF4-FFF2-40B4-BE49-F238E27FC236}">
                <a16:creationId xmlns:a16="http://schemas.microsoft.com/office/drawing/2014/main" id="{2AA8D11F-F33B-C843-96CE-5BD2E8445698}"/>
              </a:ext>
            </a:extLst>
          </p:cNvPr>
          <p:cNvCxnSpPr>
            <a:cxnSpLocks/>
          </p:cNvCxnSpPr>
          <p:nvPr userDrawn="1"/>
        </p:nvCxnSpPr>
        <p:spPr>
          <a:xfrm>
            <a:off x="119896" y="1718678"/>
            <a:ext cx="254000" cy="0"/>
          </a:xfrm>
          <a:prstGeom prst="line">
            <a:avLst/>
          </a:prstGeom>
          <a:ln w="12700" cap="rnd">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D0FC98EF-9B79-DD42-83E8-39E2D6E7F698}"/>
              </a:ext>
            </a:extLst>
          </p:cNvPr>
          <p:cNvCxnSpPr>
            <a:cxnSpLocks/>
          </p:cNvCxnSpPr>
          <p:nvPr userDrawn="1"/>
        </p:nvCxnSpPr>
        <p:spPr>
          <a:xfrm>
            <a:off x="246896" y="1715512"/>
            <a:ext cx="0" cy="4685288"/>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11" name="Picture Placeholder 3">
            <a:extLst>
              <a:ext uri="{FF2B5EF4-FFF2-40B4-BE49-F238E27FC236}">
                <a16:creationId xmlns:a16="http://schemas.microsoft.com/office/drawing/2014/main" id="{B9007CC1-3556-2E42-9D30-8BE94AFB5031}"/>
              </a:ext>
            </a:extLst>
          </p:cNvPr>
          <p:cNvSpPr>
            <a:spLocks noGrp="1"/>
          </p:cNvSpPr>
          <p:nvPr>
            <p:ph type="pic" sz="quarter" idx="10"/>
          </p:nvPr>
        </p:nvSpPr>
        <p:spPr>
          <a:xfrm>
            <a:off x="4979323" y="0"/>
            <a:ext cx="7212675" cy="6858000"/>
          </a:xfrm>
          <a:prstGeom prst="rect">
            <a:avLst/>
          </a:prstGeom>
          <a:solidFill>
            <a:schemeClr val="bg1">
              <a:lumMod val="95000"/>
            </a:schemeClr>
          </a:solidFill>
        </p:spPr>
        <p:txBody>
          <a:bodyPr anchor="ctr"/>
          <a:lstStyle>
            <a:lvl1pPr marL="0" indent="0" algn="ctr">
              <a:buNone/>
              <a:defRPr/>
            </a:lvl1pPr>
          </a:lstStyle>
          <a:p>
            <a:r>
              <a:rPr lang="en-US"/>
              <a:t>Click icon to add picture</a:t>
            </a:r>
          </a:p>
        </p:txBody>
      </p:sp>
    </p:spTree>
    <p:extLst>
      <p:ext uri="{BB962C8B-B14F-4D97-AF65-F5344CB8AC3E}">
        <p14:creationId xmlns:p14="http://schemas.microsoft.com/office/powerpoint/2010/main" val="4118240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5112">
          <p15:clr>
            <a:srgbClr val="FBAE40"/>
          </p15:clr>
        </p15:guide>
        <p15:guide id="3" pos="2544">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3_Body Slide-dark-open layout">
    <p:bg>
      <p:bgPr>
        <a:solidFill>
          <a:schemeClr val="bg1"/>
        </a:solidFill>
        <a:effectLst/>
      </p:bgPr>
    </p:bg>
    <p:spTree>
      <p:nvGrpSpPr>
        <p:cNvPr id="1" name=""/>
        <p:cNvGrpSpPr/>
        <p:nvPr/>
      </p:nvGrpSpPr>
      <p:grpSpPr>
        <a:xfrm>
          <a:off x="0" y="0"/>
          <a:ext cx="0" cy="0"/>
          <a:chOff x="0" y="0"/>
          <a:chExt cx="0" cy="0"/>
        </a:xfrm>
      </p:grpSpPr>
      <p:sp>
        <p:nvSpPr>
          <p:cNvPr id="15" name="Text Placeholder 6">
            <a:extLst>
              <a:ext uri="{FF2B5EF4-FFF2-40B4-BE49-F238E27FC236}">
                <a16:creationId xmlns:a16="http://schemas.microsoft.com/office/drawing/2014/main" id="{DFE11270-879F-5A4B-B93E-1EC7925AE805}"/>
              </a:ext>
            </a:extLst>
          </p:cNvPr>
          <p:cNvSpPr>
            <a:spLocks noGrp="1"/>
          </p:cNvSpPr>
          <p:nvPr>
            <p:ph type="body" sz="quarter" idx="20" hasCustomPrompt="1"/>
          </p:nvPr>
        </p:nvSpPr>
        <p:spPr>
          <a:xfrm>
            <a:off x="948267" y="1342496"/>
            <a:ext cx="10880196" cy="422803"/>
          </a:xfrm>
          <a:prstGeom prst="rect">
            <a:avLst/>
          </a:prstGeom>
        </p:spPr>
        <p:txBody>
          <a:bodyPr/>
          <a:lstStyle>
            <a:lvl1pPr marL="0" indent="0" algn="l">
              <a:lnSpc>
                <a:spcPct val="85000"/>
              </a:lnSpc>
              <a:spcBef>
                <a:spcPts val="0"/>
              </a:spcBef>
              <a:buNone/>
              <a:defRPr kumimoji="0" lang="en-US" sz="1600" b="0" i="0" u="none" strike="noStrike" kern="1200" cap="none" spc="0" normalizeH="0" baseline="0" dirty="0">
                <a:ln>
                  <a:noFill/>
                </a:ln>
                <a:solidFill>
                  <a:schemeClr val="bg2"/>
                </a:solidFill>
                <a:effectLst/>
                <a:uLnTx/>
                <a:uFillTx/>
                <a:latin typeface="Segoe UI" panose="020B0502040204020203" pitchFamily="34" charset="0"/>
                <a:ea typeface="+mn-ea"/>
                <a:cs typeface="Segoe UI" panose="020B0502040204020203" pitchFamily="34" charset="0"/>
              </a:defRPr>
            </a:lvl1pPr>
            <a:lvl2pPr marL="403157" indent="0">
              <a:buNone/>
              <a:defRPr sz="2800"/>
            </a:lvl2pPr>
            <a:lvl3pPr marL="746009" indent="0">
              <a:buNone/>
              <a:defRPr sz="2000"/>
            </a:lvl3pPr>
            <a:lvl4pPr marL="1068214" indent="0">
              <a:buNone/>
              <a:defRPr sz="1800"/>
            </a:lvl4pPr>
            <a:lvl5pPr marL="1409475" indent="0">
              <a:buNone/>
              <a:defRPr sz="1800"/>
            </a:lvl5pPr>
          </a:lstStyle>
          <a:p>
            <a:pPr lvl="0"/>
            <a:r>
              <a:rPr lang="en-US"/>
              <a:t>Subtitle Text Here</a:t>
            </a:r>
          </a:p>
        </p:txBody>
      </p:sp>
      <p:sp>
        <p:nvSpPr>
          <p:cNvPr id="17" name="Text Placeholder 3">
            <a:extLst>
              <a:ext uri="{FF2B5EF4-FFF2-40B4-BE49-F238E27FC236}">
                <a16:creationId xmlns:a16="http://schemas.microsoft.com/office/drawing/2014/main" id="{6E52E1E5-66ED-274F-A807-FC18AECD81BD}"/>
              </a:ext>
            </a:extLst>
          </p:cNvPr>
          <p:cNvSpPr>
            <a:spLocks noGrp="1"/>
          </p:cNvSpPr>
          <p:nvPr>
            <p:ph type="body" sz="quarter" idx="10"/>
          </p:nvPr>
        </p:nvSpPr>
        <p:spPr>
          <a:xfrm>
            <a:off x="5209309" y="6482773"/>
            <a:ext cx="5730240" cy="269181"/>
          </a:xfrm>
          <a:prstGeom prst="rect">
            <a:avLst/>
          </a:prstGeom>
        </p:spPr>
        <p:txBody>
          <a:bodyPr/>
          <a:lstStyle>
            <a:lvl1pPr marL="0" indent="0">
              <a:buNone/>
              <a:defRPr sz="700" b="0" i="1">
                <a:solidFill>
                  <a:schemeClr val="bg1">
                    <a:lumMod val="65000"/>
                  </a:schemeClr>
                </a:solidFill>
                <a:latin typeface="Segoe UI" panose="020B0502040204020203" pitchFamily="34" charset="0"/>
                <a:cs typeface="Segoe UI" panose="020B0502040204020203" pitchFamily="34" charset="0"/>
              </a:defRPr>
            </a:lvl1pPr>
            <a:lvl2pPr marL="403157" indent="0">
              <a:buNone/>
              <a:defRPr/>
            </a:lvl2pPr>
          </a:lstStyle>
          <a:p>
            <a:pPr lvl="0"/>
            <a:r>
              <a:rPr lang="en-US"/>
              <a:t>Click to edit Master text styles</a:t>
            </a:r>
          </a:p>
        </p:txBody>
      </p:sp>
      <p:sp>
        <p:nvSpPr>
          <p:cNvPr id="20" name="Text Placeholder 3">
            <a:extLst>
              <a:ext uri="{FF2B5EF4-FFF2-40B4-BE49-F238E27FC236}">
                <a16:creationId xmlns:a16="http://schemas.microsoft.com/office/drawing/2014/main" id="{A363A243-CE06-934E-B0E0-A16EDABF6568}"/>
              </a:ext>
            </a:extLst>
          </p:cNvPr>
          <p:cNvSpPr>
            <a:spLocks noGrp="1"/>
          </p:cNvSpPr>
          <p:nvPr>
            <p:ph type="body" sz="quarter" idx="21" hasCustomPrompt="1"/>
          </p:nvPr>
        </p:nvSpPr>
        <p:spPr>
          <a:xfrm rot="5400000">
            <a:off x="-602769" y="704785"/>
            <a:ext cx="1699329" cy="289762"/>
          </a:xfrm>
          <a:prstGeom prst="rect">
            <a:avLst/>
          </a:prstGeom>
        </p:spPr>
        <p:txBody>
          <a:bodyPr anchor="ctr"/>
          <a:lstStyle>
            <a:lvl1pPr marL="0" indent="0" algn="r">
              <a:buNone/>
              <a:defRPr sz="900" b="1" i="0">
                <a:solidFill>
                  <a:schemeClr val="bg1">
                    <a:lumMod val="65000"/>
                  </a:schemeClr>
                </a:solidFill>
                <a:latin typeface="Segoe UI Semibold" panose="020B0502040204020203" pitchFamily="34" charset="0"/>
                <a:cs typeface="Segoe UI Semibold" panose="020B0502040204020203" pitchFamily="34" charset="0"/>
              </a:defRPr>
            </a:lvl1pPr>
            <a:lvl2pPr marL="403157" indent="0">
              <a:buNone/>
              <a:defRPr/>
            </a:lvl2pPr>
          </a:lstStyle>
          <a:p>
            <a:pPr lvl="0"/>
            <a:r>
              <a:rPr lang="en-US"/>
              <a:t>Click to edit tracker</a:t>
            </a:r>
          </a:p>
        </p:txBody>
      </p:sp>
      <p:sp>
        <p:nvSpPr>
          <p:cNvPr id="7" name="Slide Number Placeholder 16">
            <a:extLst>
              <a:ext uri="{FF2B5EF4-FFF2-40B4-BE49-F238E27FC236}">
                <a16:creationId xmlns:a16="http://schemas.microsoft.com/office/drawing/2014/main" id="{2CB1A72C-C6EF-DA43-AE1C-5E3D513D19C0}"/>
              </a:ext>
            </a:extLst>
          </p:cNvPr>
          <p:cNvSpPr>
            <a:spLocks noGrp="1"/>
          </p:cNvSpPr>
          <p:nvPr>
            <p:ph type="sldNum" sz="quarter" idx="4"/>
          </p:nvPr>
        </p:nvSpPr>
        <p:spPr>
          <a:xfrm>
            <a:off x="63500" y="6412729"/>
            <a:ext cx="366793" cy="308860"/>
          </a:xfrm>
          <a:prstGeom prst="rect">
            <a:avLst/>
          </a:prstGeom>
        </p:spPr>
        <p:txBody>
          <a:bodyPr anchor="ctr"/>
          <a:lstStyle>
            <a:lvl1pPr algn="ctr">
              <a:defRPr sz="800" b="0" i="0">
                <a:solidFill>
                  <a:schemeClr val="bg1">
                    <a:lumMod val="75000"/>
                  </a:schemeClr>
                </a:solidFill>
                <a:latin typeface="Arial" panose="020B0604020202020204" pitchFamily="34" charset="0"/>
                <a:cs typeface="Arial" panose="020B0604020202020204" pitchFamily="34" charset="0"/>
              </a:defRPr>
            </a:lvl1pPr>
          </a:lstStyle>
          <a:p>
            <a:fld id="{B34C5665-60AA-4800-975B-60C3B685C1F4}" type="slidenum">
              <a:rPr lang="en-US" smtClean="0"/>
              <a:pPr/>
              <a:t>‹#›</a:t>
            </a:fld>
            <a:endParaRPr lang="en-US"/>
          </a:p>
        </p:txBody>
      </p:sp>
      <p:cxnSp>
        <p:nvCxnSpPr>
          <p:cNvPr id="3" name="Straight Connector 2">
            <a:extLst>
              <a:ext uri="{FF2B5EF4-FFF2-40B4-BE49-F238E27FC236}">
                <a16:creationId xmlns:a16="http://schemas.microsoft.com/office/drawing/2014/main" id="{7B24C968-B0AF-6347-8C22-AB11B4698854}"/>
              </a:ext>
            </a:extLst>
          </p:cNvPr>
          <p:cNvCxnSpPr>
            <a:cxnSpLocks/>
          </p:cNvCxnSpPr>
          <p:nvPr userDrawn="1"/>
        </p:nvCxnSpPr>
        <p:spPr>
          <a:xfrm>
            <a:off x="119896" y="1718678"/>
            <a:ext cx="254000" cy="0"/>
          </a:xfrm>
          <a:prstGeom prst="line">
            <a:avLst/>
          </a:prstGeom>
          <a:ln w="12700" cap="rnd">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5" name="Straight Connector 4">
            <a:extLst>
              <a:ext uri="{FF2B5EF4-FFF2-40B4-BE49-F238E27FC236}">
                <a16:creationId xmlns:a16="http://schemas.microsoft.com/office/drawing/2014/main" id="{13B37CA5-7BD3-A941-A694-ECA290A361DF}"/>
              </a:ext>
            </a:extLst>
          </p:cNvPr>
          <p:cNvCxnSpPr>
            <a:cxnSpLocks/>
          </p:cNvCxnSpPr>
          <p:nvPr userDrawn="1"/>
        </p:nvCxnSpPr>
        <p:spPr>
          <a:xfrm>
            <a:off x="246896" y="1715512"/>
            <a:ext cx="0" cy="4685288"/>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24" name="Title Placeholder 1">
            <a:extLst>
              <a:ext uri="{FF2B5EF4-FFF2-40B4-BE49-F238E27FC236}">
                <a16:creationId xmlns:a16="http://schemas.microsoft.com/office/drawing/2014/main" id="{7B4EF041-BFA5-D241-88E4-E9910DE360B9}"/>
              </a:ext>
            </a:extLst>
          </p:cNvPr>
          <p:cNvSpPr>
            <a:spLocks noGrp="1"/>
          </p:cNvSpPr>
          <p:nvPr>
            <p:ph type="title"/>
          </p:nvPr>
        </p:nvSpPr>
        <p:spPr>
          <a:xfrm>
            <a:off x="886460" y="367330"/>
            <a:ext cx="10936004" cy="955707"/>
          </a:xfrm>
          <a:prstGeom prst="rect">
            <a:avLst/>
          </a:prstGeom>
        </p:spPr>
        <p:txBody>
          <a:bodyPr vert="horz" lIns="121842" tIns="60921" rIns="121842" bIns="60921" rtlCol="0" anchor="b" anchorCtr="0">
            <a:normAutofit/>
          </a:bodyPr>
          <a:lstStyle>
            <a:lvl1pPr algn="l">
              <a:lnSpc>
                <a:spcPct val="85000"/>
              </a:lnSpc>
              <a:defRPr sz="2800" b="1" i="0" spc="0" baseline="0">
                <a:solidFill>
                  <a:schemeClr val="tx1"/>
                </a:solidFill>
                <a:latin typeface="Segoe UI Semibold" panose="020B0502040204020203" pitchFamily="34" charset="0"/>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2220165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7451">
          <p15:clr>
            <a:srgbClr val="FBAE40"/>
          </p15:clr>
        </p15:guide>
        <p15:guide id="3" pos="6263">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6_Body Slide-dark-subtitle-copy 2 column">
    <p:bg>
      <p:bgPr>
        <a:solidFill>
          <a:schemeClr val="bg1"/>
        </a:solidFill>
        <a:effectLst/>
      </p:bgPr>
    </p:bg>
    <p:spTree>
      <p:nvGrpSpPr>
        <p:cNvPr id="1" name=""/>
        <p:cNvGrpSpPr/>
        <p:nvPr/>
      </p:nvGrpSpPr>
      <p:grpSpPr>
        <a:xfrm>
          <a:off x="0" y="0"/>
          <a:ext cx="0" cy="0"/>
          <a:chOff x="0" y="0"/>
          <a:chExt cx="0" cy="0"/>
        </a:xfrm>
      </p:grpSpPr>
      <p:sp>
        <p:nvSpPr>
          <p:cNvPr id="12" name="Text Placeholder 2">
            <a:extLst>
              <a:ext uri="{FF2B5EF4-FFF2-40B4-BE49-F238E27FC236}">
                <a16:creationId xmlns:a16="http://schemas.microsoft.com/office/drawing/2014/main" id="{686DB992-0BCA-1A48-A3E8-ADBEDC8566E4}"/>
              </a:ext>
            </a:extLst>
          </p:cNvPr>
          <p:cNvSpPr>
            <a:spLocks noGrp="1"/>
          </p:cNvSpPr>
          <p:nvPr>
            <p:ph type="body" sz="quarter" idx="15" hasCustomPrompt="1"/>
          </p:nvPr>
        </p:nvSpPr>
        <p:spPr>
          <a:xfrm>
            <a:off x="938241" y="1932660"/>
            <a:ext cx="4944485" cy="3346517"/>
          </a:xfrm>
          <a:prstGeom prst="rect">
            <a:avLst/>
          </a:prstGeom>
        </p:spPr>
        <p:txBody>
          <a:bodyPr/>
          <a:lstStyle>
            <a:lvl1pPr marL="0" indent="0">
              <a:lnSpc>
                <a:spcPct val="100000"/>
              </a:lnSpc>
              <a:spcBef>
                <a:spcPts val="0"/>
              </a:spcBef>
              <a:spcAft>
                <a:spcPts val="1200"/>
              </a:spcAft>
              <a:buNone/>
              <a:defRPr sz="1600" b="0" i="0">
                <a:solidFill>
                  <a:schemeClr val="tx2"/>
                </a:solidFill>
                <a:latin typeface="Segoe UI" panose="020B0502040204020203" pitchFamily="34" charset="0"/>
                <a:cs typeface="Segoe UI" panose="020B0502040204020203" pitchFamily="34" charset="0"/>
              </a:defRPr>
            </a:lvl1pPr>
          </a:lstStyle>
          <a:p>
            <a:pPr lvl="0"/>
            <a:r>
              <a:rPr lang="en-US"/>
              <a:t>Click to edit text</a:t>
            </a:r>
          </a:p>
        </p:txBody>
      </p:sp>
      <p:sp>
        <p:nvSpPr>
          <p:cNvPr id="13" name="Text Placeholder 2">
            <a:extLst>
              <a:ext uri="{FF2B5EF4-FFF2-40B4-BE49-F238E27FC236}">
                <a16:creationId xmlns:a16="http://schemas.microsoft.com/office/drawing/2014/main" id="{3FDBD85C-A5C7-8843-A78D-F372CBC9F405}"/>
              </a:ext>
            </a:extLst>
          </p:cNvPr>
          <p:cNvSpPr>
            <a:spLocks noGrp="1"/>
          </p:cNvSpPr>
          <p:nvPr>
            <p:ph type="body" sz="quarter" idx="21" hasCustomPrompt="1"/>
          </p:nvPr>
        </p:nvSpPr>
        <p:spPr>
          <a:xfrm>
            <a:off x="6575946" y="1932660"/>
            <a:ext cx="4944485" cy="3346517"/>
          </a:xfrm>
          <a:prstGeom prst="rect">
            <a:avLst/>
          </a:prstGeom>
        </p:spPr>
        <p:txBody>
          <a:bodyPr/>
          <a:lstStyle>
            <a:lvl1pPr marL="0" indent="0">
              <a:lnSpc>
                <a:spcPct val="100000"/>
              </a:lnSpc>
              <a:spcBef>
                <a:spcPts val="0"/>
              </a:spcBef>
              <a:spcAft>
                <a:spcPts val="1200"/>
              </a:spcAft>
              <a:buNone/>
              <a:defRPr sz="1600" b="0" i="0">
                <a:solidFill>
                  <a:schemeClr val="tx2"/>
                </a:solidFill>
                <a:latin typeface="Segoe UI" panose="020B0502040204020203" pitchFamily="34" charset="0"/>
                <a:cs typeface="Segoe UI" panose="020B0502040204020203" pitchFamily="34" charset="0"/>
              </a:defRPr>
            </a:lvl1pPr>
          </a:lstStyle>
          <a:p>
            <a:pPr lvl="0"/>
            <a:r>
              <a:rPr lang="en-US"/>
              <a:t>Click to edit text</a:t>
            </a:r>
          </a:p>
        </p:txBody>
      </p:sp>
      <p:sp>
        <p:nvSpPr>
          <p:cNvPr id="24" name="Text Placeholder 6">
            <a:extLst>
              <a:ext uri="{FF2B5EF4-FFF2-40B4-BE49-F238E27FC236}">
                <a16:creationId xmlns:a16="http://schemas.microsoft.com/office/drawing/2014/main" id="{946411FA-4A6F-894D-AA41-74DED2849F78}"/>
              </a:ext>
            </a:extLst>
          </p:cNvPr>
          <p:cNvSpPr>
            <a:spLocks noGrp="1"/>
          </p:cNvSpPr>
          <p:nvPr>
            <p:ph type="body" sz="quarter" idx="20" hasCustomPrompt="1"/>
          </p:nvPr>
        </p:nvSpPr>
        <p:spPr>
          <a:xfrm>
            <a:off x="948267" y="1342496"/>
            <a:ext cx="10880196" cy="422803"/>
          </a:xfrm>
          <a:prstGeom prst="rect">
            <a:avLst/>
          </a:prstGeom>
        </p:spPr>
        <p:txBody>
          <a:bodyPr/>
          <a:lstStyle>
            <a:lvl1pPr marL="0" indent="0" algn="l">
              <a:lnSpc>
                <a:spcPct val="85000"/>
              </a:lnSpc>
              <a:spcBef>
                <a:spcPts val="0"/>
              </a:spcBef>
              <a:buNone/>
              <a:defRPr kumimoji="0" lang="en-US" sz="1600" b="0" i="0" u="none" strike="noStrike" kern="1200" cap="none" spc="0" normalizeH="0" baseline="0" dirty="0">
                <a:ln>
                  <a:noFill/>
                </a:ln>
                <a:solidFill>
                  <a:schemeClr val="bg2"/>
                </a:solidFill>
                <a:effectLst/>
                <a:uLnTx/>
                <a:uFillTx/>
                <a:latin typeface="Segoe UI" panose="020B0502040204020203" pitchFamily="34" charset="0"/>
                <a:ea typeface="+mn-ea"/>
                <a:cs typeface="Segoe UI" panose="020B0502040204020203" pitchFamily="34" charset="0"/>
              </a:defRPr>
            </a:lvl1pPr>
            <a:lvl2pPr marL="403157" indent="0">
              <a:buNone/>
              <a:defRPr sz="2800"/>
            </a:lvl2pPr>
            <a:lvl3pPr marL="746009" indent="0">
              <a:buNone/>
              <a:defRPr sz="2000"/>
            </a:lvl3pPr>
            <a:lvl4pPr marL="1068214" indent="0">
              <a:buNone/>
              <a:defRPr sz="1800"/>
            </a:lvl4pPr>
            <a:lvl5pPr marL="1409475" indent="0">
              <a:buNone/>
              <a:defRPr sz="1800"/>
            </a:lvl5pPr>
          </a:lstStyle>
          <a:p>
            <a:pPr lvl="0"/>
            <a:r>
              <a:rPr lang="en-US"/>
              <a:t>Subtitle Text Here</a:t>
            </a:r>
          </a:p>
        </p:txBody>
      </p:sp>
      <p:sp>
        <p:nvSpPr>
          <p:cNvPr id="26" name="Title Placeholder 1">
            <a:extLst>
              <a:ext uri="{FF2B5EF4-FFF2-40B4-BE49-F238E27FC236}">
                <a16:creationId xmlns:a16="http://schemas.microsoft.com/office/drawing/2014/main" id="{F910C4D3-9E29-EA40-B8B1-6F66B85D57CB}"/>
              </a:ext>
            </a:extLst>
          </p:cNvPr>
          <p:cNvSpPr>
            <a:spLocks noGrp="1"/>
          </p:cNvSpPr>
          <p:nvPr>
            <p:ph type="title"/>
          </p:nvPr>
        </p:nvSpPr>
        <p:spPr>
          <a:xfrm>
            <a:off x="886460" y="367330"/>
            <a:ext cx="10944096" cy="955707"/>
          </a:xfrm>
          <a:prstGeom prst="rect">
            <a:avLst/>
          </a:prstGeom>
        </p:spPr>
        <p:txBody>
          <a:bodyPr vert="horz" lIns="121842" tIns="60921" rIns="121842" bIns="60921" rtlCol="0" anchor="b" anchorCtr="0">
            <a:normAutofit/>
          </a:bodyPr>
          <a:lstStyle>
            <a:lvl1pPr algn="l">
              <a:lnSpc>
                <a:spcPct val="85000"/>
              </a:lnSpc>
              <a:defRPr sz="2800" b="1" i="0" spc="0" baseline="0">
                <a:solidFill>
                  <a:schemeClr val="tx1"/>
                </a:solidFill>
                <a:latin typeface="Segoe UI Semibold" panose="020B0502040204020203" pitchFamily="34" charset="0"/>
                <a:cs typeface="Segoe UI Semibold" panose="020B0502040204020203" pitchFamily="34" charset="0"/>
              </a:defRPr>
            </a:lvl1pPr>
          </a:lstStyle>
          <a:p>
            <a:r>
              <a:rPr lang="en-US"/>
              <a:t>Click to edit Master title style</a:t>
            </a:r>
          </a:p>
        </p:txBody>
      </p:sp>
      <p:sp>
        <p:nvSpPr>
          <p:cNvPr id="11" name="Text Placeholder 3">
            <a:extLst>
              <a:ext uri="{FF2B5EF4-FFF2-40B4-BE49-F238E27FC236}">
                <a16:creationId xmlns:a16="http://schemas.microsoft.com/office/drawing/2014/main" id="{944703D3-A73F-254E-8FA9-4C7711CB073F}"/>
              </a:ext>
            </a:extLst>
          </p:cNvPr>
          <p:cNvSpPr>
            <a:spLocks noGrp="1"/>
          </p:cNvSpPr>
          <p:nvPr>
            <p:ph type="body" sz="quarter" idx="22" hasCustomPrompt="1"/>
          </p:nvPr>
        </p:nvSpPr>
        <p:spPr>
          <a:xfrm rot="5400000">
            <a:off x="-602769" y="704785"/>
            <a:ext cx="1699329" cy="289762"/>
          </a:xfrm>
          <a:prstGeom prst="rect">
            <a:avLst/>
          </a:prstGeom>
        </p:spPr>
        <p:txBody>
          <a:bodyPr anchor="ctr"/>
          <a:lstStyle>
            <a:lvl1pPr marL="0" indent="0" algn="r">
              <a:buNone/>
              <a:defRPr sz="900" b="1" i="0">
                <a:solidFill>
                  <a:schemeClr val="bg1">
                    <a:lumMod val="65000"/>
                  </a:schemeClr>
                </a:solidFill>
                <a:latin typeface="Segoe UI Semibold" panose="020B0502040204020203" pitchFamily="34" charset="0"/>
                <a:cs typeface="Segoe UI Semibold" panose="020B0502040204020203" pitchFamily="34" charset="0"/>
              </a:defRPr>
            </a:lvl1pPr>
            <a:lvl2pPr marL="403157" indent="0">
              <a:buNone/>
              <a:defRPr/>
            </a:lvl2pPr>
          </a:lstStyle>
          <a:p>
            <a:pPr lvl="0"/>
            <a:r>
              <a:rPr lang="en-US"/>
              <a:t>Click to edit tracker</a:t>
            </a:r>
          </a:p>
        </p:txBody>
      </p:sp>
      <p:sp>
        <p:nvSpPr>
          <p:cNvPr id="14" name="Slide Number Placeholder 16">
            <a:extLst>
              <a:ext uri="{FF2B5EF4-FFF2-40B4-BE49-F238E27FC236}">
                <a16:creationId xmlns:a16="http://schemas.microsoft.com/office/drawing/2014/main" id="{F89B785A-934C-DD40-A267-AD817CFA7170}"/>
              </a:ext>
            </a:extLst>
          </p:cNvPr>
          <p:cNvSpPr>
            <a:spLocks noGrp="1"/>
          </p:cNvSpPr>
          <p:nvPr>
            <p:ph type="sldNum" sz="quarter" idx="4"/>
          </p:nvPr>
        </p:nvSpPr>
        <p:spPr>
          <a:xfrm>
            <a:off x="63500" y="6412729"/>
            <a:ext cx="366793" cy="308860"/>
          </a:xfrm>
          <a:prstGeom prst="rect">
            <a:avLst/>
          </a:prstGeom>
        </p:spPr>
        <p:txBody>
          <a:bodyPr anchor="ctr"/>
          <a:lstStyle>
            <a:lvl1pPr algn="ctr">
              <a:defRPr sz="800" b="0" i="0">
                <a:solidFill>
                  <a:schemeClr val="bg1">
                    <a:lumMod val="75000"/>
                  </a:schemeClr>
                </a:solidFill>
                <a:latin typeface="Arial" panose="020B0604020202020204" pitchFamily="34" charset="0"/>
                <a:cs typeface="Arial" panose="020B0604020202020204" pitchFamily="34" charset="0"/>
              </a:defRPr>
            </a:lvl1pPr>
          </a:lstStyle>
          <a:p>
            <a:fld id="{B34C5665-60AA-4800-975B-60C3B685C1F4}" type="slidenum">
              <a:rPr lang="en-US" smtClean="0"/>
              <a:pPr/>
              <a:t>‹#›</a:t>
            </a:fld>
            <a:endParaRPr lang="en-US"/>
          </a:p>
        </p:txBody>
      </p:sp>
      <p:cxnSp>
        <p:nvCxnSpPr>
          <p:cNvPr id="15" name="Straight Connector 14">
            <a:extLst>
              <a:ext uri="{FF2B5EF4-FFF2-40B4-BE49-F238E27FC236}">
                <a16:creationId xmlns:a16="http://schemas.microsoft.com/office/drawing/2014/main" id="{576399B0-2C1E-3F4B-970F-229814CC2934}"/>
              </a:ext>
            </a:extLst>
          </p:cNvPr>
          <p:cNvCxnSpPr>
            <a:cxnSpLocks/>
          </p:cNvCxnSpPr>
          <p:nvPr userDrawn="1"/>
        </p:nvCxnSpPr>
        <p:spPr>
          <a:xfrm>
            <a:off x="119896" y="1718678"/>
            <a:ext cx="254000" cy="0"/>
          </a:xfrm>
          <a:prstGeom prst="line">
            <a:avLst/>
          </a:prstGeom>
          <a:ln w="12700" cap="rnd">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79758357-7FD5-254E-B4E1-21B4F703981D}"/>
              </a:ext>
            </a:extLst>
          </p:cNvPr>
          <p:cNvCxnSpPr>
            <a:cxnSpLocks/>
          </p:cNvCxnSpPr>
          <p:nvPr userDrawn="1"/>
        </p:nvCxnSpPr>
        <p:spPr>
          <a:xfrm>
            <a:off x="246896" y="1715512"/>
            <a:ext cx="0" cy="4685288"/>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78387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7451">
          <p15:clr>
            <a:srgbClr val="FBAE40"/>
          </p15:clr>
        </p15:guide>
        <p15:guide id="3" pos="6263">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54D3CB6-4709-4898-B23A-6D46DB664B15}" type="datetimeFigureOut">
              <a:rPr lang="en-US" smtClean="0"/>
              <a:t>8/25/2022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EB1B302-4424-477B-B93C-744B03695FAC}" type="slidenum">
              <a:rPr lang="en-US" smtClean="0"/>
              <a:t>‹#›</a:t>
            </a:fld>
            <a:endParaRPr lang="en-US"/>
          </a:p>
        </p:txBody>
      </p:sp>
    </p:spTree>
    <p:extLst>
      <p:ext uri="{BB962C8B-B14F-4D97-AF65-F5344CB8AC3E}">
        <p14:creationId xmlns:p14="http://schemas.microsoft.com/office/powerpoint/2010/main" val="37235545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7_Body Slide-dark-subtitle-copy 2 column">
    <p:bg>
      <p:bgPr>
        <a:solidFill>
          <a:schemeClr val="bg1"/>
        </a:solidFill>
        <a:effectLst/>
      </p:bgPr>
    </p:bg>
    <p:spTree>
      <p:nvGrpSpPr>
        <p:cNvPr id="1" name=""/>
        <p:cNvGrpSpPr/>
        <p:nvPr/>
      </p:nvGrpSpPr>
      <p:grpSpPr>
        <a:xfrm>
          <a:off x="0" y="0"/>
          <a:ext cx="0" cy="0"/>
          <a:chOff x="0" y="0"/>
          <a:chExt cx="0" cy="0"/>
        </a:xfrm>
      </p:grpSpPr>
      <p:sp>
        <p:nvSpPr>
          <p:cNvPr id="15" name="Text Placeholder 2">
            <a:extLst>
              <a:ext uri="{FF2B5EF4-FFF2-40B4-BE49-F238E27FC236}">
                <a16:creationId xmlns:a16="http://schemas.microsoft.com/office/drawing/2014/main" id="{06E31A1D-3B49-0A46-A8BD-4F908EE3B7D4}"/>
              </a:ext>
            </a:extLst>
          </p:cNvPr>
          <p:cNvSpPr>
            <a:spLocks noGrp="1"/>
          </p:cNvSpPr>
          <p:nvPr>
            <p:ph type="body" sz="quarter" idx="15" hasCustomPrompt="1"/>
          </p:nvPr>
        </p:nvSpPr>
        <p:spPr>
          <a:xfrm>
            <a:off x="938241" y="1942088"/>
            <a:ext cx="3328431" cy="4039611"/>
          </a:xfrm>
          <a:prstGeom prst="rect">
            <a:avLst/>
          </a:prstGeom>
        </p:spPr>
        <p:txBody>
          <a:bodyPr/>
          <a:lstStyle>
            <a:lvl1pPr marL="0" indent="0">
              <a:lnSpc>
                <a:spcPct val="100000"/>
              </a:lnSpc>
              <a:spcBef>
                <a:spcPts val="0"/>
              </a:spcBef>
              <a:spcAft>
                <a:spcPts val="1200"/>
              </a:spcAft>
              <a:buNone/>
              <a:defRPr sz="1600">
                <a:solidFill>
                  <a:schemeClr val="tx2"/>
                </a:solidFill>
                <a:latin typeface="Segoe UI" panose="020B0502040204020203" pitchFamily="34" charset="0"/>
                <a:cs typeface="Segoe UI" panose="020B0502040204020203" pitchFamily="34" charset="0"/>
              </a:defRPr>
            </a:lvl1pPr>
          </a:lstStyle>
          <a:p>
            <a:pPr lvl="0"/>
            <a:r>
              <a:rPr lang="en-US"/>
              <a:t>Click to edit text</a:t>
            </a:r>
          </a:p>
        </p:txBody>
      </p:sp>
      <p:sp>
        <p:nvSpPr>
          <p:cNvPr id="16" name="Text Placeholder 2">
            <a:extLst>
              <a:ext uri="{FF2B5EF4-FFF2-40B4-BE49-F238E27FC236}">
                <a16:creationId xmlns:a16="http://schemas.microsoft.com/office/drawing/2014/main" id="{3E865904-CD06-3146-91E7-AFE732F4C678}"/>
              </a:ext>
            </a:extLst>
          </p:cNvPr>
          <p:cNvSpPr>
            <a:spLocks noGrp="1"/>
          </p:cNvSpPr>
          <p:nvPr>
            <p:ph type="body" sz="quarter" idx="21" hasCustomPrompt="1"/>
          </p:nvPr>
        </p:nvSpPr>
        <p:spPr>
          <a:xfrm>
            <a:off x="4545821" y="1942088"/>
            <a:ext cx="3328431" cy="4039611"/>
          </a:xfrm>
          <a:prstGeom prst="rect">
            <a:avLst/>
          </a:prstGeom>
        </p:spPr>
        <p:txBody>
          <a:bodyPr/>
          <a:lstStyle>
            <a:lvl1pPr marL="0" indent="0">
              <a:lnSpc>
                <a:spcPct val="100000"/>
              </a:lnSpc>
              <a:spcBef>
                <a:spcPts val="0"/>
              </a:spcBef>
              <a:spcAft>
                <a:spcPts val="1200"/>
              </a:spcAft>
              <a:buNone/>
              <a:defRPr sz="1600">
                <a:solidFill>
                  <a:schemeClr val="tx2"/>
                </a:solidFill>
                <a:latin typeface="Segoe UI" panose="020B0502040204020203" pitchFamily="34" charset="0"/>
                <a:cs typeface="Segoe UI" panose="020B0502040204020203" pitchFamily="34" charset="0"/>
              </a:defRPr>
            </a:lvl1pPr>
          </a:lstStyle>
          <a:p>
            <a:pPr lvl="0"/>
            <a:r>
              <a:rPr lang="en-US"/>
              <a:t>Click to edit text</a:t>
            </a:r>
          </a:p>
        </p:txBody>
      </p:sp>
      <p:sp>
        <p:nvSpPr>
          <p:cNvPr id="18" name="Text Placeholder 2">
            <a:extLst>
              <a:ext uri="{FF2B5EF4-FFF2-40B4-BE49-F238E27FC236}">
                <a16:creationId xmlns:a16="http://schemas.microsoft.com/office/drawing/2014/main" id="{EB61D495-371D-E144-9304-5D9CB321E849}"/>
              </a:ext>
            </a:extLst>
          </p:cNvPr>
          <p:cNvSpPr>
            <a:spLocks noGrp="1"/>
          </p:cNvSpPr>
          <p:nvPr>
            <p:ph type="body" sz="quarter" idx="22" hasCustomPrompt="1"/>
          </p:nvPr>
        </p:nvSpPr>
        <p:spPr>
          <a:xfrm>
            <a:off x="8153400" y="1942088"/>
            <a:ext cx="3328431" cy="4039611"/>
          </a:xfrm>
          <a:prstGeom prst="rect">
            <a:avLst/>
          </a:prstGeom>
        </p:spPr>
        <p:txBody>
          <a:bodyPr/>
          <a:lstStyle>
            <a:lvl1pPr marL="0" indent="0">
              <a:lnSpc>
                <a:spcPct val="100000"/>
              </a:lnSpc>
              <a:spcBef>
                <a:spcPts val="0"/>
              </a:spcBef>
              <a:spcAft>
                <a:spcPts val="1200"/>
              </a:spcAft>
              <a:buNone/>
              <a:defRPr sz="1600">
                <a:solidFill>
                  <a:schemeClr val="tx2"/>
                </a:solidFill>
                <a:latin typeface="Segoe UI" panose="020B0502040204020203" pitchFamily="34" charset="0"/>
                <a:cs typeface="Segoe UI" panose="020B0502040204020203" pitchFamily="34" charset="0"/>
              </a:defRPr>
            </a:lvl1pPr>
          </a:lstStyle>
          <a:p>
            <a:pPr lvl="0"/>
            <a:r>
              <a:rPr lang="en-US"/>
              <a:t>Click to edit text</a:t>
            </a:r>
          </a:p>
        </p:txBody>
      </p:sp>
      <p:sp>
        <p:nvSpPr>
          <p:cNvPr id="17" name="Text Placeholder 6">
            <a:extLst>
              <a:ext uri="{FF2B5EF4-FFF2-40B4-BE49-F238E27FC236}">
                <a16:creationId xmlns:a16="http://schemas.microsoft.com/office/drawing/2014/main" id="{5D58CDD3-6208-5347-ADB3-2C688FB31527}"/>
              </a:ext>
            </a:extLst>
          </p:cNvPr>
          <p:cNvSpPr>
            <a:spLocks noGrp="1"/>
          </p:cNvSpPr>
          <p:nvPr>
            <p:ph type="body" sz="quarter" idx="20" hasCustomPrompt="1"/>
          </p:nvPr>
        </p:nvSpPr>
        <p:spPr>
          <a:xfrm>
            <a:off x="948267" y="1342496"/>
            <a:ext cx="10880196" cy="422803"/>
          </a:xfrm>
          <a:prstGeom prst="rect">
            <a:avLst/>
          </a:prstGeom>
        </p:spPr>
        <p:txBody>
          <a:bodyPr/>
          <a:lstStyle>
            <a:lvl1pPr marL="0" indent="0" algn="l">
              <a:lnSpc>
                <a:spcPct val="85000"/>
              </a:lnSpc>
              <a:spcBef>
                <a:spcPts val="0"/>
              </a:spcBef>
              <a:buNone/>
              <a:defRPr kumimoji="0" lang="en-US" sz="1600" b="0" i="0" u="none" strike="noStrike" kern="1200" cap="none" spc="0" normalizeH="0" baseline="0" dirty="0">
                <a:ln>
                  <a:noFill/>
                </a:ln>
                <a:solidFill>
                  <a:schemeClr val="bg2"/>
                </a:solidFill>
                <a:effectLst/>
                <a:uLnTx/>
                <a:uFillTx/>
                <a:latin typeface="Segoe UI" panose="020B0502040204020203" pitchFamily="34" charset="0"/>
                <a:ea typeface="+mn-ea"/>
                <a:cs typeface="Segoe UI" panose="020B0502040204020203" pitchFamily="34" charset="0"/>
              </a:defRPr>
            </a:lvl1pPr>
            <a:lvl2pPr marL="403157" indent="0">
              <a:buNone/>
              <a:defRPr sz="2800"/>
            </a:lvl2pPr>
            <a:lvl3pPr marL="746009" indent="0">
              <a:buNone/>
              <a:defRPr sz="2000"/>
            </a:lvl3pPr>
            <a:lvl4pPr marL="1068214" indent="0">
              <a:buNone/>
              <a:defRPr sz="1800"/>
            </a:lvl4pPr>
            <a:lvl5pPr marL="1409475" indent="0">
              <a:buNone/>
              <a:defRPr sz="1800"/>
            </a:lvl5pPr>
          </a:lstStyle>
          <a:p>
            <a:pPr lvl="0"/>
            <a:r>
              <a:rPr lang="en-US"/>
              <a:t>Subtitle Text Here</a:t>
            </a:r>
          </a:p>
        </p:txBody>
      </p:sp>
      <p:sp>
        <p:nvSpPr>
          <p:cNvPr id="26" name="Title Placeholder 1">
            <a:extLst>
              <a:ext uri="{FF2B5EF4-FFF2-40B4-BE49-F238E27FC236}">
                <a16:creationId xmlns:a16="http://schemas.microsoft.com/office/drawing/2014/main" id="{07DBF721-72F3-5C4B-996A-700B0C6A9775}"/>
              </a:ext>
            </a:extLst>
          </p:cNvPr>
          <p:cNvSpPr>
            <a:spLocks noGrp="1"/>
          </p:cNvSpPr>
          <p:nvPr>
            <p:ph type="title"/>
          </p:nvPr>
        </p:nvSpPr>
        <p:spPr>
          <a:xfrm>
            <a:off x="886460" y="367330"/>
            <a:ext cx="10944096" cy="955707"/>
          </a:xfrm>
          <a:prstGeom prst="rect">
            <a:avLst/>
          </a:prstGeom>
        </p:spPr>
        <p:txBody>
          <a:bodyPr vert="horz" lIns="121842" tIns="60921" rIns="121842" bIns="60921" rtlCol="0" anchor="b" anchorCtr="0">
            <a:normAutofit/>
          </a:bodyPr>
          <a:lstStyle>
            <a:lvl1pPr algn="l">
              <a:lnSpc>
                <a:spcPct val="85000"/>
              </a:lnSpc>
              <a:defRPr sz="2800" b="1" i="0" spc="0" baseline="0">
                <a:solidFill>
                  <a:schemeClr val="tx1"/>
                </a:solidFill>
                <a:latin typeface="Segoe UI Semibold" panose="020B0502040204020203" pitchFamily="34" charset="0"/>
                <a:cs typeface="Segoe UI Semibold" panose="020B0502040204020203" pitchFamily="34" charset="0"/>
              </a:defRPr>
            </a:lvl1pPr>
          </a:lstStyle>
          <a:p>
            <a:r>
              <a:rPr lang="en-US"/>
              <a:t>Click to edit Master title style</a:t>
            </a:r>
          </a:p>
        </p:txBody>
      </p:sp>
      <p:sp>
        <p:nvSpPr>
          <p:cNvPr id="12" name="Text Placeholder 3">
            <a:extLst>
              <a:ext uri="{FF2B5EF4-FFF2-40B4-BE49-F238E27FC236}">
                <a16:creationId xmlns:a16="http://schemas.microsoft.com/office/drawing/2014/main" id="{E869BC7B-F188-4147-B8D3-66D3B7248DB0}"/>
              </a:ext>
            </a:extLst>
          </p:cNvPr>
          <p:cNvSpPr>
            <a:spLocks noGrp="1"/>
          </p:cNvSpPr>
          <p:nvPr>
            <p:ph type="body" sz="quarter" idx="23" hasCustomPrompt="1"/>
          </p:nvPr>
        </p:nvSpPr>
        <p:spPr>
          <a:xfrm rot="5400000">
            <a:off x="-602769" y="704785"/>
            <a:ext cx="1699329" cy="289762"/>
          </a:xfrm>
          <a:prstGeom prst="rect">
            <a:avLst/>
          </a:prstGeom>
        </p:spPr>
        <p:txBody>
          <a:bodyPr anchor="ctr"/>
          <a:lstStyle>
            <a:lvl1pPr marL="0" indent="0" algn="r">
              <a:buNone/>
              <a:defRPr sz="900" b="1" i="0">
                <a:solidFill>
                  <a:schemeClr val="bg1">
                    <a:lumMod val="65000"/>
                  </a:schemeClr>
                </a:solidFill>
                <a:latin typeface="Segoe UI Semibold" panose="020B0502040204020203" pitchFamily="34" charset="0"/>
                <a:cs typeface="Segoe UI Semibold" panose="020B0502040204020203" pitchFamily="34" charset="0"/>
              </a:defRPr>
            </a:lvl1pPr>
            <a:lvl2pPr marL="403157" indent="0">
              <a:buNone/>
              <a:defRPr/>
            </a:lvl2pPr>
          </a:lstStyle>
          <a:p>
            <a:pPr lvl="0"/>
            <a:r>
              <a:rPr lang="en-US"/>
              <a:t>Click to edit tracker</a:t>
            </a:r>
          </a:p>
        </p:txBody>
      </p:sp>
      <p:sp>
        <p:nvSpPr>
          <p:cNvPr id="13" name="Slide Number Placeholder 16">
            <a:extLst>
              <a:ext uri="{FF2B5EF4-FFF2-40B4-BE49-F238E27FC236}">
                <a16:creationId xmlns:a16="http://schemas.microsoft.com/office/drawing/2014/main" id="{31CCE024-42D4-9646-9D31-494E5F813386}"/>
              </a:ext>
            </a:extLst>
          </p:cNvPr>
          <p:cNvSpPr>
            <a:spLocks noGrp="1"/>
          </p:cNvSpPr>
          <p:nvPr>
            <p:ph type="sldNum" sz="quarter" idx="4"/>
          </p:nvPr>
        </p:nvSpPr>
        <p:spPr>
          <a:xfrm>
            <a:off x="63500" y="6412729"/>
            <a:ext cx="366793" cy="308860"/>
          </a:xfrm>
          <a:prstGeom prst="rect">
            <a:avLst/>
          </a:prstGeom>
        </p:spPr>
        <p:txBody>
          <a:bodyPr anchor="ctr"/>
          <a:lstStyle>
            <a:lvl1pPr algn="ctr">
              <a:defRPr sz="800" b="0" i="0">
                <a:solidFill>
                  <a:schemeClr val="bg1">
                    <a:lumMod val="75000"/>
                  </a:schemeClr>
                </a:solidFill>
                <a:latin typeface="Arial" panose="020B0604020202020204" pitchFamily="34" charset="0"/>
                <a:cs typeface="Arial" panose="020B0604020202020204" pitchFamily="34" charset="0"/>
              </a:defRPr>
            </a:lvl1pPr>
          </a:lstStyle>
          <a:p>
            <a:fld id="{B34C5665-60AA-4800-975B-60C3B685C1F4}" type="slidenum">
              <a:rPr lang="en-US" smtClean="0"/>
              <a:pPr/>
              <a:t>‹#›</a:t>
            </a:fld>
            <a:endParaRPr lang="en-US"/>
          </a:p>
        </p:txBody>
      </p:sp>
      <p:cxnSp>
        <p:nvCxnSpPr>
          <p:cNvPr id="14" name="Straight Connector 13">
            <a:extLst>
              <a:ext uri="{FF2B5EF4-FFF2-40B4-BE49-F238E27FC236}">
                <a16:creationId xmlns:a16="http://schemas.microsoft.com/office/drawing/2014/main" id="{48B2ED63-4246-C74F-AAF0-568B9848771B}"/>
              </a:ext>
            </a:extLst>
          </p:cNvPr>
          <p:cNvCxnSpPr>
            <a:cxnSpLocks/>
          </p:cNvCxnSpPr>
          <p:nvPr userDrawn="1"/>
        </p:nvCxnSpPr>
        <p:spPr>
          <a:xfrm>
            <a:off x="119896" y="1718678"/>
            <a:ext cx="254000" cy="0"/>
          </a:xfrm>
          <a:prstGeom prst="line">
            <a:avLst/>
          </a:prstGeom>
          <a:ln w="12700" cap="rnd">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2F9CEAA4-953D-B249-A08B-F6D0A3A740E6}"/>
              </a:ext>
            </a:extLst>
          </p:cNvPr>
          <p:cNvCxnSpPr>
            <a:cxnSpLocks/>
          </p:cNvCxnSpPr>
          <p:nvPr userDrawn="1"/>
        </p:nvCxnSpPr>
        <p:spPr>
          <a:xfrm>
            <a:off x="246896" y="1715512"/>
            <a:ext cx="0" cy="4685288"/>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97201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7451">
          <p15:clr>
            <a:srgbClr val="FBAE40"/>
          </p15:clr>
        </p15:guide>
        <p15:guide id="3" pos="6263">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3_Body Slide-dark-8 person layou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80AA690-2161-904C-B3E6-95131C148317}"/>
              </a:ext>
            </a:extLst>
          </p:cNvPr>
          <p:cNvSpPr>
            <a:spLocks noGrp="1"/>
          </p:cNvSpPr>
          <p:nvPr>
            <p:ph type="pic" sz="quarter" idx="11"/>
          </p:nvPr>
        </p:nvSpPr>
        <p:spPr>
          <a:xfrm>
            <a:off x="918134" y="1595885"/>
            <a:ext cx="2404355" cy="1465080"/>
          </a:xfrm>
          <a:prstGeom prst="rect">
            <a:avLst/>
          </a:prstGeom>
        </p:spPr>
        <p:txBody>
          <a:bodyPr anchor="ctr"/>
          <a:lstStyle>
            <a:lvl1pPr algn="ctr">
              <a:buNone/>
              <a:defRPr sz="1600">
                <a:solidFill>
                  <a:schemeClr val="bg1">
                    <a:lumMod val="50000"/>
                  </a:schemeClr>
                </a:solidFill>
                <a:latin typeface="Segoe UI" panose="020B0502040204020203" pitchFamily="34" charset="0"/>
                <a:cs typeface="Segoe UI" panose="020B0502040204020203" pitchFamily="34" charset="0"/>
              </a:defRPr>
            </a:lvl1pPr>
          </a:lstStyle>
          <a:p>
            <a:r>
              <a:rPr lang="en-US"/>
              <a:t>Click icon to add picture</a:t>
            </a:r>
          </a:p>
        </p:txBody>
      </p:sp>
      <p:sp>
        <p:nvSpPr>
          <p:cNvPr id="5" name="Text Placeholder 4">
            <a:extLst>
              <a:ext uri="{FF2B5EF4-FFF2-40B4-BE49-F238E27FC236}">
                <a16:creationId xmlns:a16="http://schemas.microsoft.com/office/drawing/2014/main" id="{8A74C0B0-7D0B-B645-B515-9AF984FB81AD}"/>
              </a:ext>
            </a:extLst>
          </p:cNvPr>
          <p:cNvSpPr>
            <a:spLocks noGrp="1"/>
          </p:cNvSpPr>
          <p:nvPr>
            <p:ph type="body" sz="quarter" idx="12" hasCustomPrompt="1"/>
          </p:nvPr>
        </p:nvSpPr>
        <p:spPr>
          <a:xfrm>
            <a:off x="887336" y="3086488"/>
            <a:ext cx="2448560" cy="286269"/>
          </a:xfrm>
          <a:prstGeom prst="rect">
            <a:avLst/>
          </a:prstGeom>
        </p:spPr>
        <p:txBody>
          <a:bodyPr anchor="b"/>
          <a:lstStyle>
            <a:lvl1pPr marL="9525" indent="-9525" algn="l">
              <a:buNone/>
              <a:tabLst/>
              <a:defRPr sz="1100">
                <a:solidFill>
                  <a:schemeClr val="bg2">
                    <a:lumMod val="60000"/>
                    <a:lumOff val="40000"/>
                  </a:schemeClr>
                </a:solidFill>
                <a:latin typeface="Segoe UI" panose="020B0502040204020203" pitchFamily="34" charset="0"/>
                <a:cs typeface="Segoe UI" panose="020B0502040204020203" pitchFamily="34" charset="0"/>
              </a:defRPr>
            </a:lvl1pPr>
          </a:lstStyle>
          <a:p>
            <a:pPr lvl="0"/>
            <a:r>
              <a:rPr lang="en-US"/>
              <a:t>Click to edit name</a:t>
            </a:r>
          </a:p>
        </p:txBody>
      </p:sp>
      <p:sp>
        <p:nvSpPr>
          <p:cNvPr id="9" name="Text Placeholder 4">
            <a:extLst>
              <a:ext uri="{FF2B5EF4-FFF2-40B4-BE49-F238E27FC236}">
                <a16:creationId xmlns:a16="http://schemas.microsoft.com/office/drawing/2014/main" id="{7BB6B44B-8FBE-B845-86E0-6D45B864A736}"/>
              </a:ext>
            </a:extLst>
          </p:cNvPr>
          <p:cNvSpPr>
            <a:spLocks noGrp="1"/>
          </p:cNvSpPr>
          <p:nvPr>
            <p:ph type="body" sz="quarter" idx="13" hasCustomPrompt="1"/>
          </p:nvPr>
        </p:nvSpPr>
        <p:spPr>
          <a:xfrm>
            <a:off x="887336" y="3385573"/>
            <a:ext cx="2448560" cy="569279"/>
          </a:xfrm>
          <a:prstGeom prst="rect">
            <a:avLst/>
          </a:prstGeom>
        </p:spPr>
        <p:txBody>
          <a:bodyPr/>
          <a:lstStyle>
            <a:lvl1pPr marL="9525" indent="-9525" algn="l">
              <a:lnSpc>
                <a:spcPct val="85000"/>
              </a:lnSpc>
              <a:buNone/>
              <a:tabLst/>
              <a:defRPr sz="1050">
                <a:solidFill>
                  <a:schemeClr val="bg1">
                    <a:lumMod val="75000"/>
                  </a:schemeClr>
                </a:solidFill>
                <a:latin typeface="Segoe UI" panose="020B0502040204020203" pitchFamily="34" charset="0"/>
                <a:cs typeface="Segoe UI" panose="020B0502040204020203" pitchFamily="34" charset="0"/>
              </a:defRPr>
            </a:lvl1pPr>
          </a:lstStyle>
          <a:p>
            <a:pPr lvl="0"/>
            <a:r>
              <a:rPr lang="en-US"/>
              <a:t>Click to edit title and contact info</a:t>
            </a:r>
          </a:p>
        </p:txBody>
      </p:sp>
      <p:sp>
        <p:nvSpPr>
          <p:cNvPr id="10" name="Picture Placeholder 2">
            <a:extLst>
              <a:ext uri="{FF2B5EF4-FFF2-40B4-BE49-F238E27FC236}">
                <a16:creationId xmlns:a16="http://schemas.microsoft.com/office/drawing/2014/main" id="{F3A81956-E47D-9A43-9257-499B6CE52D15}"/>
              </a:ext>
            </a:extLst>
          </p:cNvPr>
          <p:cNvSpPr>
            <a:spLocks noGrp="1"/>
          </p:cNvSpPr>
          <p:nvPr>
            <p:ph type="pic" sz="quarter" idx="14"/>
          </p:nvPr>
        </p:nvSpPr>
        <p:spPr>
          <a:xfrm>
            <a:off x="3701656" y="1595885"/>
            <a:ext cx="2404355" cy="1465080"/>
          </a:xfrm>
          <a:prstGeom prst="rect">
            <a:avLst/>
          </a:prstGeom>
        </p:spPr>
        <p:txBody>
          <a:bodyPr anchor="ctr"/>
          <a:lstStyle>
            <a:lvl1pPr algn="ctr">
              <a:buNone/>
              <a:defRPr sz="1600">
                <a:solidFill>
                  <a:schemeClr val="bg1">
                    <a:lumMod val="50000"/>
                  </a:schemeClr>
                </a:solidFill>
                <a:latin typeface="Segoe UI" panose="020B0502040204020203" pitchFamily="34" charset="0"/>
                <a:cs typeface="Segoe UI" panose="020B0502040204020203" pitchFamily="34" charset="0"/>
              </a:defRPr>
            </a:lvl1pPr>
          </a:lstStyle>
          <a:p>
            <a:r>
              <a:rPr lang="en-US"/>
              <a:t>Click icon to add picture</a:t>
            </a:r>
          </a:p>
        </p:txBody>
      </p:sp>
      <p:sp>
        <p:nvSpPr>
          <p:cNvPr id="11" name="Text Placeholder 4">
            <a:extLst>
              <a:ext uri="{FF2B5EF4-FFF2-40B4-BE49-F238E27FC236}">
                <a16:creationId xmlns:a16="http://schemas.microsoft.com/office/drawing/2014/main" id="{119C42E5-DB3D-7B48-BDB7-27774AD60026}"/>
              </a:ext>
            </a:extLst>
          </p:cNvPr>
          <p:cNvSpPr>
            <a:spLocks noGrp="1"/>
          </p:cNvSpPr>
          <p:nvPr>
            <p:ph type="body" sz="quarter" idx="15" hasCustomPrompt="1"/>
          </p:nvPr>
        </p:nvSpPr>
        <p:spPr>
          <a:xfrm>
            <a:off x="3670858" y="3086488"/>
            <a:ext cx="2448560" cy="286269"/>
          </a:xfrm>
          <a:prstGeom prst="rect">
            <a:avLst/>
          </a:prstGeom>
        </p:spPr>
        <p:txBody>
          <a:bodyPr anchor="b"/>
          <a:lstStyle>
            <a:lvl1pPr marL="9525" indent="-9525" algn="l">
              <a:buNone/>
              <a:tabLst/>
              <a:defRPr sz="1100">
                <a:solidFill>
                  <a:schemeClr val="bg2">
                    <a:lumMod val="60000"/>
                    <a:lumOff val="40000"/>
                  </a:schemeClr>
                </a:solidFill>
                <a:latin typeface="Segoe UI" panose="020B0502040204020203" pitchFamily="34" charset="0"/>
                <a:cs typeface="Segoe UI" panose="020B0502040204020203" pitchFamily="34" charset="0"/>
              </a:defRPr>
            </a:lvl1pPr>
          </a:lstStyle>
          <a:p>
            <a:pPr lvl="0"/>
            <a:r>
              <a:rPr lang="en-US"/>
              <a:t>Click to edit name</a:t>
            </a:r>
          </a:p>
        </p:txBody>
      </p:sp>
      <p:sp>
        <p:nvSpPr>
          <p:cNvPr id="12" name="Text Placeholder 4">
            <a:extLst>
              <a:ext uri="{FF2B5EF4-FFF2-40B4-BE49-F238E27FC236}">
                <a16:creationId xmlns:a16="http://schemas.microsoft.com/office/drawing/2014/main" id="{A2B22215-AAE7-3245-A843-D0E703408F7E}"/>
              </a:ext>
            </a:extLst>
          </p:cNvPr>
          <p:cNvSpPr>
            <a:spLocks noGrp="1"/>
          </p:cNvSpPr>
          <p:nvPr>
            <p:ph type="body" sz="quarter" idx="16" hasCustomPrompt="1"/>
          </p:nvPr>
        </p:nvSpPr>
        <p:spPr>
          <a:xfrm>
            <a:off x="3670858" y="3385573"/>
            <a:ext cx="2448560" cy="569279"/>
          </a:xfrm>
          <a:prstGeom prst="rect">
            <a:avLst/>
          </a:prstGeom>
        </p:spPr>
        <p:txBody>
          <a:bodyPr/>
          <a:lstStyle>
            <a:lvl1pPr marL="9525" indent="-9525" algn="l">
              <a:lnSpc>
                <a:spcPct val="85000"/>
              </a:lnSpc>
              <a:buNone/>
              <a:tabLst/>
              <a:defRPr sz="1050">
                <a:solidFill>
                  <a:schemeClr val="bg1">
                    <a:lumMod val="75000"/>
                  </a:schemeClr>
                </a:solidFill>
                <a:latin typeface="Segoe UI" panose="020B0502040204020203" pitchFamily="34" charset="0"/>
                <a:cs typeface="Segoe UI" panose="020B0502040204020203" pitchFamily="34" charset="0"/>
              </a:defRPr>
            </a:lvl1pPr>
          </a:lstStyle>
          <a:p>
            <a:pPr lvl="0"/>
            <a:r>
              <a:rPr lang="en-US"/>
              <a:t>Click to edit title and contact info</a:t>
            </a:r>
          </a:p>
        </p:txBody>
      </p:sp>
      <p:sp>
        <p:nvSpPr>
          <p:cNvPr id="13" name="Picture Placeholder 2">
            <a:extLst>
              <a:ext uri="{FF2B5EF4-FFF2-40B4-BE49-F238E27FC236}">
                <a16:creationId xmlns:a16="http://schemas.microsoft.com/office/drawing/2014/main" id="{FDC35DA9-BFC9-5940-AFB9-47528D4F6F42}"/>
              </a:ext>
            </a:extLst>
          </p:cNvPr>
          <p:cNvSpPr>
            <a:spLocks noGrp="1"/>
          </p:cNvSpPr>
          <p:nvPr>
            <p:ph type="pic" sz="quarter" idx="17"/>
          </p:nvPr>
        </p:nvSpPr>
        <p:spPr>
          <a:xfrm>
            <a:off x="6470256" y="1595885"/>
            <a:ext cx="2404355" cy="1465080"/>
          </a:xfrm>
          <a:prstGeom prst="rect">
            <a:avLst/>
          </a:prstGeom>
        </p:spPr>
        <p:txBody>
          <a:bodyPr anchor="ctr"/>
          <a:lstStyle>
            <a:lvl1pPr algn="ctr">
              <a:buNone/>
              <a:defRPr sz="1600">
                <a:solidFill>
                  <a:schemeClr val="bg1">
                    <a:lumMod val="50000"/>
                  </a:schemeClr>
                </a:solidFill>
                <a:latin typeface="Segoe UI" panose="020B0502040204020203" pitchFamily="34" charset="0"/>
                <a:cs typeface="Segoe UI" panose="020B0502040204020203" pitchFamily="34" charset="0"/>
              </a:defRPr>
            </a:lvl1pPr>
          </a:lstStyle>
          <a:p>
            <a:r>
              <a:rPr lang="en-US"/>
              <a:t>Click icon to add picture</a:t>
            </a:r>
          </a:p>
        </p:txBody>
      </p:sp>
      <p:sp>
        <p:nvSpPr>
          <p:cNvPr id="14" name="Text Placeholder 4">
            <a:extLst>
              <a:ext uri="{FF2B5EF4-FFF2-40B4-BE49-F238E27FC236}">
                <a16:creationId xmlns:a16="http://schemas.microsoft.com/office/drawing/2014/main" id="{64005FF4-BDC2-CA48-99D8-7FB273FCE022}"/>
              </a:ext>
            </a:extLst>
          </p:cNvPr>
          <p:cNvSpPr>
            <a:spLocks noGrp="1"/>
          </p:cNvSpPr>
          <p:nvPr>
            <p:ph type="body" sz="quarter" idx="18" hasCustomPrompt="1"/>
          </p:nvPr>
        </p:nvSpPr>
        <p:spPr>
          <a:xfrm>
            <a:off x="6439458" y="3086488"/>
            <a:ext cx="2448560" cy="286269"/>
          </a:xfrm>
          <a:prstGeom prst="rect">
            <a:avLst/>
          </a:prstGeom>
        </p:spPr>
        <p:txBody>
          <a:bodyPr anchor="b"/>
          <a:lstStyle>
            <a:lvl1pPr marL="9525" indent="-9525" algn="l">
              <a:buNone/>
              <a:tabLst/>
              <a:defRPr sz="1100">
                <a:solidFill>
                  <a:schemeClr val="bg2">
                    <a:lumMod val="60000"/>
                    <a:lumOff val="40000"/>
                  </a:schemeClr>
                </a:solidFill>
                <a:latin typeface="Segoe UI" panose="020B0502040204020203" pitchFamily="34" charset="0"/>
                <a:cs typeface="Segoe UI" panose="020B0502040204020203" pitchFamily="34" charset="0"/>
              </a:defRPr>
            </a:lvl1pPr>
          </a:lstStyle>
          <a:p>
            <a:pPr lvl="0"/>
            <a:r>
              <a:rPr lang="en-US"/>
              <a:t>Click to edit name</a:t>
            </a:r>
          </a:p>
        </p:txBody>
      </p:sp>
      <p:sp>
        <p:nvSpPr>
          <p:cNvPr id="15" name="Text Placeholder 4">
            <a:extLst>
              <a:ext uri="{FF2B5EF4-FFF2-40B4-BE49-F238E27FC236}">
                <a16:creationId xmlns:a16="http://schemas.microsoft.com/office/drawing/2014/main" id="{59C0709C-82AA-8847-B9D6-EBD2F8289916}"/>
              </a:ext>
            </a:extLst>
          </p:cNvPr>
          <p:cNvSpPr>
            <a:spLocks noGrp="1"/>
          </p:cNvSpPr>
          <p:nvPr>
            <p:ph type="body" sz="quarter" idx="19" hasCustomPrompt="1"/>
          </p:nvPr>
        </p:nvSpPr>
        <p:spPr>
          <a:xfrm>
            <a:off x="6439458" y="3385573"/>
            <a:ext cx="2448560" cy="569279"/>
          </a:xfrm>
          <a:prstGeom prst="rect">
            <a:avLst/>
          </a:prstGeom>
        </p:spPr>
        <p:txBody>
          <a:bodyPr/>
          <a:lstStyle>
            <a:lvl1pPr marL="9525" indent="-9525" algn="l">
              <a:lnSpc>
                <a:spcPct val="85000"/>
              </a:lnSpc>
              <a:buNone/>
              <a:tabLst/>
              <a:defRPr sz="1050">
                <a:solidFill>
                  <a:schemeClr val="bg1">
                    <a:lumMod val="75000"/>
                  </a:schemeClr>
                </a:solidFill>
                <a:latin typeface="Segoe UI" panose="020B0502040204020203" pitchFamily="34" charset="0"/>
                <a:cs typeface="Segoe UI" panose="020B0502040204020203" pitchFamily="34" charset="0"/>
              </a:defRPr>
            </a:lvl1pPr>
          </a:lstStyle>
          <a:p>
            <a:pPr lvl="0"/>
            <a:r>
              <a:rPr lang="en-US"/>
              <a:t>Click to edit title and contact info</a:t>
            </a:r>
          </a:p>
        </p:txBody>
      </p:sp>
      <p:sp>
        <p:nvSpPr>
          <p:cNvPr id="16" name="Picture Placeholder 2">
            <a:extLst>
              <a:ext uri="{FF2B5EF4-FFF2-40B4-BE49-F238E27FC236}">
                <a16:creationId xmlns:a16="http://schemas.microsoft.com/office/drawing/2014/main" id="{D0B8ADF9-E4BA-454A-80BC-3EC12A4622F8}"/>
              </a:ext>
            </a:extLst>
          </p:cNvPr>
          <p:cNvSpPr>
            <a:spLocks noGrp="1"/>
          </p:cNvSpPr>
          <p:nvPr>
            <p:ph type="pic" sz="quarter" idx="20"/>
          </p:nvPr>
        </p:nvSpPr>
        <p:spPr>
          <a:xfrm>
            <a:off x="918134" y="4085228"/>
            <a:ext cx="2404355" cy="1465080"/>
          </a:xfrm>
          <a:prstGeom prst="rect">
            <a:avLst/>
          </a:prstGeom>
        </p:spPr>
        <p:txBody>
          <a:bodyPr anchor="ctr"/>
          <a:lstStyle>
            <a:lvl1pPr algn="ctr">
              <a:buNone/>
              <a:defRPr sz="1600">
                <a:solidFill>
                  <a:schemeClr val="bg1">
                    <a:lumMod val="50000"/>
                  </a:schemeClr>
                </a:solidFill>
                <a:latin typeface="Segoe UI" panose="020B0502040204020203" pitchFamily="34" charset="0"/>
                <a:cs typeface="Segoe UI" panose="020B0502040204020203" pitchFamily="34" charset="0"/>
              </a:defRPr>
            </a:lvl1pPr>
          </a:lstStyle>
          <a:p>
            <a:r>
              <a:rPr lang="en-US"/>
              <a:t>Click icon to add picture</a:t>
            </a:r>
          </a:p>
        </p:txBody>
      </p:sp>
      <p:sp>
        <p:nvSpPr>
          <p:cNvPr id="18" name="Text Placeholder 4">
            <a:extLst>
              <a:ext uri="{FF2B5EF4-FFF2-40B4-BE49-F238E27FC236}">
                <a16:creationId xmlns:a16="http://schemas.microsoft.com/office/drawing/2014/main" id="{D764338C-77FB-9C4E-A926-6B9BAE9948C4}"/>
              </a:ext>
            </a:extLst>
          </p:cNvPr>
          <p:cNvSpPr>
            <a:spLocks noGrp="1"/>
          </p:cNvSpPr>
          <p:nvPr>
            <p:ph type="body" sz="quarter" idx="21" hasCustomPrompt="1"/>
          </p:nvPr>
        </p:nvSpPr>
        <p:spPr>
          <a:xfrm>
            <a:off x="887336" y="5575831"/>
            <a:ext cx="2448560" cy="286269"/>
          </a:xfrm>
          <a:prstGeom prst="rect">
            <a:avLst/>
          </a:prstGeom>
        </p:spPr>
        <p:txBody>
          <a:bodyPr anchor="b"/>
          <a:lstStyle>
            <a:lvl1pPr marL="9525" indent="-9525" algn="l">
              <a:buNone/>
              <a:tabLst/>
              <a:defRPr sz="1100">
                <a:solidFill>
                  <a:schemeClr val="bg2">
                    <a:lumMod val="60000"/>
                    <a:lumOff val="40000"/>
                  </a:schemeClr>
                </a:solidFill>
                <a:latin typeface="Segoe UI" panose="020B0502040204020203" pitchFamily="34" charset="0"/>
                <a:cs typeface="Segoe UI" panose="020B0502040204020203" pitchFamily="34" charset="0"/>
              </a:defRPr>
            </a:lvl1pPr>
          </a:lstStyle>
          <a:p>
            <a:pPr lvl="0"/>
            <a:r>
              <a:rPr lang="en-US"/>
              <a:t>Click to edit name</a:t>
            </a:r>
          </a:p>
        </p:txBody>
      </p:sp>
      <p:sp>
        <p:nvSpPr>
          <p:cNvPr id="21" name="Text Placeholder 4">
            <a:extLst>
              <a:ext uri="{FF2B5EF4-FFF2-40B4-BE49-F238E27FC236}">
                <a16:creationId xmlns:a16="http://schemas.microsoft.com/office/drawing/2014/main" id="{23F7D43A-C80C-424A-A940-1F06287FB2AF}"/>
              </a:ext>
            </a:extLst>
          </p:cNvPr>
          <p:cNvSpPr>
            <a:spLocks noGrp="1"/>
          </p:cNvSpPr>
          <p:nvPr>
            <p:ph type="body" sz="quarter" idx="22" hasCustomPrompt="1"/>
          </p:nvPr>
        </p:nvSpPr>
        <p:spPr>
          <a:xfrm>
            <a:off x="887336" y="5874916"/>
            <a:ext cx="2448560" cy="569279"/>
          </a:xfrm>
          <a:prstGeom prst="rect">
            <a:avLst/>
          </a:prstGeom>
        </p:spPr>
        <p:txBody>
          <a:bodyPr/>
          <a:lstStyle>
            <a:lvl1pPr marL="9525" indent="-9525" algn="l">
              <a:lnSpc>
                <a:spcPct val="85000"/>
              </a:lnSpc>
              <a:buNone/>
              <a:tabLst/>
              <a:defRPr sz="1050">
                <a:solidFill>
                  <a:schemeClr val="bg1">
                    <a:lumMod val="75000"/>
                  </a:schemeClr>
                </a:solidFill>
                <a:latin typeface="Segoe UI" panose="020B0502040204020203" pitchFamily="34" charset="0"/>
                <a:cs typeface="Segoe UI" panose="020B0502040204020203" pitchFamily="34" charset="0"/>
              </a:defRPr>
            </a:lvl1pPr>
          </a:lstStyle>
          <a:p>
            <a:pPr lvl="0"/>
            <a:r>
              <a:rPr lang="en-US"/>
              <a:t>Click to edit title and contact info</a:t>
            </a:r>
          </a:p>
        </p:txBody>
      </p:sp>
      <p:sp>
        <p:nvSpPr>
          <p:cNvPr id="22" name="Picture Placeholder 2">
            <a:extLst>
              <a:ext uri="{FF2B5EF4-FFF2-40B4-BE49-F238E27FC236}">
                <a16:creationId xmlns:a16="http://schemas.microsoft.com/office/drawing/2014/main" id="{ED336DA2-0BD3-BA4C-8E82-35FD5F665DAE}"/>
              </a:ext>
            </a:extLst>
          </p:cNvPr>
          <p:cNvSpPr>
            <a:spLocks noGrp="1"/>
          </p:cNvSpPr>
          <p:nvPr>
            <p:ph type="pic" sz="quarter" idx="23"/>
          </p:nvPr>
        </p:nvSpPr>
        <p:spPr>
          <a:xfrm>
            <a:off x="3701656" y="4085228"/>
            <a:ext cx="2404355" cy="1465080"/>
          </a:xfrm>
          <a:prstGeom prst="rect">
            <a:avLst/>
          </a:prstGeom>
        </p:spPr>
        <p:txBody>
          <a:bodyPr anchor="ctr"/>
          <a:lstStyle>
            <a:lvl1pPr algn="ctr">
              <a:buNone/>
              <a:defRPr sz="1600">
                <a:solidFill>
                  <a:schemeClr val="bg1">
                    <a:lumMod val="50000"/>
                  </a:schemeClr>
                </a:solidFill>
                <a:latin typeface="Segoe UI" panose="020B0502040204020203" pitchFamily="34" charset="0"/>
                <a:cs typeface="Segoe UI" panose="020B0502040204020203" pitchFamily="34" charset="0"/>
              </a:defRPr>
            </a:lvl1pPr>
          </a:lstStyle>
          <a:p>
            <a:r>
              <a:rPr lang="en-US"/>
              <a:t>Click icon to add picture</a:t>
            </a:r>
          </a:p>
        </p:txBody>
      </p:sp>
      <p:sp>
        <p:nvSpPr>
          <p:cNvPr id="23" name="Text Placeholder 4">
            <a:extLst>
              <a:ext uri="{FF2B5EF4-FFF2-40B4-BE49-F238E27FC236}">
                <a16:creationId xmlns:a16="http://schemas.microsoft.com/office/drawing/2014/main" id="{5AB66263-CF50-744C-8028-E7DE0A094CC8}"/>
              </a:ext>
            </a:extLst>
          </p:cNvPr>
          <p:cNvSpPr>
            <a:spLocks noGrp="1"/>
          </p:cNvSpPr>
          <p:nvPr>
            <p:ph type="body" sz="quarter" idx="24" hasCustomPrompt="1"/>
          </p:nvPr>
        </p:nvSpPr>
        <p:spPr>
          <a:xfrm>
            <a:off x="3670858" y="5575831"/>
            <a:ext cx="2448560" cy="286269"/>
          </a:xfrm>
          <a:prstGeom prst="rect">
            <a:avLst/>
          </a:prstGeom>
        </p:spPr>
        <p:txBody>
          <a:bodyPr anchor="b"/>
          <a:lstStyle>
            <a:lvl1pPr marL="9525" indent="-9525" algn="l">
              <a:buNone/>
              <a:tabLst/>
              <a:defRPr sz="1100">
                <a:solidFill>
                  <a:schemeClr val="bg2">
                    <a:lumMod val="60000"/>
                    <a:lumOff val="40000"/>
                  </a:schemeClr>
                </a:solidFill>
                <a:latin typeface="Segoe UI" panose="020B0502040204020203" pitchFamily="34" charset="0"/>
                <a:cs typeface="Segoe UI" panose="020B0502040204020203" pitchFamily="34" charset="0"/>
              </a:defRPr>
            </a:lvl1pPr>
          </a:lstStyle>
          <a:p>
            <a:pPr lvl="0"/>
            <a:r>
              <a:rPr lang="en-US"/>
              <a:t>Click to edit name</a:t>
            </a:r>
          </a:p>
        </p:txBody>
      </p:sp>
      <p:sp>
        <p:nvSpPr>
          <p:cNvPr id="24" name="Text Placeholder 4">
            <a:extLst>
              <a:ext uri="{FF2B5EF4-FFF2-40B4-BE49-F238E27FC236}">
                <a16:creationId xmlns:a16="http://schemas.microsoft.com/office/drawing/2014/main" id="{045BB19A-F331-304D-91F6-80394A056FBE}"/>
              </a:ext>
            </a:extLst>
          </p:cNvPr>
          <p:cNvSpPr>
            <a:spLocks noGrp="1"/>
          </p:cNvSpPr>
          <p:nvPr>
            <p:ph type="body" sz="quarter" idx="25" hasCustomPrompt="1"/>
          </p:nvPr>
        </p:nvSpPr>
        <p:spPr>
          <a:xfrm>
            <a:off x="3670858" y="5874916"/>
            <a:ext cx="2448560" cy="569279"/>
          </a:xfrm>
          <a:prstGeom prst="rect">
            <a:avLst/>
          </a:prstGeom>
        </p:spPr>
        <p:txBody>
          <a:bodyPr/>
          <a:lstStyle>
            <a:lvl1pPr marL="9525" indent="-9525" algn="l">
              <a:lnSpc>
                <a:spcPct val="85000"/>
              </a:lnSpc>
              <a:buNone/>
              <a:tabLst/>
              <a:defRPr sz="1050">
                <a:solidFill>
                  <a:schemeClr val="bg1">
                    <a:lumMod val="75000"/>
                  </a:schemeClr>
                </a:solidFill>
                <a:latin typeface="Segoe UI" panose="020B0502040204020203" pitchFamily="34" charset="0"/>
                <a:cs typeface="Segoe UI" panose="020B0502040204020203" pitchFamily="34" charset="0"/>
              </a:defRPr>
            </a:lvl1pPr>
          </a:lstStyle>
          <a:p>
            <a:pPr lvl="0"/>
            <a:r>
              <a:rPr lang="en-US"/>
              <a:t>Click to edit title and contact info</a:t>
            </a:r>
          </a:p>
        </p:txBody>
      </p:sp>
      <p:sp>
        <p:nvSpPr>
          <p:cNvPr id="25" name="Picture Placeholder 2">
            <a:extLst>
              <a:ext uri="{FF2B5EF4-FFF2-40B4-BE49-F238E27FC236}">
                <a16:creationId xmlns:a16="http://schemas.microsoft.com/office/drawing/2014/main" id="{8EC51DAA-F34E-524E-93C2-F674726FDB3F}"/>
              </a:ext>
            </a:extLst>
          </p:cNvPr>
          <p:cNvSpPr>
            <a:spLocks noGrp="1"/>
          </p:cNvSpPr>
          <p:nvPr>
            <p:ph type="pic" sz="quarter" idx="26"/>
          </p:nvPr>
        </p:nvSpPr>
        <p:spPr>
          <a:xfrm>
            <a:off x="6470256" y="4085228"/>
            <a:ext cx="2404355" cy="1465080"/>
          </a:xfrm>
          <a:prstGeom prst="rect">
            <a:avLst/>
          </a:prstGeom>
        </p:spPr>
        <p:txBody>
          <a:bodyPr anchor="ctr"/>
          <a:lstStyle>
            <a:lvl1pPr algn="ctr">
              <a:buNone/>
              <a:defRPr sz="1600">
                <a:solidFill>
                  <a:schemeClr val="bg1">
                    <a:lumMod val="50000"/>
                  </a:schemeClr>
                </a:solidFill>
                <a:latin typeface="Segoe UI" panose="020B0502040204020203" pitchFamily="34" charset="0"/>
                <a:cs typeface="Segoe UI" panose="020B0502040204020203" pitchFamily="34" charset="0"/>
              </a:defRPr>
            </a:lvl1pPr>
          </a:lstStyle>
          <a:p>
            <a:r>
              <a:rPr lang="en-US"/>
              <a:t>Click icon to add picture</a:t>
            </a:r>
          </a:p>
        </p:txBody>
      </p:sp>
      <p:sp>
        <p:nvSpPr>
          <p:cNvPr id="26" name="Text Placeholder 4">
            <a:extLst>
              <a:ext uri="{FF2B5EF4-FFF2-40B4-BE49-F238E27FC236}">
                <a16:creationId xmlns:a16="http://schemas.microsoft.com/office/drawing/2014/main" id="{EBAD86A6-2F84-6F4D-82D6-8B75F2A40F8C}"/>
              </a:ext>
            </a:extLst>
          </p:cNvPr>
          <p:cNvSpPr>
            <a:spLocks noGrp="1"/>
          </p:cNvSpPr>
          <p:nvPr>
            <p:ph type="body" sz="quarter" idx="27" hasCustomPrompt="1"/>
          </p:nvPr>
        </p:nvSpPr>
        <p:spPr>
          <a:xfrm>
            <a:off x="6439458" y="5575831"/>
            <a:ext cx="2448560" cy="286269"/>
          </a:xfrm>
          <a:prstGeom prst="rect">
            <a:avLst/>
          </a:prstGeom>
        </p:spPr>
        <p:txBody>
          <a:bodyPr anchor="b"/>
          <a:lstStyle>
            <a:lvl1pPr marL="9525" indent="-9525" algn="l">
              <a:buNone/>
              <a:tabLst/>
              <a:defRPr sz="1100">
                <a:solidFill>
                  <a:schemeClr val="bg2">
                    <a:lumMod val="60000"/>
                    <a:lumOff val="40000"/>
                  </a:schemeClr>
                </a:solidFill>
                <a:latin typeface="Segoe UI" panose="020B0502040204020203" pitchFamily="34" charset="0"/>
                <a:cs typeface="Segoe UI" panose="020B0502040204020203" pitchFamily="34" charset="0"/>
              </a:defRPr>
            </a:lvl1pPr>
          </a:lstStyle>
          <a:p>
            <a:pPr lvl="0"/>
            <a:r>
              <a:rPr lang="en-US"/>
              <a:t>Click to edit name</a:t>
            </a:r>
          </a:p>
        </p:txBody>
      </p:sp>
      <p:sp>
        <p:nvSpPr>
          <p:cNvPr id="27" name="Text Placeholder 4">
            <a:extLst>
              <a:ext uri="{FF2B5EF4-FFF2-40B4-BE49-F238E27FC236}">
                <a16:creationId xmlns:a16="http://schemas.microsoft.com/office/drawing/2014/main" id="{A47FB85F-0481-B445-9E6B-BE1E69BED6D2}"/>
              </a:ext>
            </a:extLst>
          </p:cNvPr>
          <p:cNvSpPr>
            <a:spLocks noGrp="1"/>
          </p:cNvSpPr>
          <p:nvPr>
            <p:ph type="body" sz="quarter" idx="28" hasCustomPrompt="1"/>
          </p:nvPr>
        </p:nvSpPr>
        <p:spPr>
          <a:xfrm>
            <a:off x="6439458" y="5874916"/>
            <a:ext cx="2448560" cy="569279"/>
          </a:xfrm>
          <a:prstGeom prst="rect">
            <a:avLst/>
          </a:prstGeom>
        </p:spPr>
        <p:txBody>
          <a:bodyPr/>
          <a:lstStyle>
            <a:lvl1pPr marL="9525" indent="-9525" algn="l">
              <a:lnSpc>
                <a:spcPct val="85000"/>
              </a:lnSpc>
              <a:buNone/>
              <a:tabLst/>
              <a:defRPr sz="1050">
                <a:solidFill>
                  <a:schemeClr val="bg1">
                    <a:lumMod val="75000"/>
                  </a:schemeClr>
                </a:solidFill>
                <a:latin typeface="Segoe UI" panose="020B0502040204020203" pitchFamily="34" charset="0"/>
                <a:cs typeface="Segoe UI" panose="020B0502040204020203" pitchFamily="34" charset="0"/>
              </a:defRPr>
            </a:lvl1pPr>
          </a:lstStyle>
          <a:p>
            <a:pPr lvl="0"/>
            <a:r>
              <a:rPr lang="en-US"/>
              <a:t>Click to edit title and contact info</a:t>
            </a:r>
          </a:p>
        </p:txBody>
      </p:sp>
      <p:sp>
        <p:nvSpPr>
          <p:cNvPr id="28" name="Picture Placeholder 2">
            <a:extLst>
              <a:ext uri="{FF2B5EF4-FFF2-40B4-BE49-F238E27FC236}">
                <a16:creationId xmlns:a16="http://schemas.microsoft.com/office/drawing/2014/main" id="{5F57414D-6A33-1B43-8D0C-40C49E85BBE6}"/>
              </a:ext>
            </a:extLst>
          </p:cNvPr>
          <p:cNvSpPr>
            <a:spLocks noGrp="1"/>
          </p:cNvSpPr>
          <p:nvPr>
            <p:ph type="pic" sz="quarter" idx="29"/>
          </p:nvPr>
        </p:nvSpPr>
        <p:spPr>
          <a:xfrm>
            <a:off x="9208376" y="1595885"/>
            <a:ext cx="2404355" cy="1465080"/>
          </a:xfrm>
          <a:prstGeom prst="rect">
            <a:avLst/>
          </a:prstGeom>
        </p:spPr>
        <p:txBody>
          <a:bodyPr anchor="ctr"/>
          <a:lstStyle>
            <a:lvl1pPr algn="ctr">
              <a:buNone/>
              <a:defRPr sz="1600">
                <a:solidFill>
                  <a:schemeClr val="bg1">
                    <a:lumMod val="50000"/>
                  </a:schemeClr>
                </a:solidFill>
                <a:latin typeface="Segoe UI" panose="020B0502040204020203" pitchFamily="34" charset="0"/>
                <a:cs typeface="Segoe UI" panose="020B0502040204020203" pitchFamily="34" charset="0"/>
              </a:defRPr>
            </a:lvl1pPr>
          </a:lstStyle>
          <a:p>
            <a:r>
              <a:rPr lang="en-US"/>
              <a:t>Click icon to add picture</a:t>
            </a:r>
          </a:p>
        </p:txBody>
      </p:sp>
      <p:sp>
        <p:nvSpPr>
          <p:cNvPr id="29" name="Text Placeholder 4">
            <a:extLst>
              <a:ext uri="{FF2B5EF4-FFF2-40B4-BE49-F238E27FC236}">
                <a16:creationId xmlns:a16="http://schemas.microsoft.com/office/drawing/2014/main" id="{765D1E27-055C-234E-8C8C-8E3A647A945A}"/>
              </a:ext>
            </a:extLst>
          </p:cNvPr>
          <p:cNvSpPr>
            <a:spLocks noGrp="1"/>
          </p:cNvSpPr>
          <p:nvPr>
            <p:ph type="body" sz="quarter" idx="30" hasCustomPrompt="1"/>
          </p:nvPr>
        </p:nvSpPr>
        <p:spPr>
          <a:xfrm>
            <a:off x="9177578" y="3086488"/>
            <a:ext cx="2448560" cy="286269"/>
          </a:xfrm>
          <a:prstGeom prst="rect">
            <a:avLst/>
          </a:prstGeom>
        </p:spPr>
        <p:txBody>
          <a:bodyPr anchor="b"/>
          <a:lstStyle>
            <a:lvl1pPr marL="9525" indent="-9525" algn="l">
              <a:buNone/>
              <a:tabLst/>
              <a:defRPr sz="1100">
                <a:solidFill>
                  <a:schemeClr val="bg2">
                    <a:lumMod val="60000"/>
                    <a:lumOff val="40000"/>
                  </a:schemeClr>
                </a:solidFill>
                <a:latin typeface="Segoe UI" panose="020B0502040204020203" pitchFamily="34" charset="0"/>
                <a:cs typeface="Segoe UI" panose="020B0502040204020203" pitchFamily="34" charset="0"/>
              </a:defRPr>
            </a:lvl1pPr>
          </a:lstStyle>
          <a:p>
            <a:pPr lvl="0"/>
            <a:r>
              <a:rPr lang="en-US"/>
              <a:t>Click to edit name</a:t>
            </a:r>
          </a:p>
        </p:txBody>
      </p:sp>
      <p:sp>
        <p:nvSpPr>
          <p:cNvPr id="30" name="Text Placeholder 4">
            <a:extLst>
              <a:ext uri="{FF2B5EF4-FFF2-40B4-BE49-F238E27FC236}">
                <a16:creationId xmlns:a16="http://schemas.microsoft.com/office/drawing/2014/main" id="{456322BC-A4AF-9E4E-88C7-A8759733DE53}"/>
              </a:ext>
            </a:extLst>
          </p:cNvPr>
          <p:cNvSpPr>
            <a:spLocks noGrp="1"/>
          </p:cNvSpPr>
          <p:nvPr>
            <p:ph type="body" sz="quarter" idx="31" hasCustomPrompt="1"/>
          </p:nvPr>
        </p:nvSpPr>
        <p:spPr>
          <a:xfrm>
            <a:off x="9177578" y="3385573"/>
            <a:ext cx="2448560" cy="569279"/>
          </a:xfrm>
          <a:prstGeom prst="rect">
            <a:avLst/>
          </a:prstGeom>
        </p:spPr>
        <p:txBody>
          <a:bodyPr/>
          <a:lstStyle>
            <a:lvl1pPr marL="9525" indent="-9525" algn="l">
              <a:lnSpc>
                <a:spcPct val="85000"/>
              </a:lnSpc>
              <a:buNone/>
              <a:tabLst/>
              <a:defRPr sz="1050">
                <a:solidFill>
                  <a:schemeClr val="bg1">
                    <a:lumMod val="75000"/>
                  </a:schemeClr>
                </a:solidFill>
                <a:latin typeface="Segoe UI" panose="020B0502040204020203" pitchFamily="34" charset="0"/>
                <a:cs typeface="Segoe UI" panose="020B0502040204020203" pitchFamily="34" charset="0"/>
              </a:defRPr>
            </a:lvl1pPr>
          </a:lstStyle>
          <a:p>
            <a:pPr lvl="0"/>
            <a:r>
              <a:rPr lang="en-US"/>
              <a:t>Click to edit title and contact info</a:t>
            </a:r>
          </a:p>
        </p:txBody>
      </p:sp>
      <p:sp>
        <p:nvSpPr>
          <p:cNvPr id="31" name="Picture Placeholder 2">
            <a:extLst>
              <a:ext uri="{FF2B5EF4-FFF2-40B4-BE49-F238E27FC236}">
                <a16:creationId xmlns:a16="http://schemas.microsoft.com/office/drawing/2014/main" id="{91C6AFA4-47E5-E844-9F4E-299F038432D1}"/>
              </a:ext>
            </a:extLst>
          </p:cNvPr>
          <p:cNvSpPr>
            <a:spLocks noGrp="1"/>
          </p:cNvSpPr>
          <p:nvPr>
            <p:ph type="pic" sz="quarter" idx="32"/>
          </p:nvPr>
        </p:nvSpPr>
        <p:spPr>
          <a:xfrm>
            <a:off x="9208376" y="4085228"/>
            <a:ext cx="2404355" cy="1465080"/>
          </a:xfrm>
          <a:prstGeom prst="rect">
            <a:avLst/>
          </a:prstGeom>
        </p:spPr>
        <p:txBody>
          <a:bodyPr anchor="ctr"/>
          <a:lstStyle>
            <a:lvl1pPr algn="ctr">
              <a:buNone/>
              <a:defRPr sz="1600">
                <a:solidFill>
                  <a:schemeClr val="bg1">
                    <a:lumMod val="50000"/>
                  </a:schemeClr>
                </a:solidFill>
                <a:latin typeface="Segoe UI" panose="020B0502040204020203" pitchFamily="34" charset="0"/>
                <a:cs typeface="Segoe UI" panose="020B0502040204020203" pitchFamily="34" charset="0"/>
              </a:defRPr>
            </a:lvl1pPr>
          </a:lstStyle>
          <a:p>
            <a:r>
              <a:rPr lang="en-US"/>
              <a:t>Click icon to add picture</a:t>
            </a:r>
          </a:p>
        </p:txBody>
      </p:sp>
      <p:sp>
        <p:nvSpPr>
          <p:cNvPr id="32" name="Text Placeholder 4">
            <a:extLst>
              <a:ext uri="{FF2B5EF4-FFF2-40B4-BE49-F238E27FC236}">
                <a16:creationId xmlns:a16="http://schemas.microsoft.com/office/drawing/2014/main" id="{5758773F-AFA2-4945-A0EC-758C61D996C3}"/>
              </a:ext>
            </a:extLst>
          </p:cNvPr>
          <p:cNvSpPr>
            <a:spLocks noGrp="1"/>
          </p:cNvSpPr>
          <p:nvPr>
            <p:ph type="body" sz="quarter" idx="33" hasCustomPrompt="1"/>
          </p:nvPr>
        </p:nvSpPr>
        <p:spPr>
          <a:xfrm>
            <a:off x="9177578" y="5575831"/>
            <a:ext cx="2448560" cy="286269"/>
          </a:xfrm>
          <a:prstGeom prst="rect">
            <a:avLst/>
          </a:prstGeom>
        </p:spPr>
        <p:txBody>
          <a:bodyPr anchor="b"/>
          <a:lstStyle>
            <a:lvl1pPr marL="9525" indent="-9525" algn="l">
              <a:buNone/>
              <a:tabLst/>
              <a:defRPr sz="1100">
                <a:solidFill>
                  <a:schemeClr val="bg2">
                    <a:lumMod val="60000"/>
                    <a:lumOff val="40000"/>
                  </a:schemeClr>
                </a:solidFill>
                <a:latin typeface="Segoe UI" panose="020B0502040204020203" pitchFamily="34" charset="0"/>
                <a:cs typeface="Segoe UI" panose="020B0502040204020203" pitchFamily="34" charset="0"/>
              </a:defRPr>
            </a:lvl1pPr>
          </a:lstStyle>
          <a:p>
            <a:pPr lvl="0"/>
            <a:r>
              <a:rPr lang="en-US"/>
              <a:t>Click to edit name</a:t>
            </a:r>
          </a:p>
        </p:txBody>
      </p:sp>
      <p:sp>
        <p:nvSpPr>
          <p:cNvPr id="33" name="Text Placeholder 4">
            <a:extLst>
              <a:ext uri="{FF2B5EF4-FFF2-40B4-BE49-F238E27FC236}">
                <a16:creationId xmlns:a16="http://schemas.microsoft.com/office/drawing/2014/main" id="{F32FD0C1-C5CB-8542-A0F1-CF70D8D89C0D}"/>
              </a:ext>
            </a:extLst>
          </p:cNvPr>
          <p:cNvSpPr>
            <a:spLocks noGrp="1"/>
          </p:cNvSpPr>
          <p:nvPr>
            <p:ph type="body" sz="quarter" idx="34" hasCustomPrompt="1"/>
          </p:nvPr>
        </p:nvSpPr>
        <p:spPr>
          <a:xfrm>
            <a:off x="9177578" y="5874916"/>
            <a:ext cx="2448560" cy="569279"/>
          </a:xfrm>
          <a:prstGeom prst="rect">
            <a:avLst/>
          </a:prstGeom>
        </p:spPr>
        <p:txBody>
          <a:bodyPr/>
          <a:lstStyle>
            <a:lvl1pPr marL="9525" indent="-9525" algn="l">
              <a:lnSpc>
                <a:spcPct val="85000"/>
              </a:lnSpc>
              <a:buNone/>
              <a:tabLst/>
              <a:defRPr sz="1050">
                <a:solidFill>
                  <a:schemeClr val="bg1">
                    <a:lumMod val="75000"/>
                  </a:schemeClr>
                </a:solidFill>
                <a:latin typeface="Segoe UI" panose="020B0502040204020203" pitchFamily="34" charset="0"/>
                <a:cs typeface="Segoe UI" panose="020B0502040204020203" pitchFamily="34" charset="0"/>
              </a:defRPr>
            </a:lvl1pPr>
          </a:lstStyle>
          <a:p>
            <a:pPr lvl="0"/>
            <a:r>
              <a:rPr lang="en-US"/>
              <a:t>Click to edit title and contact info</a:t>
            </a:r>
          </a:p>
        </p:txBody>
      </p:sp>
      <p:sp>
        <p:nvSpPr>
          <p:cNvPr id="46" name="Title Placeholder 1">
            <a:extLst>
              <a:ext uri="{FF2B5EF4-FFF2-40B4-BE49-F238E27FC236}">
                <a16:creationId xmlns:a16="http://schemas.microsoft.com/office/drawing/2014/main" id="{2E8395D2-47CF-1B40-859B-AADE4CB8FB4A}"/>
              </a:ext>
            </a:extLst>
          </p:cNvPr>
          <p:cNvSpPr>
            <a:spLocks noGrp="1"/>
          </p:cNvSpPr>
          <p:nvPr>
            <p:ph type="title"/>
          </p:nvPr>
        </p:nvSpPr>
        <p:spPr>
          <a:xfrm>
            <a:off x="886460" y="367330"/>
            <a:ext cx="10944096" cy="955707"/>
          </a:xfrm>
          <a:prstGeom prst="rect">
            <a:avLst/>
          </a:prstGeom>
        </p:spPr>
        <p:txBody>
          <a:bodyPr vert="horz" lIns="121842" tIns="60921" rIns="121842" bIns="60921" rtlCol="0" anchor="b" anchorCtr="0">
            <a:normAutofit/>
          </a:bodyPr>
          <a:lstStyle>
            <a:lvl1pPr algn="l">
              <a:lnSpc>
                <a:spcPct val="85000"/>
              </a:lnSpc>
              <a:defRPr sz="2800" b="1" i="0" spc="0" baseline="0">
                <a:solidFill>
                  <a:schemeClr val="tx1"/>
                </a:solidFill>
                <a:latin typeface="Segoe UI Semibold" panose="020B0502040204020203" pitchFamily="34" charset="0"/>
                <a:cs typeface="Segoe UI Semibold" panose="020B0502040204020203" pitchFamily="34" charset="0"/>
              </a:defRPr>
            </a:lvl1pPr>
          </a:lstStyle>
          <a:p>
            <a:r>
              <a:rPr lang="en-US"/>
              <a:t>Click to edit Master title style</a:t>
            </a:r>
          </a:p>
        </p:txBody>
      </p:sp>
      <p:sp>
        <p:nvSpPr>
          <p:cNvPr id="34" name="Text Placeholder 3">
            <a:extLst>
              <a:ext uri="{FF2B5EF4-FFF2-40B4-BE49-F238E27FC236}">
                <a16:creationId xmlns:a16="http://schemas.microsoft.com/office/drawing/2014/main" id="{DC2F1679-207C-C34A-B85C-EF921E24F008}"/>
              </a:ext>
            </a:extLst>
          </p:cNvPr>
          <p:cNvSpPr>
            <a:spLocks noGrp="1"/>
          </p:cNvSpPr>
          <p:nvPr>
            <p:ph type="body" sz="quarter" idx="35" hasCustomPrompt="1"/>
          </p:nvPr>
        </p:nvSpPr>
        <p:spPr>
          <a:xfrm rot="5400000">
            <a:off x="-602769" y="704785"/>
            <a:ext cx="1699329" cy="289762"/>
          </a:xfrm>
          <a:prstGeom prst="rect">
            <a:avLst/>
          </a:prstGeom>
        </p:spPr>
        <p:txBody>
          <a:bodyPr anchor="ctr"/>
          <a:lstStyle>
            <a:lvl1pPr marL="0" indent="0" algn="r">
              <a:buNone/>
              <a:defRPr sz="900" b="1" i="0">
                <a:solidFill>
                  <a:schemeClr val="bg1">
                    <a:lumMod val="65000"/>
                  </a:schemeClr>
                </a:solidFill>
                <a:latin typeface="Segoe UI Semibold" panose="020B0502040204020203" pitchFamily="34" charset="0"/>
                <a:cs typeface="Segoe UI Semibold" panose="020B0502040204020203" pitchFamily="34" charset="0"/>
              </a:defRPr>
            </a:lvl1pPr>
            <a:lvl2pPr marL="403157" indent="0">
              <a:buNone/>
              <a:defRPr/>
            </a:lvl2pPr>
          </a:lstStyle>
          <a:p>
            <a:pPr lvl="0"/>
            <a:r>
              <a:rPr lang="en-US"/>
              <a:t>Click to edit tracker</a:t>
            </a:r>
          </a:p>
        </p:txBody>
      </p:sp>
      <p:sp>
        <p:nvSpPr>
          <p:cNvPr id="35" name="Slide Number Placeholder 16">
            <a:extLst>
              <a:ext uri="{FF2B5EF4-FFF2-40B4-BE49-F238E27FC236}">
                <a16:creationId xmlns:a16="http://schemas.microsoft.com/office/drawing/2014/main" id="{A26E6C94-7911-CF47-A0A0-22DD5A021830}"/>
              </a:ext>
            </a:extLst>
          </p:cNvPr>
          <p:cNvSpPr>
            <a:spLocks noGrp="1"/>
          </p:cNvSpPr>
          <p:nvPr>
            <p:ph type="sldNum" sz="quarter" idx="4"/>
          </p:nvPr>
        </p:nvSpPr>
        <p:spPr>
          <a:xfrm>
            <a:off x="63500" y="6412729"/>
            <a:ext cx="366793" cy="308860"/>
          </a:xfrm>
          <a:prstGeom prst="rect">
            <a:avLst/>
          </a:prstGeom>
        </p:spPr>
        <p:txBody>
          <a:bodyPr anchor="ctr"/>
          <a:lstStyle>
            <a:lvl1pPr algn="ctr">
              <a:defRPr sz="800" b="0" i="0">
                <a:solidFill>
                  <a:schemeClr val="bg1">
                    <a:lumMod val="75000"/>
                  </a:schemeClr>
                </a:solidFill>
                <a:latin typeface="Arial" panose="020B0604020202020204" pitchFamily="34" charset="0"/>
                <a:cs typeface="Arial" panose="020B0604020202020204" pitchFamily="34" charset="0"/>
              </a:defRPr>
            </a:lvl1pPr>
          </a:lstStyle>
          <a:p>
            <a:fld id="{B34C5665-60AA-4800-975B-60C3B685C1F4}" type="slidenum">
              <a:rPr lang="en-US" smtClean="0"/>
              <a:pPr/>
              <a:t>‹#›</a:t>
            </a:fld>
            <a:endParaRPr lang="en-US"/>
          </a:p>
        </p:txBody>
      </p:sp>
      <p:cxnSp>
        <p:nvCxnSpPr>
          <p:cNvPr id="36" name="Straight Connector 35">
            <a:extLst>
              <a:ext uri="{FF2B5EF4-FFF2-40B4-BE49-F238E27FC236}">
                <a16:creationId xmlns:a16="http://schemas.microsoft.com/office/drawing/2014/main" id="{6A383E2F-1DF7-5447-B22D-D985B9DE0567}"/>
              </a:ext>
            </a:extLst>
          </p:cNvPr>
          <p:cNvCxnSpPr>
            <a:cxnSpLocks/>
          </p:cNvCxnSpPr>
          <p:nvPr userDrawn="1"/>
        </p:nvCxnSpPr>
        <p:spPr>
          <a:xfrm>
            <a:off x="119896" y="1718678"/>
            <a:ext cx="254000" cy="0"/>
          </a:xfrm>
          <a:prstGeom prst="line">
            <a:avLst/>
          </a:prstGeom>
          <a:ln w="12700" cap="rnd">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37" name="Straight Connector 36">
            <a:extLst>
              <a:ext uri="{FF2B5EF4-FFF2-40B4-BE49-F238E27FC236}">
                <a16:creationId xmlns:a16="http://schemas.microsoft.com/office/drawing/2014/main" id="{B13EDD2C-9885-3946-A92F-AB628B61581A}"/>
              </a:ext>
            </a:extLst>
          </p:cNvPr>
          <p:cNvCxnSpPr>
            <a:cxnSpLocks/>
          </p:cNvCxnSpPr>
          <p:nvPr userDrawn="1"/>
        </p:nvCxnSpPr>
        <p:spPr>
          <a:xfrm>
            <a:off x="246896" y="1715512"/>
            <a:ext cx="0" cy="4685288"/>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26459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7451">
          <p15:clr>
            <a:srgbClr val="FBAE40"/>
          </p15:clr>
        </p15:guide>
        <p15:guide id="3" pos="6263">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4_Body Slide-dark-8 person layout">
    <p:spTree>
      <p:nvGrpSpPr>
        <p:cNvPr id="1" name=""/>
        <p:cNvGrpSpPr/>
        <p:nvPr/>
      </p:nvGrpSpPr>
      <p:grpSpPr>
        <a:xfrm>
          <a:off x="0" y="0"/>
          <a:ext cx="0" cy="0"/>
          <a:chOff x="0" y="0"/>
          <a:chExt cx="0" cy="0"/>
        </a:xfrm>
      </p:grpSpPr>
      <p:sp>
        <p:nvSpPr>
          <p:cNvPr id="2" name="Slide Number Placeholder 16">
            <a:extLst>
              <a:ext uri="{FF2B5EF4-FFF2-40B4-BE49-F238E27FC236}">
                <a16:creationId xmlns:a16="http://schemas.microsoft.com/office/drawing/2014/main" id="{680D1334-36AA-D741-BAFD-7DD08C8B6B69}"/>
              </a:ext>
            </a:extLst>
          </p:cNvPr>
          <p:cNvSpPr>
            <a:spLocks noGrp="1"/>
          </p:cNvSpPr>
          <p:nvPr>
            <p:ph type="sldNum" sz="quarter" idx="4"/>
          </p:nvPr>
        </p:nvSpPr>
        <p:spPr>
          <a:xfrm>
            <a:off x="11612076" y="6412729"/>
            <a:ext cx="366793" cy="308860"/>
          </a:xfrm>
          <a:prstGeom prst="rect">
            <a:avLst/>
          </a:prstGeom>
        </p:spPr>
        <p:txBody>
          <a:bodyPr anchor="ctr"/>
          <a:lstStyle>
            <a:lvl1pPr algn="ctr">
              <a:defRPr sz="800" b="0" i="0">
                <a:solidFill>
                  <a:schemeClr val="bg2"/>
                </a:solidFill>
                <a:latin typeface="Arial" panose="020B0604020202020204" pitchFamily="34" charset="0"/>
                <a:cs typeface="Arial" panose="020B0604020202020204" pitchFamily="34" charset="0"/>
              </a:defRPr>
            </a:lvl1pPr>
          </a:lstStyle>
          <a:p>
            <a:fld id="{B34C5665-60AA-4800-975B-60C3B685C1F4}" type="slidenum">
              <a:rPr lang="en-US" smtClean="0"/>
              <a:pPr/>
              <a:t>‹#›</a:t>
            </a:fld>
            <a:endParaRPr lang="en-US"/>
          </a:p>
        </p:txBody>
      </p:sp>
    </p:spTree>
    <p:extLst>
      <p:ext uri="{BB962C8B-B14F-4D97-AF65-F5344CB8AC3E}">
        <p14:creationId xmlns:p14="http://schemas.microsoft.com/office/powerpoint/2010/main" val="3616213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7451">
          <p15:clr>
            <a:srgbClr val="FBAE40"/>
          </p15:clr>
        </p15:guide>
        <p15:guide id="3" pos="6263">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Body Slide-light-stats-laptop">
    <p:bg>
      <p:bgPr>
        <a:solidFill>
          <a:schemeClr val="bg1"/>
        </a:solidFill>
        <a:effectLst/>
      </p:bgPr>
    </p:bg>
    <p:spTree>
      <p:nvGrpSpPr>
        <p:cNvPr id="1" name=""/>
        <p:cNvGrpSpPr/>
        <p:nvPr/>
      </p:nvGrpSpPr>
      <p:grpSpPr>
        <a:xfrm>
          <a:off x="0" y="0"/>
          <a:ext cx="0" cy="0"/>
          <a:chOff x="0" y="0"/>
          <a:chExt cx="0" cy="0"/>
        </a:xfrm>
      </p:grpSpPr>
      <p:pic>
        <p:nvPicPr>
          <p:cNvPr id="17" name="Picture 16" descr="A picture containing seat, silhouette&#10;&#10;Description automatically generated">
            <a:extLst>
              <a:ext uri="{FF2B5EF4-FFF2-40B4-BE49-F238E27FC236}">
                <a16:creationId xmlns:a16="http://schemas.microsoft.com/office/drawing/2014/main" id="{3E183309-9AB9-4F4F-8E1A-56F4FE7B4F4D}"/>
              </a:ext>
            </a:extLst>
          </p:cNvPr>
          <p:cNvPicPr>
            <a:picLocks noChangeAspect="1"/>
          </p:cNvPicPr>
          <p:nvPr userDrawn="1"/>
        </p:nvPicPr>
        <p:blipFill rotWithShape="1">
          <a:blip r:embed="rId2" cstate="screen">
            <a:alphaModFix amt="50000"/>
            <a:extLst>
              <a:ext uri="{28A0092B-C50C-407E-A947-70E740481C1C}">
                <a14:useLocalDpi xmlns:a14="http://schemas.microsoft.com/office/drawing/2010/main"/>
              </a:ext>
            </a:extLst>
          </a:blip>
          <a:srcRect l="8139" t="14368" r="2659" b="-7233"/>
          <a:stretch/>
        </p:blipFill>
        <p:spPr>
          <a:xfrm flipV="1">
            <a:off x="0" y="1115950"/>
            <a:ext cx="12225092" cy="5742050"/>
          </a:xfrm>
          <a:prstGeom prst="rect">
            <a:avLst/>
          </a:prstGeom>
        </p:spPr>
      </p:pic>
      <p:pic>
        <p:nvPicPr>
          <p:cNvPr id="22" name="Picture 21" descr="A picture containing text, monitor, electronics, indoor&#10;&#10;Description automatically generated">
            <a:extLst>
              <a:ext uri="{FF2B5EF4-FFF2-40B4-BE49-F238E27FC236}">
                <a16:creationId xmlns:a16="http://schemas.microsoft.com/office/drawing/2014/main" id="{206EA28D-9CA7-7D43-8DD6-F4AC471EB3E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822555" y="1684751"/>
            <a:ext cx="7108486" cy="4187295"/>
          </a:xfrm>
          <a:prstGeom prst="rect">
            <a:avLst/>
          </a:prstGeom>
        </p:spPr>
      </p:pic>
      <p:sp>
        <p:nvSpPr>
          <p:cNvPr id="28" name="Picture Placeholder 7">
            <a:extLst>
              <a:ext uri="{FF2B5EF4-FFF2-40B4-BE49-F238E27FC236}">
                <a16:creationId xmlns:a16="http://schemas.microsoft.com/office/drawing/2014/main" id="{2D5526AA-5DBC-384F-9742-112CA232A3CF}"/>
              </a:ext>
            </a:extLst>
          </p:cNvPr>
          <p:cNvSpPr>
            <a:spLocks noGrp="1"/>
          </p:cNvSpPr>
          <p:nvPr>
            <p:ph type="pic" sz="quarter" idx="16" hasCustomPrompt="1"/>
          </p:nvPr>
        </p:nvSpPr>
        <p:spPr>
          <a:xfrm>
            <a:off x="5700842" y="1915885"/>
            <a:ext cx="5327941" cy="3325911"/>
          </a:xfrm>
          <a:prstGeom prst="rect">
            <a:avLst/>
          </a:prstGeom>
          <a:solidFill>
            <a:schemeClr val="bg1">
              <a:lumMod val="95000"/>
            </a:schemeClr>
          </a:solidFill>
        </p:spPr>
        <p:txBody>
          <a:bodyPr anchor="ctr"/>
          <a:lstStyle>
            <a:lvl1pPr marL="0" indent="0" algn="ctr">
              <a:buNone/>
              <a:defRPr sz="2000">
                <a:latin typeface="+mn-lt"/>
              </a:defRPr>
            </a:lvl1pPr>
          </a:lstStyle>
          <a:p>
            <a:r>
              <a:rPr lang="en-US"/>
              <a:t>Add screenshot</a:t>
            </a:r>
          </a:p>
        </p:txBody>
      </p:sp>
      <p:sp>
        <p:nvSpPr>
          <p:cNvPr id="30" name="Text Placeholder 5">
            <a:extLst>
              <a:ext uri="{FF2B5EF4-FFF2-40B4-BE49-F238E27FC236}">
                <a16:creationId xmlns:a16="http://schemas.microsoft.com/office/drawing/2014/main" id="{2889F048-3E9D-E646-B114-B6B968BEA0FF}"/>
              </a:ext>
            </a:extLst>
          </p:cNvPr>
          <p:cNvSpPr>
            <a:spLocks noGrp="1"/>
          </p:cNvSpPr>
          <p:nvPr>
            <p:ph type="body" sz="quarter" idx="18" hasCustomPrompt="1"/>
          </p:nvPr>
        </p:nvSpPr>
        <p:spPr>
          <a:xfrm>
            <a:off x="720303" y="3950931"/>
            <a:ext cx="2119818" cy="1175832"/>
          </a:xfrm>
          <a:prstGeom prst="rect">
            <a:avLst/>
          </a:prstGeom>
        </p:spPr>
        <p:txBody>
          <a:bodyPr anchor="b"/>
          <a:lstStyle>
            <a:lvl1pPr marL="0" indent="0">
              <a:buNone/>
              <a:defRPr sz="6600" b="1" i="0">
                <a:solidFill>
                  <a:schemeClr val="bg2"/>
                </a:solidFill>
                <a:latin typeface="Segoe UI Black" panose="020B0502040204020203" pitchFamily="34" charset="0"/>
                <a:cs typeface="Segoe UI Black" panose="020B0502040204020203" pitchFamily="34" charset="0"/>
              </a:defRPr>
            </a:lvl1pPr>
          </a:lstStyle>
          <a:p>
            <a:pPr lvl="0"/>
            <a:r>
              <a:rPr lang="en-US"/>
              <a:t>XX%</a:t>
            </a:r>
          </a:p>
        </p:txBody>
      </p:sp>
      <p:sp>
        <p:nvSpPr>
          <p:cNvPr id="37" name="Text Placeholder 7">
            <a:extLst>
              <a:ext uri="{FF2B5EF4-FFF2-40B4-BE49-F238E27FC236}">
                <a16:creationId xmlns:a16="http://schemas.microsoft.com/office/drawing/2014/main" id="{3D83411C-3B53-114D-AB6F-F838F76A9854}"/>
              </a:ext>
            </a:extLst>
          </p:cNvPr>
          <p:cNvSpPr>
            <a:spLocks noGrp="1"/>
          </p:cNvSpPr>
          <p:nvPr>
            <p:ph type="body" sz="quarter" idx="19" hasCustomPrompt="1"/>
          </p:nvPr>
        </p:nvSpPr>
        <p:spPr>
          <a:xfrm>
            <a:off x="710133" y="4900949"/>
            <a:ext cx="2160587" cy="271462"/>
          </a:xfrm>
          <a:prstGeom prst="rect">
            <a:avLst/>
          </a:prstGeom>
        </p:spPr>
        <p:txBody>
          <a:bodyPr/>
          <a:lstStyle>
            <a:lvl1pPr marL="0" indent="0">
              <a:buNone/>
              <a:defRPr sz="1400" b="1" i="0">
                <a:solidFill>
                  <a:schemeClr val="bg2"/>
                </a:solidFill>
                <a:latin typeface="Segoe UI Black" panose="020B0502040204020203" pitchFamily="34" charset="0"/>
                <a:cs typeface="Segoe UI Black" panose="020B0502040204020203" pitchFamily="34" charset="0"/>
              </a:defRPr>
            </a:lvl1pPr>
          </a:lstStyle>
          <a:p>
            <a:pPr lvl="0"/>
            <a:r>
              <a:rPr lang="en-US"/>
              <a:t>CLICK TO EDIT TEXT</a:t>
            </a:r>
          </a:p>
        </p:txBody>
      </p:sp>
      <p:sp>
        <p:nvSpPr>
          <p:cNvPr id="41" name="Text Placeholder 5">
            <a:extLst>
              <a:ext uri="{FF2B5EF4-FFF2-40B4-BE49-F238E27FC236}">
                <a16:creationId xmlns:a16="http://schemas.microsoft.com/office/drawing/2014/main" id="{9A6F4BC6-1767-DF40-9BFA-4EE99B43D65B}"/>
              </a:ext>
            </a:extLst>
          </p:cNvPr>
          <p:cNvSpPr>
            <a:spLocks noGrp="1"/>
          </p:cNvSpPr>
          <p:nvPr>
            <p:ph type="body" sz="quarter" idx="20" hasCustomPrompt="1"/>
          </p:nvPr>
        </p:nvSpPr>
        <p:spPr>
          <a:xfrm>
            <a:off x="3087265" y="3950931"/>
            <a:ext cx="2119818" cy="1175832"/>
          </a:xfrm>
          <a:prstGeom prst="rect">
            <a:avLst/>
          </a:prstGeom>
        </p:spPr>
        <p:txBody>
          <a:bodyPr anchor="b"/>
          <a:lstStyle>
            <a:lvl1pPr marL="0" indent="0">
              <a:buNone/>
              <a:defRPr sz="6600" b="1" i="0">
                <a:solidFill>
                  <a:schemeClr val="bg2"/>
                </a:solidFill>
                <a:latin typeface="Segoe UI Black" panose="020B0502040204020203" pitchFamily="34" charset="0"/>
                <a:cs typeface="Segoe UI Black" panose="020B0502040204020203" pitchFamily="34" charset="0"/>
              </a:defRPr>
            </a:lvl1pPr>
          </a:lstStyle>
          <a:p>
            <a:pPr lvl="0"/>
            <a:r>
              <a:rPr lang="en-US"/>
              <a:t>XX%</a:t>
            </a:r>
          </a:p>
        </p:txBody>
      </p:sp>
      <p:sp>
        <p:nvSpPr>
          <p:cNvPr id="42" name="Text Placeholder 7">
            <a:extLst>
              <a:ext uri="{FF2B5EF4-FFF2-40B4-BE49-F238E27FC236}">
                <a16:creationId xmlns:a16="http://schemas.microsoft.com/office/drawing/2014/main" id="{B3F547A9-7BF2-394E-BAA2-6B49CD49F81C}"/>
              </a:ext>
            </a:extLst>
          </p:cNvPr>
          <p:cNvSpPr>
            <a:spLocks noGrp="1"/>
          </p:cNvSpPr>
          <p:nvPr>
            <p:ph type="body" sz="quarter" idx="21" hasCustomPrompt="1"/>
          </p:nvPr>
        </p:nvSpPr>
        <p:spPr>
          <a:xfrm>
            <a:off x="3077095" y="4900949"/>
            <a:ext cx="2160587" cy="271462"/>
          </a:xfrm>
          <a:prstGeom prst="rect">
            <a:avLst/>
          </a:prstGeom>
        </p:spPr>
        <p:txBody>
          <a:bodyPr/>
          <a:lstStyle>
            <a:lvl1pPr marL="0" indent="0">
              <a:buNone/>
              <a:defRPr sz="1400" b="1" i="0">
                <a:solidFill>
                  <a:schemeClr val="bg2"/>
                </a:solidFill>
                <a:latin typeface="Segoe UI Black" panose="020B0502040204020203" pitchFamily="34" charset="0"/>
                <a:cs typeface="Segoe UI Black" panose="020B0502040204020203" pitchFamily="34" charset="0"/>
              </a:defRPr>
            </a:lvl1pPr>
          </a:lstStyle>
          <a:p>
            <a:pPr lvl="0"/>
            <a:r>
              <a:rPr lang="en-US"/>
              <a:t>CLICK TO EDIT TEXT</a:t>
            </a:r>
          </a:p>
        </p:txBody>
      </p:sp>
      <p:sp>
        <p:nvSpPr>
          <p:cNvPr id="24" name="Text Placeholder 3">
            <a:extLst>
              <a:ext uri="{FF2B5EF4-FFF2-40B4-BE49-F238E27FC236}">
                <a16:creationId xmlns:a16="http://schemas.microsoft.com/office/drawing/2014/main" id="{C7B82C6E-DE30-0843-86DB-A5D49AF2A79B}"/>
              </a:ext>
            </a:extLst>
          </p:cNvPr>
          <p:cNvSpPr>
            <a:spLocks noGrp="1"/>
          </p:cNvSpPr>
          <p:nvPr>
            <p:ph type="body" sz="quarter" idx="10"/>
          </p:nvPr>
        </p:nvSpPr>
        <p:spPr>
          <a:xfrm>
            <a:off x="5209309" y="6482773"/>
            <a:ext cx="5730240" cy="269181"/>
          </a:xfrm>
          <a:prstGeom prst="rect">
            <a:avLst/>
          </a:prstGeom>
        </p:spPr>
        <p:txBody>
          <a:bodyPr/>
          <a:lstStyle>
            <a:lvl1pPr marL="0" indent="0">
              <a:buNone/>
              <a:defRPr sz="700" b="0" i="1">
                <a:solidFill>
                  <a:schemeClr val="bg1">
                    <a:lumMod val="65000"/>
                  </a:schemeClr>
                </a:solidFill>
                <a:latin typeface="Segoe UI" panose="020B0502040204020203" pitchFamily="34" charset="0"/>
                <a:cs typeface="Segoe UI" panose="020B0502040204020203" pitchFamily="34" charset="0"/>
              </a:defRPr>
            </a:lvl1pPr>
            <a:lvl2pPr marL="403157" indent="0">
              <a:buNone/>
              <a:defRPr/>
            </a:lvl2pPr>
          </a:lstStyle>
          <a:p>
            <a:pPr lvl="0"/>
            <a:r>
              <a:rPr lang="en-US"/>
              <a:t>Click to edit Master text styles</a:t>
            </a:r>
          </a:p>
        </p:txBody>
      </p:sp>
      <p:sp>
        <p:nvSpPr>
          <p:cNvPr id="25" name="Title Placeholder 1">
            <a:extLst>
              <a:ext uri="{FF2B5EF4-FFF2-40B4-BE49-F238E27FC236}">
                <a16:creationId xmlns:a16="http://schemas.microsoft.com/office/drawing/2014/main" id="{20C8E648-2E4A-8D41-82CF-09620F661BE0}"/>
              </a:ext>
            </a:extLst>
          </p:cNvPr>
          <p:cNvSpPr>
            <a:spLocks noGrp="1"/>
          </p:cNvSpPr>
          <p:nvPr>
            <p:ph type="title"/>
          </p:nvPr>
        </p:nvSpPr>
        <p:spPr>
          <a:xfrm>
            <a:off x="886460" y="367330"/>
            <a:ext cx="10942003" cy="955707"/>
          </a:xfrm>
          <a:prstGeom prst="rect">
            <a:avLst/>
          </a:prstGeom>
        </p:spPr>
        <p:txBody>
          <a:bodyPr vert="horz" lIns="121842" tIns="60921" rIns="121842" bIns="60921" rtlCol="0" anchor="b" anchorCtr="0">
            <a:normAutofit/>
          </a:bodyPr>
          <a:lstStyle>
            <a:lvl1pPr algn="l">
              <a:lnSpc>
                <a:spcPct val="90000"/>
              </a:lnSpc>
              <a:defRPr sz="2800" b="1" i="0" spc="0" baseline="0">
                <a:solidFill>
                  <a:schemeClr val="tx1"/>
                </a:solidFill>
                <a:latin typeface="Segoe UI Semibold" panose="020B0502040204020203" pitchFamily="34" charset="0"/>
                <a:cs typeface="Segoe UI Semibold" panose="020B0502040204020203" pitchFamily="34" charset="0"/>
              </a:defRPr>
            </a:lvl1pPr>
          </a:lstStyle>
          <a:p>
            <a:r>
              <a:rPr lang="en-US"/>
              <a:t>Click to edit Master title style</a:t>
            </a:r>
          </a:p>
        </p:txBody>
      </p:sp>
      <p:sp>
        <p:nvSpPr>
          <p:cNvPr id="31" name="Text Placeholder 2">
            <a:extLst>
              <a:ext uri="{FF2B5EF4-FFF2-40B4-BE49-F238E27FC236}">
                <a16:creationId xmlns:a16="http://schemas.microsoft.com/office/drawing/2014/main" id="{FA4F8F89-51A9-8243-A1E8-C0D0EA7D102A}"/>
              </a:ext>
            </a:extLst>
          </p:cNvPr>
          <p:cNvSpPr>
            <a:spLocks noGrp="1"/>
          </p:cNvSpPr>
          <p:nvPr>
            <p:ph type="body" sz="quarter" idx="15" hasCustomPrompt="1"/>
          </p:nvPr>
        </p:nvSpPr>
        <p:spPr>
          <a:xfrm>
            <a:off x="939800" y="1928813"/>
            <a:ext cx="4267200" cy="1881188"/>
          </a:xfrm>
          <a:prstGeom prst="rect">
            <a:avLst/>
          </a:prstGeom>
        </p:spPr>
        <p:txBody>
          <a:bodyPr/>
          <a:lstStyle>
            <a:lvl1pPr marL="0" indent="0">
              <a:buNone/>
              <a:defRPr sz="1600" b="0" i="0">
                <a:solidFill>
                  <a:schemeClr val="tx2"/>
                </a:solidFill>
                <a:latin typeface="Segoe UI" panose="020B0502040204020203" pitchFamily="34" charset="0"/>
                <a:cs typeface="Segoe UI" panose="020B0502040204020203" pitchFamily="34" charset="0"/>
              </a:defRPr>
            </a:lvl1pPr>
          </a:lstStyle>
          <a:p>
            <a:pPr lvl="0"/>
            <a:r>
              <a:rPr lang="en-US"/>
              <a:t>Click to edit text</a:t>
            </a:r>
          </a:p>
        </p:txBody>
      </p:sp>
      <p:pic>
        <p:nvPicPr>
          <p:cNvPr id="34" name="Picture 33" descr="Logo&#10;&#10;Description automatically generated">
            <a:extLst>
              <a:ext uri="{FF2B5EF4-FFF2-40B4-BE49-F238E27FC236}">
                <a16:creationId xmlns:a16="http://schemas.microsoft.com/office/drawing/2014/main" id="{5EBEA7C3-9558-0044-BF47-F83E1B9C7582}"/>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48111" y="6309015"/>
            <a:ext cx="2679848" cy="509285"/>
          </a:xfrm>
          <a:prstGeom prst="rect">
            <a:avLst/>
          </a:prstGeom>
        </p:spPr>
      </p:pic>
      <p:sp>
        <p:nvSpPr>
          <p:cNvPr id="26" name="Text Placeholder 3">
            <a:extLst>
              <a:ext uri="{FF2B5EF4-FFF2-40B4-BE49-F238E27FC236}">
                <a16:creationId xmlns:a16="http://schemas.microsoft.com/office/drawing/2014/main" id="{91B8F18B-2D5A-9C4B-AAB5-94E31D72E4F5}"/>
              </a:ext>
            </a:extLst>
          </p:cNvPr>
          <p:cNvSpPr>
            <a:spLocks noGrp="1"/>
          </p:cNvSpPr>
          <p:nvPr>
            <p:ph type="body" sz="quarter" idx="22" hasCustomPrompt="1"/>
          </p:nvPr>
        </p:nvSpPr>
        <p:spPr>
          <a:xfrm rot="5400000">
            <a:off x="-602769" y="704785"/>
            <a:ext cx="1699329" cy="289762"/>
          </a:xfrm>
          <a:prstGeom prst="rect">
            <a:avLst/>
          </a:prstGeom>
        </p:spPr>
        <p:txBody>
          <a:bodyPr anchor="ctr"/>
          <a:lstStyle>
            <a:lvl1pPr marL="0" indent="0" algn="r">
              <a:buNone/>
              <a:defRPr sz="900" b="1" i="0">
                <a:solidFill>
                  <a:schemeClr val="bg1">
                    <a:lumMod val="65000"/>
                  </a:schemeClr>
                </a:solidFill>
                <a:latin typeface="Segoe UI Semibold" panose="020B0502040204020203" pitchFamily="34" charset="0"/>
                <a:cs typeface="Segoe UI Semibold" panose="020B0502040204020203" pitchFamily="34" charset="0"/>
              </a:defRPr>
            </a:lvl1pPr>
            <a:lvl2pPr marL="403157" indent="0">
              <a:buNone/>
              <a:defRPr/>
            </a:lvl2pPr>
          </a:lstStyle>
          <a:p>
            <a:pPr lvl="0"/>
            <a:r>
              <a:rPr lang="en-US"/>
              <a:t>Click to edit tracker</a:t>
            </a:r>
          </a:p>
        </p:txBody>
      </p:sp>
      <p:sp>
        <p:nvSpPr>
          <p:cNvPr id="27" name="Slide Number Placeholder 16">
            <a:extLst>
              <a:ext uri="{FF2B5EF4-FFF2-40B4-BE49-F238E27FC236}">
                <a16:creationId xmlns:a16="http://schemas.microsoft.com/office/drawing/2014/main" id="{AEF82A94-B15D-534B-A409-94877EBC9EC2}"/>
              </a:ext>
            </a:extLst>
          </p:cNvPr>
          <p:cNvSpPr>
            <a:spLocks noGrp="1"/>
          </p:cNvSpPr>
          <p:nvPr>
            <p:ph type="sldNum" sz="quarter" idx="4"/>
          </p:nvPr>
        </p:nvSpPr>
        <p:spPr>
          <a:xfrm>
            <a:off x="63500" y="6412729"/>
            <a:ext cx="366793" cy="308860"/>
          </a:xfrm>
          <a:prstGeom prst="rect">
            <a:avLst/>
          </a:prstGeom>
        </p:spPr>
        <p:txBody>
          <a:bodyPr anchor="ctr"/>
          <a:lstStyle>
            <a:lvl1pPr algn="ctr">
              <a:defRPr sz="800" b="0" i="0">
                <a:solidFill>
                  <a:schemeClr val="bg1">
                    <a:lumMod val="75000"/>
                  </a:schemeClr>
                </a:solidFill>
                <a:latin typeface="Arial" panose="020B0604020202020204" pitchFamily="34" charset="0"/>
                <a:cs typeface="Arial" panose="020B0604020202020204" pitchFamily="34" charset="0"/>
              </a:defRPr>
            </a:lvl1pPr>
          </a:lstStyle>
          <a:p>
            <a:fld id="{B34C5665-60AA-4800-975B-60C3B685C1F4}" type="slidenum">
              <a:rPr lang="en-US" smtClean="0"/>
              <a:pPr/>
              <a:t>‹#›</a:t>
            </a:fld>
            <a:endParaRPr lang="en-US"/>
          </a:p>
        </p:txBody>
      </p:sp>
      <p:cxnSp>
        <p:nvCxnSpPr>
          <p:cNvPr id="29" name="Straight Connector 28">
            <a:extLst>
              <a:ext uri="{FF2B5EF4-FFF2-40B4-BE49-F238E27FC236}">
                <a16:creationId xmlns:a16="http://schemas.microsoft.com/office/drawing/2014/main" id="{2F79988A-D4D5-9241-B3A4-0116393171EA}"/>
              </a:ext>
            </a:extLst>
          </p:cNvPr>
          <p:cNvCxnSpPr>
            <a:cxnSpLocks/>
          </p:cNvCxnSpPr>
          <p:nvPr userDrawn="1"/>
        </p:nvCxnSpPr>
        <p:spPr>
          <a:xfrm>
            <a:off x="119896" y="1718678"/>
            <a:ext cx="254000" cy="0"/>
          </a:xfrm>
          <a:prstGeom prst="line">
            <a:avLst/>
          </a:prstGeom>
          <a:ln w="12700" cap="rnd">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31">
            <a:extLst>
              <a:ext uri="{FF2B5EF4-FFF2-40B4-BE49-F238E27FC236}">
                <a16:creationId xmlns:a16="http://schemas.microsoft.com/office/drawing/2014/main" id="{61E7FF21-1D55-124D-8612-72929A970D0D}"/>
              </a:ext>
            </a:extLst>
          </p:cNvPr>
          <p:cNvCxnSpPr>
            <a:cxnSpLocks/>
          </p:cNvCxnSpPr>
          <p:nvPr userDrawn="1"/>
        </p:nvCxnSpPr>
        <p:spPr>
          <a:xfrm>
            <a:off x="246896" y="1715512"/>
            <a:ext cx="0" cy="4685288"/>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02703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Body Slide-light-laptop">
    <p:bg>
      <p:bgPr>
        <a:solidFill>
          <a:schemeClr val="bg1"/>
        </a:solidFill>
        <a:effectLst/>
      </p:bgPr>
    </p:bg>
    <p:spTree>
      <p:nvGrpSpPr>
        <p:cNvPr id="1" name=""/>
        <p:cNvGrpSpPr/>
        <p:nvPr/>
      </p:nvGrpSpPr>
      <p:grpSpPr>
        <a:xfrm>
          <a:off x="0" y="0"/>
          <a:ext cx="0" cy="0"/>
          <a:chOff x="0" y="0"/>
          <a:chExt cx="0" cy="0"/>
        </a:xfrm>
      </p:grpSpPr>
      <p:pic>
        <p:nvPicPr>
          <p:cNvPr id="12" name="Picture 11" descr="A picture containing seat, silhouette&#10;&#10;Description automatically generated">
            <a:extLst>
              <a:ext uri="{FF2B5EF4-FFF2-40B4-BE49-F238E27FC236}">
                <a16:creationId xmlns:a16="http://schemas.microsoft.com/office/drawing/2014/main" id="{D590EC2F-124D-4142-B2FA-31868742DD12}"/>
              </a:ext>
            </a:extLst>
          </p:cNvPr>
          <p:cNvPicPr>
            <a:picLocks noChangeAspect="1"/>
          </p:cNvPicPr>
          <p:nvPr userDrawn="1"/>
        </p:nvPicPr>
        <p:blipFill rotWithShape="1">
          <a:blip r:embed="rId2" cstate="screen">
            <a:alphaModFix amt="50000"/>
            <a:extLst>
              <a:ext uri="{28A0092B-C50C-407E-A947-70E740481C1C}">
                <a14:useLocalDpi xmlns:a14="http://schemas.microsoft.com/office/drawing/2010/main"/>
              </a:ext>
            </a:extLst>
          </a:blip>
          <a:srcRect l="8139" t="14368" r="2659" b="-7233"/>
          <a:stretch/>
        </p:blipFill>
        <p:spPr>
          <a:xfrm flipV="1">
            <a:off x="0" y="1115950"/>
            <a:ext cx="12225092" cy="5742050"/>
          </a:xfrm>
          <a:prstGeom prst="rect">
            <a:avLst/>
          </a:prstGeom>
        </p:spPr>
      </p:pic>
      <p:pic>
        <p:nvPicPr>
          <p:cNvPr id="18" name="Picture 17" descr="A picture containing text, monitor, electronics, indoor&#10;&#10;Description automatically generated">
            <a:extLst>
              <a:ext uri="{FF2B5EF4-FFF2-40B4-BE49-F238E27FC236}">
                <a16:creationId xmlns:a16="http://schemas.microsoft.com/office/drawing/2014/main" id="{7BB0ECE8-C2DA-5842-BF5C-8B9DB2A9E11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822555" y="1684751"/>
            <a:ext cx="7108486" cy="4187295"/>
          </a:xfrm>
          <a:prstGeom prst="rect">
            <a:avLst/>
          </a:prstGeom>
        </p:spPr>
      </p:pic>
      <p:sp>
        <p:nvSpPr>
          <p:cNvPr id="19" name="Picture Placeholder 7">
            <a:extLst>
              <a:ext uri="{FF2B5EF4-FFF2-40B4-BE49-F238E27FC236}">
                <a16:creationId xmlns:a16="http://schemas.microsoft.com/office/drawing/2014/main" id="{32D88B60-4735-EA49-A4C9-EFF8F78013E8}"/>
              </a:ext>
            </a:extLst>
          </p:cNvPr>
          <p:cNvSpPr>
            <a:spLocks noGrp="1"/>
          </p:cNvSpPr>
          <p:nvPr>
            <p:ph type="pic" sz="quarter" idx="16" hasCustomPrompt="1"/>
          </p:nvPr>
        </p:nvSpPr>
        <p:spPr>
          <a:xfrm>
            <a:off x="5700842" y="1915885"/>
            <a:ext cx="5327941" cy="3325911"/>
          </a:xfrm>
          <a:prstGeom prst="rect">
            <a:avLst/>
          </a:prstGeom>
          <a:solidFill>
            <a:schemeClr val="bg1">
              <a:lumMod val="95000"/>
            </a:schemeClr>
          </a:solidFill>
        </p:spPr>
        <p:txBody>
          <a:bodyPr anchor="ctr"/>
          <a:lstStyle>
            <a:lvl1pPr marL="0" indent="0" algn="ctr">
              <a:buNone/>
              <a:defRPr sz="2000">
                <a:latin typeface="+mn-lt"/>
              </a:defRPr>
            </a:lvl1pPr>
          </a:lstStyle>
          <a:p>
            <a:r>
              <a:rPr lang="en-US"/>
              <a:t>Add screenshot</a:t>
            </a:r>
          </a:p>
        </p:txBody>
      </p:sp>
      <p:sp>
        <p:nvSpPr>
          <p:cNvPr id="15" name="Text Placeholder 3">
            <a:extLst>
              <a:ext uri="{FF2B5EF4-FFF2-40B4-BE49-F238E27FC236}">
                <a16:creationId xmlns:a16="http://schemas.microsoft.com/office/drawing/2014/main" id="{BA966271-E95B-E94C-A902-98A6486E0796}"/>
              </a:ext>
            </a:extLst>
          </p:cNvPr>
          <p:cNvSpPr>
            <a:spLocks noGrp="1"/>
          </p:cNvSpPr>
          <p:nvPr>
            <p:ph type="body" sz="quarter" idx="10"/>
          </p:nvPr>
        </p:nvSpPr>
        <p:spPr>
          <a:xfrm>
            <a:off x="5209309" y="6482773"/>
            <a:ext cx="5730240" cy="269181"/>
          </a:xfrm>
          <a:prstGeom prst="rect">
            <a:avLst/>
          </a:prstGeom>
        </p:spPr>
        <p:txBody>
          <a:bodyPr/>
          <a:lstStyle>
            <a:lvl1pPr marL="0" indent="0">
              <a:buNone/>
              <a:defRPr sz="700" b="0" i="1">
                <a:solidFill>
                  <a:schemeClr val="bg1">
                    <a:lumMod val="65000"/>
                  </a:schemeClr>
                </a:solidFill>
                <a:latin typeface="Segoe UI" panose="020B0502040204020203" pitchFamily="34" charset="0"/>
                <a:cs typeface="Segoe UI" panose="020B0502040204020203" pitchFamily="34" charset="0"/>
              </a:defRPr>
            </a:lvl1pPr>
            <a:lvl2pPr marL="403157" indent="0">
              <a:buNone/>
              <a:defRPr/>
            </a:lvl2pPr>
          </a:lstStyle>
          <a:p>
            <a:pPr lvl="0"/>
            <a:r>
              <a:rPr lang="en-US"/>
              <a:t>Click to edit Master text styles</a:t>
            </a:r>
          </a:p>
        </p:txBody>
      </p:sp>
      <p:sp>
        <p:nvSpPr>
          <p:cNvPr id="20" name="Title Placeholder 1">
            <a:extLst>
              <a:ext uri="{FF2B5EF4-FFF2-40B4-BE49-F238E27FC236}">
                <a16:creationId xmlns:a16="http://schemas.microsoft.com/office/drawing/2014/main" id="{D6C6D912-6367-2E47-B4A1-43FD267E2A7D}"/>
              </a:ext>
            </a:extLst>
          </p:cNvPr>
          <p:cNvSpPr>
            <a:spLocks noGrp="1"/>
          </p:cNvSpPr>
          <p:nvPr>
            <p:ph type="title"/>
          </p:nvPr>
        </p:nvSpPr>
        <p:spPr>
          <a:xfrm>
            <a:off x="886460" y="367330"/>
            <a:ext cx="10942003" cy="955707"/>
          </a:xfrm>
          <a:prstGeom prst="rect">
            <a:avLst/>
          </a:prstGeom>
        </p:spPr>
        <p:txBody>
          <a:bodyPr vert="horz" lIns="121842" tIns="60921" rIns="121842" bIns="60921" rtlCol="0" anchor="b" anchorCtr="0">
            <a:normAutofit/>
          </a:bodyPr>
          <a:lstStyle>
            <a:lvl1pPr algn="l">
              <a:lnSpc>
                <a:spcPct val="90000"/>
              </a:lnSpc>
              <a:defRPr sz="2800" b="1" i="0" spc="0" baseline="0">
                <a:solidFill>
                  <a:schemeClr val="tx1"/>
                </a:solidFill>
                <a:latin typeface="Segoe UI Semibold" panose="020B0502040204020203" pitchFamily="34" charset="0"/>
                <a:cs typeface="Segoe UI Semibold" panose="020B0502040204020203" pitchFamily="34" charset="0"/>
              </a:defRPr>
            </a:lvl1pPr>
          </a:lstStyle>
          <a:p>
            <a:r>
              <a:rPr lang="en-US"/>
              <a:t>Click to edit Master title style</a:t>
            </a:r>
          </a:p>
        </p:txBody>
      </p:sp>
      <p:sp>
        <p:nvSpPr>
          <p:cNvPr id="21" name="Text Placeholder 2">
            <a:extLst>
              <a:ext uri="{FF2B5EF4-FFF2-40B4-BE49-F238E27FC236}">
                <a16:creationId xmlns:a16="http://schemas.microsoft.com/office/drawing/2014/main" id="{A5CBA775-8CA4-5748-8DDB-9C8EF61A2803}"/>
              </a:ext>
            </a:extLst>
          </p:cNvPr>
          <p:cNvSpPr>
            <a:spLocks noGrp="1"/>
          </p:cNvSpPr>
          <p:nvPr>
            <p:ph type="body" sz="quarter" idx="15" hasCustomPrompt="1"/>
          </p:nvPr>
        </p:nvSpPr>
        <p:spPr>
          <a:xfrm>
            <a:off x="939800" y="1928812"/>
            <a:ext cx="4267200" cy="3328987"/>
          </a:xfrm>
          <a:prstGeom prst="rect">
            <a:avLst/>
          </a:prstGeom>
        </p:spPr>
        <p:txBody>
          <a:bodyPr/>
          <a:lstStyle>
            <a:lvl1pPr marL="0" indent="0">
              <a:buNone/>
              <a:defRPr sz="1600" b="0" i="0">
                <a:solidFill>
                  <a:schemeClr val="tx2"/>
                </a:solidFill>
                <a:latin typeface="Segoe UI" panose="020B0502040204020203" pitchFamily="34" charset="0"/>
                <a:cs typeface="Segoe UI" panose="020B0502040204020203" pitchFamily="34" charset="0"/>
              </a:defRPr>
            </a:lvl1pPr>
          </a:lstStyle>
          <a:p>
            <a:pPr lvl="0"/>
            <a:r>
              <a:rPr lang="en-US"/>
              <a:t>Click to edit text</a:t>
            </a:r>
          </a:p>
        </p:txBody>
      </p:sp>
      <p:pic>
        <p:nvPicPr>
          <p:cNvPr id="23" name="Picture 22" descr="Logo&#10;&#10;Description automatically generated">
            <a:extLst>
              <a:ext uri="{FF2B5EF4-FFF2-40B4-BE49-F238E27FC236}">
                <a16:creationId xmlns:a16="http://schemas.microsoft.com/office/drawing/2014/main" id="{503D9B8B-F78F-B54D-9458-530C54859997}"/>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48111" y="6309015"/>
            <a:ext cx="2679848" cy="509285"/>
          </a:xfrm>
          <a:prstGeom prst="rect">
            <a:avLst/>
          </a:prstGeom>
        </p:spPr>
      </p:pic>
      <p:sp>
        <p:nvSpPr>
          <p:cNvPr id="11" name="Text Placeholder 3">
            <a:extLst>
              <a:ext uri="{FF2B5EF4-FFF2-40B4-BE49-F238E27FC236}">
                <a16:creationId xmlns:a16="http://schemas.microsoft.com/office/drawing/2014/main" id="{FAC69AF0-D97F-A547-B42D-FFAB4E6507AA}"/>
              </a:ext>
            </a:extLst>
          </p:cNvPr>
          <p:cNvSpPr>
            <a:spLocks noGrp="1"/>
          </p:cNvSpPr>
          <p:nvPr>
            <p:ph type="body" sz="quarter" idx="21" hasCustomPrompt="1"/>
          </p:nvPr>
        </p:nvSpPr>
        <p:spPr>
          <a:xfrm rot="5400000">
            <a:off x="-602769" y="704785"/>
            <a:ext cx="1699329" cy="289762"/>
          </a:xfrm>
          <a:prstGeom prst="rect">
            <a:avLst/>
          </a:prstGeom>
        </p:spPr>
        <p:txBody>
          <a:bodyPr anchor="ctr"/>
          <a:lstStyle>
            <a:lvl1pPr marL="0" indent="0" algn="r">
              <a:buNone/>
              <a:defRPr sz="900" b="1" i="0">
                <a:solidFill>
                  <a:schemeClr val="bg1">
                    <a:lumMod val="65000"/>
                  </a:schemeClr>
                </a:solidFill>
                <a:latin typeface="Segoe UI Semibold" panose="020B0502040204020203" pitchFamily="34" charset="0"/>
                <a:cs typeface="Segoe UI Semibold" panose="020B0502040204020203" pitchFamily="34" charset="0"/>
              </a:defRPr>
            </a:lvl1pPr>
            <a:lvl2pPr marL="403157" indent="0">
              <a:buNone/>
              <a:defRPr/>
            </a:lvl2pPr>
          </a:lstStyle>
          <a:p>
            <a:pPr lvl="0"/>
            <a:r>
              <a:rPr lang="en-US"/>
              <a:t>Click to edit tracker</a:t>
            </a:r>
          </a:p>
        </p:txBody>
      </p:sp>
      <p:sp>
        <p:nvSpPr>
          <p:cNvPr id="13" name="Slide Number Placeholder 16">
            <a:extLst>
              <a:ext uri="{FF2B5EF4-FFF2-40B4-BE49-F238E27FC236}">
                <a16:creationId xmlns:a16="http://schemas.microsoft.com/office/drawing/2014/main" id="{0C700A3E-7331-254E-B953-BF5FA79B6C8F}"/>
              </a:ext>
            </a:extLst>
          </p:cNvPr>
          <p:cNvSpPr>
            <a:spLocks noGrp="1"/>
          </p:cNvSpPr>
          <p:nvPr>
            <p:ph type="sldNum" sz="quarter" idx="4"/>
          </p:nvPr>
        </p:nvSpPr>
        <p:spPr>
          <a:xfrm>
            <a:off x="63500" y="6412729"/>
            <a:ext cx="366793" cy="308860"/>
          </a:xfrm>
          <a:prstGeom prst="rect">
            <a:avLst/>
          </a:prstGeom>
        </p:spPr>
        <p:txBody>
          <a:bodyPr anchor="ctr"/>
          <a:lstStyle>
            <a:lvl1pPr algn="ctr">
              <a:defRPr sz="800" b="0" i="0">
                <a:solidFill>
                  <a:schemeClr val="bg1">
                    <a:lumMod val="75000"/>
                  </a:schemeClr>
                </a:solidFill>
                <a:latin typeface="Arial" panose="020B0604020202020204" pitchFamily="34" charset="0"/>
                <a:cs typeface="Arial" panose="020B0604020202020204" pitchFamily="34" charset="0"/>
              </a:defRPr>
            </a:lvl1pPr>
          </a:lstStyle>
          <a:p>
            <a:fld id="{B34C5665-60AA-4800-975B-60C3B685C1F4}" type="slidenum">
              <a:rPr lang="en-US" smtClean="0"/>
              <a:pPr/>
              <a:t>‹#›</a:t>
            </a:fld>
            <a:endParaRPr lang="en-US"/>
          </a:p>
        </p:txBody>
      </p:sp>
      <p:cxnSp>
        <p:nvCxnSpPr>
          <p:cNvPr id="14" name="Straight Connector 13">
            <a:extLst>
              <a:ext uri="{FF2B5EF4-FFF2-40B4-BE49-F238E27FC236}">
                <a16:creationId xmlns:a16="http://schemas.microsoft.com/office/drawing/2014/main" id="{2B946D87-3E89-DA48-8DED-96CBE53B62E4}"/>
              </a:ext>
            </a:extLst>
          </p:cNvPr>
          <p:cNvCxnSpPr>
            <a:cxnSpLocks/>
          </p:cNvCxnSpPr>
          <p:nvPr userDrawn="1"/>
        </p:nvCxnSpPr>
        <p:spPr>
          <a:xfrm>
            <a:off x="119896" y="1718678"/>
            <a:ext cx="254000" cy="0"/>
          </a:xfrm>
          <a:prstGeom prst="line">
            <a:avLst/>
          </a:prstGeom>
          <a:ln w="12700" cap="rnd">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27F3A1A8-F240-6446-9856-639A7BB6AC4C}"/>
              </a:ext>
            </a:extLst>
          </p:cNvPr>
          <p:cNvCxnSpPr>
            <a:cxnSpLocks/>
          </p:cNvCxnSpPr>
          <p:nvPr userDrawn="1"/>
        </p:nvCxnSpPr>
        <p:spPr>
          <a:xfrm>
            <a:off x="246896" y="1715512"/>
            <a:ext cx="0" cy="4685288"/>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65969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Body Slide-light-laptop &amp; tablet">
    <p:bg>
      <p:bgPr>
        <a:solidFill>
          <a:schemeClr val="bg1"/>
        </a:solidFill>
        <a:effectLst/>
      </p:bgPr>
    </p:bg>
    <p:spTree>
      <p:nvGrpSpPr>
        <p:cNvPr id="1" name=""/>
        <p:cNvGrpSpPr/>
        <p:nvPr/>
      </p:nvGrpSpPr>
      <p:grpSpPr>
        <a:xfrm>
          <a:off x="0" y="0"/>
          <a:ext cx="0" cy="0"/>
          <a:chOff x="0" y="0"/>
          <a:chExt cx="0" cy="0"/>
        </a:xfrm>
      </p:grpSpPr>
      <p:pic>
        <p:nvPicPr>
          <p:cNvPr id="11" name="Picture 10" descr="A picture containing seat, silhouette&#10;&#10;Description automatically generated">
            <a:extLst>
              <a:ext uri="{FF2B5EF4-FFF2-40B4-BE49-F238E27FC236}">
                <a16:creationId xmlns:a16="http://schemas.microsoft.com/office/drawing/2014/main" id="{F1348256-1D55-7342-8224-865C75B3C151}"/>
              </a:ext>
            </a:extLst>
          </p:cNvPr>
          <p:cNvPicPr>
            <a:picLocks noChangeAspect="1"/>
          </p:cNvPicPr>
          <p:nvPr userDrawn="1"/>
        </p:nvPicPr>
        <p:blipFill rotWithShape="1">
          <a:blip r:embed="rId2" cstate="screen">
            <a:alphaModFix amt="50000"/>
            <a:extLst>
              <a:ext uri="{28A0092B-C50C-407E-A947-70E740481C1C}">
                <a14:useLocalDpi xmlns:a14="http://schemas.microsoft.com/office/drawing/2010/main"/>
              </a:ext>
            </a:extLst>
          </a:blip>
          <a:srcRect l="8139" t="14368" r="2659" b="-7233"/>
          <a:stretch/>
        </p:blipFill>
        <p:spPr>
          <a:xfrm flipV="1">
            <a:off x="0" y="1115950"/>
            <a:ext cx="12225092" cy="5742050"/>
          </a:xfrm>
          <a:prstGeom prst="rect">
            <a:avLst/>
          </a:prstGeom>
        </p:spPr>
      </p:pic>
      <p:pic>
        <p:nvPicPr>
          <p:cNvPr id="19" name="Picture 18" descr="A picture containing text, monitor, electronics, indoor&#10;&#10;Description automatically generated">
            <a:extLst>
              <a:ext uri="{FF2B5EF4-FFF2-40B4-BE49-F238E27FC236}">
                <a16:creationId xmlns:a16="http://schemas.microsoft.com/office/drawing/2014/main" id="{F332490A-35FC-264B-8D23-B9A0EB30F7A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822555" y="1684751"/>
            <a:ext cx="7108486" cy="4187295"/>
          </a:xfrm>
          <a:prstGeom prst="rect">
            <a:avLst/>
          </a:prstGeom>
        </p:spPr>
      </p:pic>
      <p:sp>
        <p:nvSpPr>
          <p:cNvPr id="20" name="Picture Placeholder 7">
            <a:extLst>
              <a:ext uri="{FF2B5EF4-FFF2-40B4-BE49-F238E27FC236}">
                <a16:creationId xmlns:a16="http://schemas.microsoft.com/office/drawing/2014/main" id="{91DF20AC-61C1-5945-87CF-9162D6B58615}"/>
              </a:ext>
            </a:extLst>
          </p:cNvPr>
          <p:cNvSpPr>
            <a:spLocks noGrp="1"/>
          </p:cNvSpPr>
          <p:nvPr>
            <p:ph type="pic" sz="quarter" idx="16" hasCustomPrompt="1"/>
          </p:nvPr>
        </p:nvSpPr>
        <p:spPr>
          <a:xfrm>
            <a:off x="5700842" y="1915885"/>
            <a:ext cx="5327941" cy="3325911"/>
          </a:xfrm>
          <a:prstGeom prst="rect">
            <a:avLst/>
          </a:prstGeom>
          <a:solidFill>
            <a:schemeClr val="bg1">
              <a:lumMod val="95000"/>
            </a:schemeClr>
          </a:solidFill>
        </p:spPr>
        <p:txBody>
          <a:bodyPr anchor="ctr"/>
          <a:lstStyle>
            <a:lvl1pPr marL="0" indent="0" algn="ctr">
              <a:buNone/>
              <a:defRPr sz="2000">
                <a:latin typeface="+mj-lt"/>
              </a:defRPr>
            </a:lvl1pPr>
          </a:lstStyle>
          <a:p>
            <a:r>
              <a:rPr lang="en-US"/>
              <a:t>Add screenshot</a:t>
            </a:r>
          </a:p>
        </p:txBody>
      </p:sp>
      <p:sp>
        <p:nvSpPr>
          <p:cNvPr id="21" name="Picture Placeholder 7">
            <a:extLst>
              <a:ext uri="{FF2B5EF4-FFF2-40B4-BE49-F238E27FC236}">
                <a16:creationId xmlns:a16="http://schemas.microsoft.com/office/drawing/2014/main" id="{F0CCEC95-5CE6-4A47-8F87-2B9C85E2303C}"/>
              </a:ext>
            </a:extLst>
          </p:cNvPr>
          <p:cNvSpPr>
            <a:spLocks noGrp="1"/>
          </p:cNvSpPr>
          <p:nvPr>
            <p:ph type="pic" sz="quarter" idx="17" hasCustomPrompt="1"/>
          </p:nvPr>
        </p:nvSpPr>
        <p:spPr>
          <a:xfrm>
            <a:off x="9630031" y="2971800"/>
            <a:ext cx="2172501" cy="2870200"/>
          </a:xfrm>
          <a:prstGeom prst="rect">
            <a:avLst/>
          </a:prstGeom>
          <a:solidFill>
            <a:schemeClr val="bg1">
              <a:lumMod val="95000"/>
            </a:schemeClr>
          </a:solidFill>
        </p:spPr>
        <p:txBody>
          <a:bodyPr anchor="ctr"/>
          <a:lstStyle>
            <a:lvl1pPr marL="0" marR="0" indent="0" algn="ctr" defTabSz="1218794" rtl="0" eaLnBrk="1" fontAlgn="auto" latinLnBrk="0" hangingPunct="1">
              <a:lnSpc>
                <a:spcPct val="100000"/>
              </a:lnSpc>
              <a:spcBef>
                <a:spcPts val="600"/>
              </a:spcBef>
              <a:spcAft>
                <a:spcPts val="0"/>
              </a:spcAft>
              <a:buClr>
                <a:schemeClr val="tx2">
                  <a:lumMod val="50000"/>
                </a:schemeClr>
              </a:buClr>
              <a:buSzTx/>
              <a:buFont typeface="Arial" pitchFamily="34" charset="0"/>
              <a:buNone/>
              <a:tabLst/>
              <a:defRPr sz="1600">
                <a:latin typeface="+mj-lt"/>
              </a:defRPr>
            </a:lvl1pPr>
          </a:lstStyle>
          <a:p>
            <a:pPr marL="0" marR="0" lvl="0" indent="0" algn="ctr" defTabSz="1218794" rtl="0" eaLnBrk="1" fontAlgn="auto" latinLnBrk="0" hangingPunct="1">
              <a:lnSpc>
                <a:spcPct val="100000"/>
              </a:lnSpc>
              <a:spcBef>
                <a:spcPts val="600"/>
              </a:spcBef>
              <a:spcAft>
                <a:spcPts val="0"/>
              </a:spcAft>
              <a:buClr>
                <a:schemeClr val="tx2">
                  <a:lumMod val="50000"/>
                </a:schemeClr>
              </a:buClr>
              <a:buSzTx/>
              <a:buFont typeface="Arial" pitchFamily="34" charset="0"/>
              <a:buNone/>
              <a:tabLst/>
              <a:defRPr/>
            </a:pPr>
            <a:r>
              <a:rPr lang="en-US"/>
              <a:t>Add screenshot</a:t>
            </a:r>
          </a:p>
        </p:txBody>
      </p:sp>
      <p:sp>
        <p:nvSpPr>
          <p:cNvPr id="23" name="Text Placeholder 3">
            <a:extLst>
              <a:ext uri="{FF2B5EF4-FFF2-40B4-BE49-F238E27FC236}">
                <a16:creationId xmlns:a16="http://schemas.microsoft.com/office/drawing/2014/main" id="{C919D90A-6E30-9845-B2E9-60C2089E70CD}"/>
              </a:ext>
            </a:extLst>
          </p:cNvPr>
          <p:cNvSpPr>
            <a:spLocks noGrp="1"/>
          </p:cNvSpPr>
          <p:nvPr>
            <p:ph type="body" sz="quarter" idx="10"/>
          </p:nvPr>
        </p:nvSpPr>
        <p:spPr>
          <a:xfrm>
            <a:off x="5209309" y="6482773"/>
            <a:ext cx="5730240" cy="269181"/>
          </a:xfrm>
          <a:prstGeom prst="rect">
            <a:avLst/>
          </a:prstGeom>
        </p:spPr>
        <p:txBody>
          <a:bodyPr/>
          <a:lstStyle>
            <a:lvl1pPr marL="0" indent="0">
              <a:buNone/>
              <a:defRPr sz="700" b="0" i="1">
                <a:solidFill>
                  <a:schemeClr val="bg1">
                    <a:lumMod val="65000"/>
                  </a:schemeClr>
                </a:solidFill>
                <a:latin typeface="Segoe UI" panose="020B0502040204020203" pitchFamily="34" charset="0"/>
                <a:cs typeface="Segoe UI" panose="020B0502040204020203" pitchFamily="34" charset="0"/>
              </a:defRPr>
            </a:lvl1pPr>
            <a:lvl2pPr marL="403157" indent="0">
              <a:buNone/>
              <a:defRPr/>
            </a:lvl2pPr>
          </a:lstStyle>
          <a:p>
            <a:pPr lvl="0"/>
            <a:r>
              <a:rPr lang="en-US"/>
              <a:t>Click to edit Master text styles</a:t>
            </a:r>
          </a:p>
        </p:txBody>
      </p:sp>
      <p:sp>
        <p:nvSpPr>
          <p:cNvPr id="24" name="Title Placeholder 1">
            <a:extLst>
              <a:ext uri="{FF2B5EF4-FFF2-40B4-BE49-F238E27FC236}">
                <a16:creationId xmlns:a16="http://schemas.microsoft.com/office/drawing/2014/main" id="{EF25DBBD-07EE-1A47-8DE2-3B08F8E209F4}"/>
              </a:ext>
            </a:extLst>
          </p:cNvPr>
          <p:cNvSpPr>
            <a:spLocks noGrp="1"/>
          </p:cNvSpPr>
          <p:nvPr>
            <p:ph type="title"/>
          </p:nvPr>
        </p:nvSpPr>
        <p:spPr>
          <a:xfrm>
            <a:off x="886460" y="367330"/>
            <a:ext cx="10942003" cy="955707"/>
          </a:xfrm>
          <a:prstGeom prst="rect">
            <a:avLst/>
          </a:prstGeom>
        </p:spPr>
        <p:txBody>
          <a:bodyPr vert="horz" lIns="121842" tIns="60921" rIns="121842" bIns="60921" rtlCol="0" anchor="b" anchorCtr="0">
            <a:normAutofit/>
          </a:bodyPr>
          <a:lstStyle>
            <a:lvl1pPr algn="l">
              <a:lnSpc>
                <a:spcPct val="90000"/>
              </a:lnSpc>
              <a:defRPr sz="2800" b="1" i="0" spc="0" baseline="0">
                <a:solidFill>
                  <a:schemeClr val="tx1"/>
                </a:solidFill>
                <a:latin typeface="Segoe UI Semibold" panose="020B0502040204020203" pitchFamily="34" charset="0"/>
                <a:cs typeface="Segoe UI Semibold" panose="020B0502040204020203" pitchFamily="34" charset="0"/>
              </a:defRPr>
            </a:lvl1pPr>
          </a:lstStyle>
          <a:p>
            <a:r>
              <a:rPr lang="en-US"/>
              <a:t>Click to edit Master title style</a:t>
            </a:r>
          </a:p>
        </p:txBody>
      </p:sp>
      <p:sp>
        <p:nvSpPr>
          <p:cNvPr id="25" name="Text Placeholder 2">
            <a:extLst>
              <a:ext uri="{FF2B5EF4-FFF2-40B4-BE49-F238E27FC236}">
                <a16:creationId xmlns:a16="http://schemas.microsoft.com/office/drawing/2014/main" id="{97B4B576-9233-ED4D-B4EB-B7A9F66FDDF8}"/>
              </a:ext>
            </a:extLst>
          </p:cNvPr>
          <p:cNvSpPr>
            <a:spLocks noGrp="1"/>
          </p:cNvSpPr>
          <p:nvPr>
            <p:ph type="body" sz="quarter" idx="15" hasCustomPrompt="1"/>
          </p:nvPr>
        </p:nvSpPr>
        <p:spPr>
          <a:xfrm>
            <a:off x="939800" y="1928812"/>
            <a:ext cx="4267200" cy="3328987"/>
          </a:xfrm>
          <a:prstGeom prst="rect">
            <a:avLst/>
          </a:prstGeom>
        </p:spPr>
        <p:txBody>
          <a:bodyPr/>
          <a:lstStyle>
            <a:lvl1pPr marL="0" indent="0">
              <a:buNone/>
              <a:defRPr sz="1600" b="0" i="0">
                <a:solidFill>
                  <a:schemeClr val="tx2"/>
                </a:solidFill>
                <a:latin typeface="Segoe UI" panose="020B0502040204020203" pitchFamily="34" charset="0"/>
                <a:cs typeface="Segoe UI" panose="020B0502040204020203" pitchFamily="34" charset="0"/>
              </a:defRPr>
            </a:lvl1pPr>
          </a:lstStyle>
          <a:p>
            <a:pPr lvl="0"/>
            <a:r>
              <a:rPr lang="en-US"/>
              <a:t>Click to edit text</a:t>
            </a:r>
          </a:p>
        </p:txBody>
      </p:sp>
      <p:pic>
        <p:nvPicPr>
          <p:cNvPr id="27" name="Picture 26" descr="Logo&#10;&#10;Description automatically generated">
            <a:extLst>
              <a:ext uri="{FF2B5EF4-FFF2-40B4-BE49-F238E27FC236}">
                <a16:creationId xmlns:a16="http://schemas.microsoft.com/office/drawing/2014/main" id="{48742802-A620-D940-B8C0-8A0FF4465745}"/>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48111" y="6309015"/>
            <a:ext cx="2679848" cy="509285"/>
          </a:xfrm>
          <a:prstGeom prst="rect">
            <a:avLst/>
          </a:prstGeom>
        </p:spPr>
      </p:pic>
      <p:sp>
        <p:nvSpPr>
          <p:cNvPr id="12" name="Text Placeholder 3">
            <a:extLst>
              <a:ext uri="{FF2B5EF4-FFF2-40B4-BE49-F238E27FC236}">
                <a16:creationId xmlns:a16="http://schemas.microsoft.com/office/drawing/2014/main" id="{34F48FE1-CF30-684E-9EF7-94A83DFE3BE0}"/>
              </a:ext>
            </a:extLst>
          </p:cNvPr>
          <p:cNvSpPr>
            <a:spLocks noGrp="1"/>
          </p:cNvSpPr>
          <p:nvPr>
            <p:ph type="body" sz="quarter" idx="21" hasCustomPrompt="1"/>
          </p:nvPr>
        </p:nvSpPr>
        <p:spPr>
          <a:xfrm rot="5400000">
            <a:off x="-602769" y="704785"/>
            <a:ext cx="1699329" cy="289762"/>
          </a:xfrm>
          <a:prstGeom prst="rect">
            <a:avLst/>
          </a:prstGeom>
        </p:spPr>
        <p:txBody>
          <a:bodyPr anchor="ctr"/>
          <a:lstStyle>
            <a:lvl1pPr marL="0" indent="0" algn="r">
              <a:buNone/>
              <a:defRPr sz="900" b="1" i="0">
                <a:solidFill>
                  <a:schemeClr val="bg1">
                    <a:lumMod val="65000"/>
                  </a:schemeClr>
                </a:solidFill>
                <a:latin typeface="Segoe UI Semibold" panose="020B0502040204020203" pitchFamily="34" charset="0"/>
                <a:cs typeface="Segoe UI Semibold" panose="020B0502040204020203" pitchFamily="34" charset="0"/>
              </a:defRPr>
            </a:lvl1pPr>
            <a:lvl2pPr marL="403157" indent="0">
              <a:buNone/>
              <a:defRPr/>
            </a:lvl2pPr>
          </a:lstStyle>
          <a:p>
            <a:pPr lvl="0"/>
            <a:r>
              <a:rPr lang="en-US"/>
              <a:t>Click to edit tracker</a:t>
            </a:r>
          </a:p>
        </p:txBody>
      </p:sp>
      <p:sp>
        <p:nvSpPr>
          <p:cNvPr id="13" name="Slide Number Placeholder 16">
            <a:extLst>
              <a:ext uri="{FF2B5EF4-FFF2-40B4-BE49-F238E27FC236}">
                <a16:creationId xmlns:a16="http://schemas.microsoft.com/office/drawing/2014/main" id="{B9075F1D-8E74-3346-9CEC-5714F596E9F6}"/>
              </a:ext>
            </a:extLst>
          </p:cNvPr>
          <p:cNvSpPr>
            <a:spLocks noGrp="1"/>
          </p:cNvSpPr>
          <p:nvPr>
            <p:ph type="sldNum" sz="quarter" idx="4"/>
          </p:nvPr>
        </p:nvSpPr>
        <p:spPr>
          <a:xfrm>
            <a:off x="63500" y="6412729"/>
            <a:ext cx="366793" cy="308860"/>
          </a:xfrm>
          <a:prstGeom prst="rect">
            <a:avLst/>
          </a:prstGeom>
        </p:spPr>
        <p:txBody>
          <a:bodyPr anchor="ctr"/>
          <a:lstStyle>
            <a:lvl1pPr algn="ctr">
              <a:defRPr sz="800" b="0" i="0">
                <a:solidFill>
                  <a:schemeClr val="bg1">
                    <a:lumMod val="75000"/>
                  </a:schemeClr>
                </a:solidFill>
                <a:latin typeface="Arial" panose="020B0604020202020204" pitchFamily="34" charset="0"/>
                <a:cs typeface="Arial" panose="020B0604020202020204" pitchFamily="34" charset="0"/>
              </a:defRPr>
            </a:lvl1pPr>
          </a:lstStyle>
          <a:p>
            <a:fld id="{B34C5665-60AA-4800-975B-60C3B685C1F4}" type="slidenum">
              <a:rPr lang="en-US" smtClean="0"/>
              <a:pPr/>
              <a:t>‹#›</a:t>
            </a:fld>
            <a:endParaRPr lang="en-US"/>
          </a:p>
        </p:txBody>
      </p:sp>
      <p:cxnSp>
        <p:nvCxnSpPr>
          <p:cNvPr id="14" name="Straight Connector 13">
            <a:extLst>
              <a:ext uri="{FF2B5EF4-FFF2-40B4-BE49-F238E27FC236}">
                <a16:creationId xmlns:a16="http://schemas.microsoft.com/office/drawing/2014/main" id="{35CAE955-BAD8-314E-87DC-1817D21F2791}"/>
              </a:ext>
            </a:extLst>
          </p:cNvPr>
          <p:cNvCxnSpPr>
            <a:cxnSpLocks/>
          </p:cNvCxnSpPr>
          <p:nvPr userDrawn="1"/>
        </p:nvCxnSpPr>
        <p:spPr>
          <a:xfrm>
            <a:off x="119896" y="1718678"/>
            <a:ext cx="254000" cy="0"/>
          </a:xfrm>
          <a:prstGeom prst="line">
            <a:avLst/>
          </a:prstGeom>
          <a:ln w="12700" cap="rnd">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065C6C3D-EFBE-C745-952F-9C37711FBF47}"/>
              </a:ext>
            </a:extLst>
          </p:cNvPr>
          <p:cNvCxnSpPr>
            <a:cxnSpLocks/>
          </p:cNvCxnSpPr>
          <p:nvPr userDrawn="1"/>
        </p:nvCxnSpPr>
        <p:spPr>
          <a:xfrm>
            <a:off x="246896" y="1715512"/>
            <a:ext cx="0" cy="4685288"/>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00457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Body Slide-light-laptop &amp; phone">
    <p:bg>
      <p:bgPr>
        <a:solidFill>
          <a:schemeClr val="bg1"/>
        </a:solidFill>
        <a:effectLst/>
      </p:bgPr>
    </p:bg>
    <p:spTree>
      <p:nvGrpSpPr>
        <p:cNvPr id="1" name=""/>
        <p:cNvGrpSpPr/>
        <p:nvPr/>
      </p:nvGrpSpPr>
      <p:grpSpPr>
        <a:xfrm>
          <a:off x="0" y="0"/>
          <a:ext cx="0" cy="0"/>
          <a:chOff x="0" y="0"/>
          <a:chExt cx="0" cy="0"/>
        </a:xfrm>
      </p:grpSpPr>
      <p:pic>
        <p:nvPicPr>
          <p:cNvPr id="11" name="Picture 10" descr="A picture containing seat, silhouette&#10;&#10;Description automatically generated">
            <a:extLst>
              <a:ext uri="{FF2B5EF4-FFF2-40B4-BE49-F238E27FC236}">
                <a16:creationId xmlns:a16="http://schemas.microsoft.com/office/drawing/2014/main" id="{4A26DA59-C708-0343-B0C9-082F33E5BDC8}"/>
              </a:ext>
            </a:extLst>
          </p:cNvPr>
          <p:cNvPicPr>
            <a:picLocks noChangeAspect="1"/>
          </p:cNvPicPr>
          <p:nvPr userDrawn="1"/>
        </p:nvPicPr>
        <p:blipFill rotWithShape="1">
          <a:blip r:embed="rId2" cstate="screen">
            <a:alphaModFix amt="50000"/>
            <a:extLst>
              <a:ext uri="{28A0092B-C50C-407E-A947-70E740481C1C}">
                <a14:useLocalDpi xmlns:a14="http://schemas.microsoft.com/office/drawing/2010/main"/>
              </a:ext>
            </a:extLst>
          </a:blip>
          <a:srcRect l="8139" t="14368" r="2659" b="-7233"/>
          <a:stretch/>
        </p:blipFill>
        <p:spPr>
          <a:xfrm flipV="1">
            <a:off x="0" y="1115950"/>
            <a:ext cx="12225092" cy="5742050"/>
          </a:xfrm>
          <a:prstGeom prst="rect">
            <a:avLst/>
          </a:prstGeom>
        </p:spPr>
      </p:pic>
      <p:pic>
        <p:nvPicPr>
          <p:cNvPr id="19" name="Picture 18" descr="A picture containing text, monitor, electronics, indoor&#10;&#10;Description automatically generated">
            <a:extLst>
              <a:ext uri="{FF2B5EF4-FFF2-40B4-BE49-F238E27FC236}">
                <a16:creationId xmlns:a16="http://schemas.microsoft.com/office/drawing/2014/main" id="{94447279-90BE-B24C-92B6-F4D77EB83A5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822555" y="1684751"/>
            <a:ext cx="7108486" cy="4187295"/>
          </a:xfrm>
          <a:prstGeom prst="rect">
            <a:avLst/>
          </a:prstGeom>
        </p:spPr>
      </p:pic>
      <p:sp>
        <p:nvSpPr>
          <p:cNvPr id="20" name="Picture Placeholder 7">
            <a:extLst>
              <a:ext uri="{FF2B5EF4-FFF2-40B4-BE49-F238E27FC236}">
                <a16:creationId xmlns:a16="http://schemas.microsoft.com/office/drawing/2014/main" id="{CFBAC615-D4E5-B445-B0AA-DAEAFD61B372}"/>
              </a:ext>
            </a:extLst>
          </p:cNvPr>
          <p:cNvSpPr>
            <a:spLocks noGrp="1"/>
          </p:cNvSpPr>
          <p:nvPr>
            <p:ph type="pic" sz="quarter" idx="16" hasCustomPrompt="1"/>
          </p:nvPr>
        </p:nvSpPr>
        <p:spPr>
          <a:xfrm>
            <a:off x="5700842" y="1915885"/>
            <a:ext cx="5327941" cy="3325911"/>
          </a:xfrm>
          <a:prstGeom prst="rect">
            <a:avLst/>
          </a:prstGeom>
          <a:solidFill>
            <a:schemeClr val="bg1">
              <a:lumMod val="95000"/>
            </a:schemeClr>
          </a:solidFill>
        </p:spPr>
        <p:txBody>
          <a:bodyPr anchor="ctr"/>
          <a:lstStyle>
            <a:lvl1pPr marL="0" indent="0" algn="ctr">
              <a:buNone/>
              <a:defRPr sz="2000">
                <a:latin typeface="+mn-lt"/>
              </a:defRPr>
            </a:lvl1pPr>
          </a:lstStyle>
          <a:p>
            <a:r>
              <a:rPr lang="en-US"/>
              <a:t>Add screenshot</a:t>
            </a:r>
          </a:p>
        </p:txBody>
      </p:sp>
      <p:sp>
        <p:nvSpPr>
          <p:cNvPr id="25" name="Picture Placeholder 7">
            <a:extLst>
              <a:ext uri="{FF2B5EF4-FFF2-40B4-BE49-F238E27FC236}">
                <a16:creationId xmlns:a16="http://schemas.microsoft.com/office/drawing/2014/main" id="{956659AF-091A-C741-B836-06F6CF61AE3A}"/>
              </a:ext>
            </a:extLst>
          </p:cNvPr>
          <p:cNvSpPr>
            <a:spLocks noGrp="1"/>
          </p:cNvSpPr>
          <p:nvPr>
            <p:ph type="pic" sz="quarter" idx="19" hasCustomPrompt="1"/>
          </p:nvPr>
        </p:nvSpPr>
        <p:spPr>
          <a:xfrm>
            <a:off x="10464800" y="3172969"/>
            <a:ext cx="1370543" cy="2411942"/>
          </a:xfrm>
          <a:prstGeom prst="rect">
            <a:avLst/>
          </a:prstGeom>
          <a:solidFill>
            <a:schemeClr val="bg1">
              <a:lumMod val="95000"/>
            </a:schemeClr>
          </a:solidFill>
        </p:spPr>
        <p:txBody>
          <a:bodyPr anchor="ctr"/>
          <a:lstStyle>
            <a:lvl1pPr marL="0" indent="0" algn="ctr">
              <a:buNone/>
              <a:defRPr sz="1400"/>
            </a:lvl1pPr>
          </a:lstStyle>
          <a:p>
            <a:r>
              <a:rPr lang="en-US"/>
              <a:t>Add screenshot</a:t>
            </a:r>
          </a:p>
        </p:txBody>
      </p:sp>
      <p:sp>
        <p:nvSpPr>
          <p:cNvPr id="16" name="Text Placeholder 3">
            <a:extLst>
              <a:ext uri="{FF2B5EF4-FFF2-40B4-BE49-F238E27FC236}">
                <a16:creationId xmlns:a16="http://schemas.microsoft.com/office/drawing/2014/main" id="{7324A38B-7E8E-8A4A-99EB-8624449458A3}"/>
              </a:ext>
            </a:extLst>
          </p:cNvPr>
          <p:cNvSpPr>
            <a:spLocks noGrp="1"/>
          </p:cNvSpPr>
          <p:nvPr>
            <p:ph type="body" sz="quarter" idx="10"/>
          </p:nvPr>
        </p:nvSpPr>
        <p:spPr>
          <a:xfrm>
            <a:off x="5209309" y="6482773"/>
            <a:ext cx="5730240" cy="269181"/>
          </a:xfrm>
          <a:prstGeom prst="rect">
            <a:avLst/>
          </a:prstGeom>
        </p:spPr>
        <p:txBody>
          <a:bodyPr/>
          <a:lstStyle>
            <a:lvl1pPr marL="0" indent="0">
              <a:buNone/>
              <a:defRPr sz="700" b="0" i="1">
                <a:solidFill>
                  <a:schemeClr val="bg1">
                    <a:lumMod val="65000"/>
                  </a:schemeClr>
                </a:solidFill>
                <a:latin typeface="Segoe UI" panose="020B0502040204020203" pitchFamily="34" charset="0"/>
                <a:cs typeface="Segoe UI" panose="020B0502040204020203" pitchFamily="34" charset="0"/>
              </a:defRPr>
            </a:lvl1pPr>
            <a:lvl2pPr marL="403157" indent="0">
              <a:buNone/>
              <a:defRPr/>
            </a:lvl2pPr>
          </a:lstStyle>
          <a:p>
            <a:pPr lvl="0"/>
            <a:r>
              <a:rPr lang="en-US"/>
              <a:t>Click to edit Master text styles</a:t>
            </a:r>
          </a:p>
        </p:txBody>
      </p:sp>
      <p:sp>
        <p:nvSpPr>
          <p:cNvPr id="17" name="Title Placeholder 1">
            <a:extLst>
              <a:ext uri="{FF2B5EF4-FFF2-40B4-BE49-F238E27FC236}">
                <a16:creationId xmlns:a16="http://schemas.microsoft.com/office/drawing/2014/main" id="{4AF70285-A71F-A84D-B213-8CF7A6EF3358}"/>
              </a:ext>
            </a:extLst>
          </p:cNvPr>
          <p:cNvSpPr>
            <a:spLocks noGrp="1"/>
          </p:cNvSpPr>
          <p:nvPr>
            <p:ph type="title"/>
          </p:nvPr>
        </p:nvSpPr>
        <p:spPr>
          <a:xfrm>
            <a:off x="886460" y="367330"/>
            <a:ext cx="10942003" cy="955707"/>
          </a:xfrm>
          <a:prstGeom prst="rect">
            <a:avLst/>
          </a:prstGeom>
        </p:spPr>
        <p:txBody>
          <a:bodyPr vert="horz" lIns="121842" tIns="60921" rIns="121842" bIns="60921" rtlCol="0" anchor="b" anchorCtr="0">
            <a:normAutofit/>
          </a:bodyPr>
          <a:lstStyle>
            <a:lvl1pPr algn="l">
              <a:lnSpc>
                <a:spcPct val="90000"/>
              </a:lnSpc>
              <a:defRPr sz="2800" b="1" i="0" spc="0" baseline="0">
                <a:solidFill>
                  <a:schemeClr val="tx1"/>
                </a:solidFill>
                <a:latin typeface="Segoe UI Semibold" panose="020B0502040204020203" pitchFamily="34" charset="0"/>
                <a:cs typeface="Segoe UI Semibold" panose="020B0502040204020203" pitchFamily="34" charset="0"/>
              </a:defRPr>
            </a:lvl1pPr>
          </a:lstStyle>
          <a:p>
            <a:r>
              <a:rPr lang="en-US"/>
              <a:t>Click to edit Master title style</a:t>
            </a:r>
          </a:p>
        </p:txBody>
      </p:sp>
      <p:sp>
        <p:nvSpPr>
          <p:cNvPr id="18" name="Text Placeholder 2">
            <a:extLst>
              <a:ext uri="{FF2B5EF4-FFF2-40B4-BE49-F238E27FC236}">
                <a16:creationId xmlns:a16="http://schemas.microsoft.com/office/drawing/2014/main" id="{09901E01-4C34-D249-BDC4-83C8799B0C65}"/>
              </a:ext>
            </a:extLst>
          </p:cNvPr>
          <p:cNvSpPr>
            <a:spLocks noGrp="1"/>
          </p:cNvSpPr>
          <p:nvPr>
            <p:ph type="body" sz="quarter" idx="15" hasCustomPrompt="1"/>
          </p:nvPr>
        </p:nvSpPr>
        <p:spPr>
          <a:xfrm>
            <a:off x="939800" y="1928812"/>
            <a:ext cx="4267200" cy="3328987"/>
          </a:xfrm>
          <a:prstGeom prst="rect">
            <a:avLst/>
          </a:prstGeom>
        </p:spPr>
        <p:txBody>
          <a:bodyPr/>
          <a:lstStyle>
            <a:lvl1pPr marL="0" indent="0">
              <a:buNone/>
              <a:defRPr sz="1600" b="0" i="0">
                <a:solidFill>
                  <a:schemeClr val="tx2"/>
                </a:solidFill>
                <a:latin typeface="Segoe UI" panose="020B0502040204020203" pitchFamily="34" charset="0"/>
                <a:cs typeface="Segoe UI" panose="020B0502040204020203" pitchFamily="34" charset="0"/>
              </a:defRPr>
            </a:lvl1pPr>
          </a:lstStyle>
          <a:p>
            <a:pPr lvl="0"/>
            <a:r>
              <a:rPr lang="en-US"/>
              <a:t>Click to edit text</a:t>
            </a:r>
          </a:p>
        </p:txBody>
      </p:sp>
      <p:pic>
        <p:nvPicPr>
          <p:cNvPr id="24" name="Picture 23" descr="Logo&#10;&#10;Description automatically generated">
            <a:extLst>
              <a:ext uri="{FF2B5EF4-FFF2-40B4-BE49-F238E27FC236}">
                <a16:creationId xmlns:a16="http://schemas.microsoft.com/office/drawing/2014/main" id="{E1452CFF-C56D-524F-B583-0306507F9994}"/>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48111" y="6309015"/>
            <a:ext cx="2679848" cy="509285"/>
          </a:xfrm>
          <a:prstGeom prst="rect">
            <a:avLst/>
          </a:prstGeom>
        </p:spPr>
      </p:pic>
      <p:sp>
        <p:nvSpPr>
          <p:cNvPr id="13" name="Text Placeholder 3">
            <a:extLst>
              <a:ext uri="{FF2B5EF4-FFF2-40B4-BE49-F238E27FC236}">
                <a16:creationId xmlns:a16="http://schemas.microsoft.com/office/drawing/2014/main" id="{135547EE-7A1B-3C44-9CDB-61DA22C3265A}"/>
              </a:ext>
            </a:extLst>
          </p:cNvPr>
          <p:cNvSpPr>
            <a:spLocks noGrp="1"/>
          </p:cNvSpPr>
          <p:nvPr>
            <p:ph type="body" sz="quarter" idx="21" hasCustomPrompt="1"/>
          </p:nvPr>
        </p:nvSpPr>
        <p:spPr>
          <a:xfrm rot="5400000">
            <a:off x="-602769" y="704785"/>
            <a:ext cx="1699329" cy="289762"/>
          </a:xfrm>
          <a:prstGeom prst="rect">
            <a:avLst/>
          </a:prstGeom>
        </p:spPr>
        <p:txBody>
          <a:bodyPr anchor="ctr"/>
          <a:lstStyle>
            <a:lvl1pPr marL="0" indent="0" algn="r">
              <a:buNone/>
              <a:defRPr sz="900" b="1" i="0">
                <a:solidFill>
                  <a:schemeClr val="bg1">
                    <a:lumMod val="65000"/>
                  </a:schemeClr>
                </a:solidFill>
                <a:latin typeface="Segoe UI Semibold" panose="020B0502040204020203" pitchFamily="34" charset="0"/>
                <a:cs typeface="Segoe UI Semibold" panose="020B0502040204020203" pitchFamily="34" charset="0"/>
              </a:defRPr>
            </a:lvl1pPr>
            <a:lvl2pPr marL="403157" indent="0">
              <a:buNone/>
              <a:defRPr/>
            </a:lvl2pPr>
          </a:lstStyle>
          <a:p>
            <a:pPr lvl="0"/>
            <a:r>
              <a:rPr lang="en-US"/>
              <a:t>Click to edit tracker</a:t>
            </a:r>
          </a:p>
        </p:txBody>
      </p:sp>
      <p:sp>
        <p:nvSpPr>
          <p:cNvPr id="14" name="Slide Number Placeholder 16">
            <a:extLst>
              <a:ext uri="{FF2B5EF4-FFF2-40B4-BE49-F238E27FC236}">
                <a16:creationId xmlns:a16="http://schemas.microsoft.com/office/drawing/2014/main" id="{7271AA16-18B0-D549-872C-7D1029719024}"/>
              </a:ext>
            </a:extLst>
          </p:cNvPr>
          <p:cNvSpPr>
            <a:spLocks noGrp="1"/>
          </p:cNvSpPr>
          <p:nvPr>
            <p:ph type="sldNum" sz="quarter" idx="4"/>
          </p:nvPr>
        </p:nvSpPr>
        <p:spPr>
          <a:xfrm>
            <a:off x="63500" y="6412729"/>
            <a:ext cx="366793" cy="308860"/>
          </a:xfrm>
          <a:prstGeom prst="rect">
            <a:avLst/>
          </a:prstGeom>
        </p:spPr>
        <p:txBody>
          <a:bodyPr anchor="ctr"/>
          <a:lstStyle>
            <a:lvl1pPr algn="ctr">
              <a:defRPr sz="800" b="0" i="0">
                <a:solidFill>
                  <a:schemeClr val="bg1">
                    <a:lumMod val="75000"/>
                  </a:schemeClr>
                </a:solidFill>
                <a:latin typeface="Arial" panose="020B0604020202020204" pitchFamily="34" charset="0"/>
                <a:cs typeface="Arial" panose="020B0604020202020204" pitchFamily="34" charset="0"/>
              </a:defRPr>
            </a:lvl1pPr>
          </a:lstStyle>
          <a:p>
            <a:fld id="{B34C5665-60AA-4800-975B-60C3B685C1F4}" type="slidenum">
              <a:rPr lang="en-US" smtClean="0"/>
              <a:pPr/>
              <a:t>‹#›</a:t>
            </a:fld>
            <a:endParaRPr lang="en-US"/>
          </a:p>
        </p:txBody>
      </p:sp>
      <p:cxnSp>
        <p:nvCxnSpPr>
          <p:cNvPr id="15" name="Straight Connector 14">
            <a:extLst>
              <a:ext uri="{FF2B5EF4-FFF2-40B4-BE49-F238E27FC236}">
                <a16:creationId xmlns:a16="http://schemas.microsoft.com/office/drawing/2014/main" id="{1E392F55-2780-764A-8808-7C9E76B9A83D}"/>
              </a:ext>
            </a:extLst>
          </p:cNvPr>
          <p:cNvCxnSpPr>
            <a:cxnSpLocks/>
          </p:cNvCxnSpPr>
          <p:nvPr userDrawn="1"/>
        </p:nvCxnSpPr>
        <p:spPr>
          <a:xfrm>
            <a:off x="119896" y="1718678"/>
            <a:ext cx="254000" cy="0"/>
          </a:xfrm>
          <a:prstGeom prst="line">
            <a:avLst/>
          </a:prstGeom>
          <a:ln w="12700" cap="rnd">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8BF2A8D5-947B-F444-B118-ED7576421178}"/>
              </a:ext>
            </a:extLst>
          </p:cNvPr>
          <p:cNvCxnSpPr>
            <a:cxnSpLocks/>
          </p:cNvCxnSpPr>
          <p:nvPr userDrawn="1"/>
        </p:nvCxnSpPr>
        <p:spPr>
          <a:xfrm>
            <a:off x="246896" y="1715512"/>
            <a:ext cx="0" cy="4685288"/>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07323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Body Slide-light-tablet horizontal &amp; phone">
    <p:bg>
      <p:bgPr>
        <a:solidFill>
          <a:schemeClr val="bg1"/>
        </a:solidFill>
        <a:effectLst/>
      </p:bgPr>
    </p:bg>
    <p:spTree>
      <p:nvGrpSpPr>
        <p:cNvPr id="1" name=""/>
        <p:cNvGrpSpPr/>
        <p:nvPr/>
      </p:nvGrpSpPr>
      <p:grpSpPr>
        <a:xfrm>
          <a:off x="0" y="0"/>
          <a:ext cx="0" cy="0"/>
          <a:chOff x="0" y="0"/>
          <a:chExt cx="0" cy="0"/>
        </a:xfrm>
      </p:grpSpPr>
      <p:pic>
        <p:nvPicPr>
          <p:cNvPr id="11" name="Picture 10" descr="A picture containing seat, silhouette&#10;&#10;Description automatically generated">
            <a:extLst>
              <a:ext uri="{FF2B5EF4-FFF2-40B4-BE49-F238E27FC236}">
                <a16:creationId xmlns:a16="http://schemas.microsoft.com/office/drawing/2014/main" id="{2FFF002E-2DE0-AE4B-AFDB-EE79278A2D95}"/>
              </a:ext>
            </a:extLst>
          </p:cNvPr>
          <p:cNvPicPr>
            <a:picLocks noChangeAspect="1"/>
          </p:cNvPicPr>
          <p:nvPr userDrawn="1"/>
        </p:nvPicPr>
        <p:blipFill rotWithShape="1">
          <a:blip r:embed="rId2" cstate="screen">
            <a:alphaModFix amt="50000"/>
            <a:extLst>
              <a:ext uri="{28A0092B-C50C-407E-A947-70E740481C1C}">
                <a14:useLocalDpi xmlns:a14="http://schemas.microsoft.com/office/drawing/2010/main"/>
              </a:ext>
            </a:extLst>
          </a:blip>
          <a:srcRect l="8139" t="14368" r="2659" b="-7233"/>
          <a:stretch/>
        </p:blipFill>
        <p:spPr>
          <a:xfrm flipV="1">
            <a:off x="0" y="1115950"/>
            <a:ext cx="12225092" cy="5742050"/>
          </a:xfrm>
          <a:prstGeom prst="rect">
            <a:avLst/>
          </a:prstGeom>
        </p:spPr>
      </p:pic>
      <p:pic>
        <p:nvPicPr>
          <p:cNvPr id="19" name="Picture 18" descr="Graphical user interface&#10;&#10;Description automatically generated">
            <a:extLst>
              <a:ext uri="{FF2B5EF4-FFF2-40B4-BE49-F238E27FC236}">
                <a16:creationId xmlns:a16="http://schemas.microsoft.com/office/drawing/2014/main" id="{7F690D35-620F-304D-B6A0-CCF3DFE654D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018401" y="962687"/>
            <a:ext cx="7173599" cy="5523671"/>
          </a:xfrm>
          <a:prstGeom prst="rect">
            <a:avLst/>
          </a:prstGeom>
        </p:spPr>
      </p:pic>
      <p:sp>
        <p:nvSpPr>
          <p:cNvPr id="20" name="Picture Placeholder 7">
            <a:extLst>
              <a:ext uri="{FF2B5EF4-FFF2-40B4-BE49-F238E27FC236}">
                <a16:creationId xmlns:a16="http://schemas.microsoft.com/office/drawing/2014/main" id="{9A14768F-00A4-EA4E-851D-6AA502341AB1}"/>
              </a:ext>
            </a:extLst>
          </p:cNvPr>
          <p:cNvSpPr>
            <a:spLocks noGrp="1"/>
          </p:cNvSpPr>
          <p:nvPr>
            <p:ph type="pic" sz="quarter" idx="16" hasCustomPrompt="1"/>
          </p:nvPr>
        </p:nvSpPr>
        <p:spPr>
          <a:xfrm>
            <a:off x="6303555" y="2066544"/>
            <a:ext cx="4458933" cy="3337921"/>
          </a:xfrm>
          <a:prstGeom prst="rect">
            <a:avLst/>
          </a:prstGeom>
          <a:solidFill>
            <a:schemeClr val="bg1">
              <a:lumMod val="95000"/>
            </a:schemeClr>
          </a:solidFill>
        </p:spPr>
        <p:txBody>
          <a:bodyPr anchor="ctr"/>
          <a:lstStyle>
            <a:lvl1pPr marL="0" indent="0" algn="ctr">
              <a:buNone/>
              <a:defRPr sz="2000">
                <a:latin typeface="+mn-lt"/>
              </a:defRPr>
            </a:lvl1pPr>
          </a:lstStyle>
          <a:p>
            <a:r>
              <a:rPr lang="en-US"/>
              <a:t>Add screenshot</a:t>
            </a:r>
          </a:p>
        </p:txBody>
      </p:sp>
      <p:sp>
        <p:nvSpPr>
          <p:cNvPr id="25" name="Picture Placeholder 7">
            <a:extLst>
              <a:ext uri="{FF2B5EF4-FFF2-40B4-BE49-F238E27FC236}">
                <a16:creationId xmlns:a16="http://schemas.microsoft.com/office/drawing/2014/main" id="{544D3E9E-DEC6-3B41-BB95-1DC1CC1B7E9D}"/>
              </a:ext>
            </a:extLst>
          </p:cNvPr>
          <p:cNvSpPr>
            <a:spLocks noGrp="1"/>
          </p:cNvSpPr>
          <p:nvPr>
            <p:ph type="pic" sz="quarter" idx="19" hasCustomPrompt="1"/>
          </p:nvPr>
        </p:nvSpPr>
        <p:spPr>
          <a:xfrm>
            <a:off x="10464800" y="3172969"/>
            <a:ext cx="1370543" cy="2411942"/>
          </a:xfrm>
          <a:prstGeom prst="rect">
            <a:avLst/>
          </a:prstGeom>
          <a:solidFill>
            <a:schemeClr val="bg1">
              <a:lumMod val="95000"/>
            </a:schemeClr>
          </a:solidFill>
        </p:spPr>
        <p:txBody>
          <a:bodyPr anchor="ctr"/>
          <a:lstStyle>
            <a:lvl1pPr marL="0" indent="0" algn="ctr">
              <a:buNone/>
              <a:defRPr sz="1400">
                <a:latin typeface="+mn-lt"/>
              </a:defRPr>
            </a:lvl1pPr>
          </a:lstStyle>
          <a:p>
            <a:r>
              <a:rPr lang="en-US"/>
              <a:t>Add screenshot</a:t>
            </a:r>
          </a:p>
        </p:txBody>
      </p:sp>
      <p:sp>
        <p:nvSpPr>
          <p:cNvPr id="16" name="Text Placeholder 3">
            <a:extLst>
              <a:ext uri="{FF2B5EF4-FFF2-40B4-BE49-F238E27FC236}">
                <a16:creationId xmlns:a16="http://schemas.microsoft.com/office/drawing/2014/main" id="{2554D919-4773-3042-90FA-0C46ACB16E3A}"/>
              </a:ext>
            </a:extLst>
          </p:cNvPr>
          <p:cNvSpPr>
            <a:spLocks noGrp="1"/>
          </p:cNvSpPr>
          <p:nvPr>
            <p:ph type="body" sz="quarter" idx="10"/>
          </p:nvPr>
        </p:nvSpPr>
        <p:spPr>
          <a:xfrm>
            <a:off x="5209309" y="6482773"/>
            <a:ext cx="5730240" cy="269181"/>
          </a:xfrm>
          <a:prstGeom prst="rect">
            <a:avLst/>
          </a:prstGeom>
        </p:spPr>
        <p:txBody>
          <a:bodyPr/>
          <a:lstStyle>
            <a:lvl1pPr marL="0" indent="0">
              <a:buNone/>
              <a:defRPr sz="700" b="0" i="1">
                <a:solidFill>
                  <a:schemeClr val="bg1">
                    <a:lumMod val="65000"/>
                  </a:schemeClr>
                </a:solidFill>
                <a:latin typeface="Segoe UI" panose="020B0502040204020203" pitchFamily="34" charset="0"/>
                <a:cs typeface="Segoe UI" panose="020B0502040204020203" pitchFamily="34" charset="0"/>
              </a:defRPr>
            </a:lvl1pPr>
            <a:lvl2pPr marL="403157" indent="0">
              <a:buNone/>
              <a:defRPr/>
            </a:lvl2pPr>
          </a:lstStyle>
          <a:p>
            <a:pPr lvl="0"/>
            <a:r>
              <a:rPr lang="en-US"/>
              <a:t>Click to edit Master text styles</a:t>
            </a:r>
          </a:p>
        </p:txBody>
      </p:sp>
      <p:sp>
        <p:nvSpPr>
          <p:cNvPr id="17" name="Title Placeholder 1">
            <a:extLst>
              <a:ext uri="{FF2B5EF4-FFF2-40B4-BE49-F238E27FC236}">
                <a16:creationId xmlns:a16="http://schemas.microsoft.com/office/drawing/2014/main" id="{9A8EC0ED-C67B-254A-B294-6549979B70FE}"/>
              </a:ext>
            </a:extLst>
          </p:cNvPr>
          <p:cNvSpPr>
            <a:spLocks noGrp="1"/>
          </p:cNvSpPr>
          <p:nvPr>
            <p:ph type="title"/>
          </p:nvPr>
        </p:nvSpPr>
        <p:spPr>
          <a:xfrm>
            <a:off x="886460" y="367330"/>
            <a:ext cx="10942003" cy="955707"/>
          </a:xfrm>
          <a:prstGeom prst="rect">
            <a:avLst/>
          </a:prstGeom>
        </p:spPr>
        <p:txBody>
          <a:bodyPr vert="horz" lIns="121842" tIns="60921" rIns="121842" bIns="60921" rtlCol="0" anchor="b" anchorCtr="0">
            <a:normAutofit/>
          </a:bodyPr>
          <a:lstStyle>
            <a:lvl1pPr algn="l">
              <a:lnSpc>
                <a:spcPct val="90000"/>
              </a:lnSpc>
              <a:defRPr sz="2800" b="1" i="0" spc="0" baseline="0">
                <a:solidFill>
                  <a:schemeClr val="tx1"/>
                </a:solidFill>
                <a:latin typeface="Segoe UI Semibold" panose="020B0502040204020203" pitchFamily="34" charset="0"/>
                <a:cs typeface="Segoe UI Semibold" panose="020B0502040204020203" pitchFamily="34" charset="0"/>
              </a:defRPr>
            </a:lvl1pPr>
          </a:lstStyle>
          <a:p>
            <a:r>
              <a:rPr lang="en-US"/>
              <a:t>Click to edit Master title style</a:t>
            </a:r>
          </a:p>
        </p:txBody>
      </p:sp>
      <p:sp>
        <p:nvSpPr>
          <p:cNvPr id="18" name="Text Placeholder 2">
            <a:extLst>
              <a:ext uri="{FF2B5EF4-FFF2-40B4-BE49-F238E27FC236}">
                <a16:creationId xmlns:a16="http://schemas.microsoft.com/office/drawing/2014/main" id="{8BF25E7C-ED33-4948-A196-14BCA7C18F27}"/>
              </a:ext>
            </a:extLst>
          </p:cNvPr>
          <p:cNvSpPr>
            <a:spLocks noGrp="1"/>
          </p:cNvSpPr>
          <p:nvPr>
            <p:ph type="body" sz="quarter" idx="15" hasCustomPrompt="1"/>
          </p:nvPr>
        </p:nvSpPr>
        <p:spPr>
          <a:xfrm>
            <a:off x="939800" y="1928812"/>
            <a:ext cx="4267200" cy="3328987"/>
          </a:xfrm>
          <a:prstGeom prst="rect">
            <a:avLst/>
          </a:prstGeom>
        </p:spPr>
        <p:txBody>
          <a:bodyPr/>
          <a:lstStyle>
            <a:lvl1pPr marL="0" indent="0">
              <a:buNone/>
              <a:defRPr sz="1600" b="0" i="0">
                <a:solidFill>
                  <a:schemeClr val="tx2"/>
                </a:solidFill>
                <a:latin typeface="Segoe UI" panose="020B0502040204020203" pitchFamily="34" charset="0"/>
                <a:cs typeface="Segoe UI" panose="020B0502040204020203" pitchFamily="34" charset="0"/>
              </a:defRPr>
            </a:lvl1pPr>
          </a:lstStyle>
          <a:p>
            <a:pPr lvl="0"/>
            <a:r>
              <a:rPr lang="en-US"/>
              <a:t>Click to edit text</a:t>
            </a:r>
          </a:p>
        </p:txBody>
      </p:sp>
      <p:pic>
        <p:nvPicPr>
          <p:cNvPr id="23" name="Picture 22" descr="Logo&#10;&#10;Description automatically generated">
            <a:extLst>
              <a:ext uri="{FF2B5EF4-FFF2-40B4-BE49-F238E27FC236}">
                <a16:creationId xmlns:a16="http://schemas.microsoft.com/office/drawing/2014/main" id="{4F172505-ED03-BE4F-A092-6C314DB998B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48111" y="6309015"/>
            <a:ext cx="2679848" cy="509285"/>
          </a:xfrm>
          <a:prstGeom prst="rect">
            <a:avLst/>
          </a:prstGeom>
        </p:spPr>
      </p:pic>
      <p:sp>
        <p:nvSpPr>
          <p:cNvPr id="12" name="Text Placeholder 3">
            <a:extLst>
              <a:ext uri="{FF2B5EF4-FFF2-40B4-BE49-F238E27FC236}">
                <a16:creationId xmlns:a16="http://schemas.microsoft.com/office/drawing/2014/main" id="{B9252F80-0287-8C41-ACE2-29C020011872}"/>
              </a:ext>
            </a:extLst>
          </p:cNvPr>
          <p:cNvSpPr>
            <a:spLocks noGrp="1"/>
          </p:cNvSpPr>
          <p:nvPr>
            <p:ph type="body" sz="quarter" idx="21" hasCustomPrompt="1"/>
          </p:nvPr>
        </p:nvSpPr>
        <p:spPr>
          <a:xfrm rot="5400000">
            <a:off x="-602769" y="704785"/>
            <a:ext cx="1699329" cy="289762"/>
          </a:xfrm>
          <a:prstGeom prst="rect">
            <a:avLst/>
          </a:prstGeom>
        </p:spPr>
        <p:txBody>
          <a:bodyPr anchor="ctr"/>
          <a:lstStyle>
            <a:lvl1pPr marL="0" indent="0" algn="r">
              <a:buNone/>
              <a:defRPr sz="900" b="1" i="0">
                <a:solidFill>
                  <a:schemeClr val="bg1">
                    <a:lumMod val="65000"/>
                  </a:schemeClr>
                </a:solidFill>
                <a:latin typeface="Segoe UI Semibold" panose="020B0502040204020203" pitchFamily="34" charset="0"/>
                <a:cs typeface="Segoe UI Semibold" panose="020B0502040204020203" pitchFamily="34" charset="0"/>
              </a:defRPr>
            </a:lvl1pPr>
            <a:lvl2pPr marL="403157" indent="0">
              <a:buNone/>
              <a:defRPr/>
            </a:lvl2pPr>
          </a:lstStyle>
          <a:p>
            <a:pPr lvl="0"/>
            <a:r>
              <a:rPr lang="en-US"/>
              <a:t>Click to edit tracker</a:t>
            </a:r>
          </a:p>
        </p:txBody>
      </p:sp>
      <p:sp>
        <p:nvSpPr>
          <p:cNvPr id="13" name="Slide Number Placeholder 16">
            <a:extLst>
              <a:ext uri="{FF2B5EF4-FFF2-40B4-BE49-F238E27FC236}">
                <a16:creationId xmlns:a16="http://schemas.microsoft.com/office/drawing/2014/main" id="{DEFEE4A4-BE4A-5740-B101-C94745FBD928}"/>
              </a:ext>
            </a:extLst>
          </p:cNvPr>
          <p:cNvSpPr>
            <a:spLocks noGrp="1"/>
          </p:cNvSpPr>
          <p:nvPr>
            <p:ph type="sldNum" sz="quarter" idx="4"/>
          </p:nvPr>
        </p:nvSpPr>
        <p:spPr>
          <a:xfrm>
            <a:off x="63500" y="6412729"/>
            <a:ext cx="366793" cy="308860"/>
          </a:xfrm>
          <a:prstGeom prst="rect">
            <a:avLst/>
          </a:prstGeom>
        </p:spPr>
        <p:txBody>
          <a:bodyPr anchor="ctr"/>
          <a:lstStyle>
            <a:lvl1pPr algn="ctr">
              <a:defRPr sz="800" b="0" i="0">
                <a:solidFill>
                  <a:schemeClr val="bg1">
                    <a:lumMod val="75000"/>
                  </a:schemeClr>
                </a:solidFill>
                <a:latin typeface="Arial" panose="020B0604020202020204" pitchFamily="34" charset="0"/>
                <a:cs typeface="Arial" panose="020B0604020202020204" pitchFamily="34" charset="0"/>
              </a:defRPr>
            </a:lvl1pPr>
          </a:lstStyle>
          <a:p>
            <a:fld id="{B34C5665-60AA-4800-975B-60C3B685C1F4}" type="slidenum">
              <a:rPr lang="en-US" smtClean="0"/>
              <a:pPr/>
              <a:t>‹#›</a:t>
            </a:fld>
            <a:endParaRPr lang="en-US"/>
          </a:p>
        </p:txBody>
      </p:sp>
      <p:cxnSp>
        <p:nvCxnSpPr>
          <p:cNvPr id="14" name="Straight Connector 13">
            <a:extLst>
              <a:ext uri="{FF2B5EF4-FFF2-40B4-BE49-F238E27FC236}">
                <a16:creationId xmlns:a16="http://schemas.microsoft.com/office/drawing/2014/main" id="{79BAA750-B6EF-1B4F-BECB-F3DC033AFC0C}"/>
              </a:ext>
            </a:extLst>
          </p:cNvPr>
          <p:cNvCxnSpPr>
            <a:cxnSpLocks/>
          </p:cNvCxnSpPr>
          <p:nvPr userDrawn="1"/>
        </p:nvCxnSpPr>
        <p:spPr>
          <a:xfrm>
            <a:off x="119896" y="1718678"/>
            <a:ext cx="254000" cy="0"/>
          </a:xfrm>
          <a:prstGeom prst="line">
            <a:avLst/>
          </a:prstGeom>
          <a:ln w="12700" cap="rnd">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5EF75D7A-7511-6F41-BD82-C091B297B249}"/>
              </a:ext>
            </a:extLst>
          </p:cNvPr>
          <p:cNvCxnSpPr>
            <a:cxnSpLocks/>
          </p:cNvCxnSpPr>
          <p:nvPr userDrawn="1"/>
        </p:nvCxnSpPr>
        <p:spPr>
          <a:xfrm>
            <a:off x="246896" y="1715512"/>
            <a:ext cx="0" cy="4685288"/>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46195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Body Slide-light-tablet vertical &amp; phone">
    <p:bg>
      <p:bgPr>
        <a:solidFill>
          <a:schemeClr val="bg1"/>
        </a:solidFill>
        <a:effectLst/>
      </p:bgPr>
    </p:bg>
    <p:spTree>
      <p:nvGrpSpPr>
        <p:cNvPr id="1" name=""/>
        <p:cNvGrpSpPr/>
        <p:nvPr/>
      </p:nvGrpSpPr>
      <p:grpSpPr>
        <a:xfrm>
          <a:off x="0" y="0"/>
          <a:ext cx="0" cy="0"/>
          <a:chOff x="0" y="0"/>
          <a:chExt cx="0" cy="0"/>
        </a:xfrm>
      </p:grpSpPr>
      <p:pic>
        <p:nvPicPr>
          <p:cNvPr id="12" name="Picture 11" descr="A picture containing seat, silhouette&#10;&#10;Description automatically generated">
            <a:extLst>
              <a:ext uri="{FF2B5EF4-FFF2-40B4-BE49-F238E27FC236}">
                <a16:creationId xmlns:a16="http://schemas.microsoft.com/office/drawing/2014/main" id="{2A1B007E-E171-A543-94B9-9A3E9AF65D67}"/>
              </a:ext>
            </a:extLst>
          </p:cNvPr>
          <p:cNvPicPr>
            <a:picLocks noChangeAspect="1"/>
          </p:cNvPicPr>
          <p:nvPr userDrawn="1"/>
        </p:nvPicPr>
        <p:blipFill rotWithShape="1">
          <a:blip r:embed="rId2" cstate="screen">
            <a:alphaModFix amt="50000"/>
            <a:extLst>
              <a:ext uri="{28A0092B-C50C-407E-A947-70E740481C1C}">
                <a14:useLocalDpi xmlns:a14="http://schemas.microsoft.com/office/drawing/2010/main"/>
              </a:ext>
            </a:extLst>
          </a:blip>
          <a:srcRect l="8139" t="14368" r="2659" b="-7233"/>
          <a:stretch/>
        </p:blipFill>
        <p:spPr>
          <a:xfrm flipV="1">
            <a:off x="0" y="1115950"/>
            <a:ext cx="12225092" cy="5742050"/>
          </a:xfrm>
          <a:prstGeom prst="rect">
            <a:avLst/>
          </a:prstGeom>
        </p:spPr>
      </p:pic>
      <p:pic>
        <p:nvPicPr>
          <p:cNvPr id="20" name="Picture 19" descr="A picture containing text, monitor, electronics, screen&#10;&#10;Description automatically generated">
            <a:extLst>
              <a:ext uri="{FF2B5EF4-FFF2-40B4-BE49-F238E27FC236}">
                <a16:creationId xmlns:a16="http://schemas.microsoft.com/office/drawing/2014/main" id="{5550DE58-B598-0E4F-A1BE-FC58EE8EC7E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340797" y="1435837"/>
            <a:ext cx="4055925" cy="4834335"/>
          </a:xfrm>
          <a:prstGeom prst="rect">
            <a:avLst/>
          </a:prstGeom>
        </p:spPr>
      </p:pic>
      <p:sp>
        <p:nvSpPr>
          <p:cNvPr id="25" name="Picture Placeholder 7">
            <a:extLst>
              <a:ext uri="{FF2B5EF4-FFF2-40B4-BE49-F238E27FC236}">
                <a16:creationId xmlns:a16="http://schemas.microsoft.com/office/drawing/2014/main" id="{1B3ADF26-7286-D64F-90B6-634DC8A64869}"/>
              </a:ext>
            </a:extLst>
          </p:cNvPr>
          <p:cNvSpPr>
            <a:spLocks noGrp="1"/>
          </p:cNvSpPr>
          <p:nvPr>
            <p:ph type="pic" sz="quarter" idx="18" hasCustomPrompt="1"/>
          </p:nvPr>
        </p:nvSpPr>
        <p:spPr>
          <a:xfrm>
            <a:off x="6976535" y="1964265"/>
            <a:ext cx="2839818" cy="3781845"/>
          </a:xfrm>
          <a:prstGeom prst="rect">
            <a:avLst/>
          </a:prstGeom>
          <a:solidFill>
            <a:schemeClr val="bg1">
              <a:lumMod val="95000"/>
            </a:schemeClr>
          </a:solidFill>
        </p:spPr>
        <p:txBody>
          <a:bodyPr anchor="ctr"/>
          <a:lstStyle>
            <a:lvl1pPr marL="0" indent="0" algn="ctr">
              <a:buNone/>
              <a:defRPr sz="1600"/>
            </a:lvl1pPr>
          </a:lstStyle>
          <a:p>
            <a:r>
              <a:rPr lang="en-US"/>
              <a:t>Add screenshot</a:t>
            </a:r>
          </a:p>
        </p:txBody>
      </p:sp>
      <p:sp>
        <p:nvSpPr>
          <p:cNvPr id="26" name="Picture Placeholder 7">
            <a:extLst>
              <a:ext uri="{FF2B5EF4-FFF2-40B4-BE49-F238E27FC236}">
                <a16:creationId xmlns:a16="http://schemas.microsoft.com/office/drawing/2014/main" id="{66C50B4D-7875-2947-8705-7DE91C19550F}"/>
              </a:ext>
            </a:extLst>
          </p:cNvPr>
          <p:cNvSpPr>
            <a:spLocks noGrp="1"/>
          </p:cNvSpPr>
          <p:nvPr>
            <p:ph type="pic" sz="quarter" idx="17" hasCustomPrompt="1"/>
          </p:nvPr>
        </p:nvSpPr>
        <p:spPr>
          <a:xfrm>
            <a:off x="10464800" y="3172969"/>
            <a:ext cx="1370543" cy="2411942"/>
          </a:xfrm>
          <a:prstGeom prst="rect">
            <a:avLst/>
          </a:prstGeom>
          <a:solidFill>
            <a:schemeClr val="bg1">
              <a:lumMod val="95000"/>
            </a:schemeClr>
          </a:solidFill>
        </p:spPr>
        <p:txBody>
          <a:bodyPr anchor="ctr"/>
          <a:lstStyle>
            <a:lvl1pPr marL="0" indent="0" algn="ctr">
              <a:buNone/>
              <a:defRPr sz="1400"/>
            </a:lvl1pPr>
          </a:lstStyle>
          <a:p>
            <a:r>
              <a:rPr lang="en-US"/>
              <a:t>Add screenshot</a:t>
            </a:r>
          </a:p>
        </p:txBody>
      </p:sp>
      <p:pic>
        <p:nvPicPr>
          <p:cNvPr id="37" name="Picture 36" descr="A picture containing text, monitor, electronics&#10;&#10;Description automatically generated">
            <a:extLst>
              <a:ext uri="{FF2B5EF4-FFF2-40B4-BE49-F238E27FC236}">
                <a16:creationId xmlns:a16="http://schemas.microsoft.com/office/drawing/2014/main" id="{541929BC-F7F6-FD42-A123-62333636333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118271" y="2525018"/>
            <a:ext cx="2073729" cy="3761484"/>
          </a:xfrm>
          <a:prstGeom prst="rect">
            <a:avLst/>
          </a:prstGeom>
        </p:spPr>
      </p:pic>
      <p:sp>
        <p:nvSpPr>
          <p:cNvPr id="17" name="Text Placeholder 3">
            <a:extLst>
              <a:ext uri="{FF2B5EF4-FFF2-40B4-BE49-F238E27FC236}">
                <a16:creationId xmlns:a16="http://schemas.microsoft.com/office/drawing/2014/main" id="{ABA82D20-6D4A-3043-A0C1-97934C455D0D}"/>
              </a:ext>
            </a:extLst>
          </p:cNvPr>
          <p:cNvSpPr>
            <a:spLocks noGrp="1"/>
          </p:cNvSpPr>
          <p:nvPr>
            <p:ph type="body" sz="quarter" idx="10"/>
          </p:nvPr>
        </p:nvSpPr>
        <p:spPr>
          <a:xfrm>
            <a:off x="5209309" y="6482773"/>
            <a:ext cx="5730240" cy="269181"/>
          </a:xfrm>
          <a:prstGeom prst="rect">
            <a:avLst/>
          </a:prstGeom>
        </p:spPr>
        <p:txBody>
          <a:bodyPr/>
          <a:lstStyle>
            <a:lvl1pPr marL="0" indent="0">
              <a:buNone/>
              <a:defRPr sz="700" b="0" i="1">
                <a:solidFill>
                  <a:schemeClr val="bg1">
                    <a:lumMod val="65000"/>
                  </a:schemeClr>
                </a:solidFill>
                <a:latin typeface="Segoe UI" panose="020B0502040204020203" pitchFamily="34" charset="0"/>
                <a:cs typeface="Segoe UI" panose="020B0502040204020203" pitchFamily="34" charset="0"/>
              </a:defRPr>
            </a:lvl1pPr>
            <a:lvl2pPr marL="403157" indent="0">
              <a:buNone/>
              <a:defRPr/>
            </a:lvl2pPr>
          </a:lstStyle>
          <a:p>
            <a:pPr lvl="0"/>
            <a:r>
              <a:rPr lang="en-US"/>
              <a:t>Click to edit Master text styles</a:t>
            </a:r>
          </a:p>
        </p:txBody>
      </p:sp>
      <p:sp>
        <p:nvSpPr>
          <p:cNvPr id="18" name="Title Placeholder 1">
            <a:extLst>
              <a:ext uri="{FF2B5EF4-FFF2-40B4-BE49-F238E27FC236}">
                <a16:creationId xmlns:a16="http://schemas.microsoft.com/office/drawing/2014/main" id="{08FEC7B7-D6CE-FD4F-BB1A-C1FDF0A20B38}"/>
              </a:ext>
            </a:extLst>
          </p:cNvPr>
          <p:cNvSpPr>
            <a:spLocks noGrp="1"/>
          </p:cNvSpPr>
          <p:nvPr>
            <p:ph type="title"/>
          </p:nvPr>
        </p:nvSpPr>
        <p:spPr>
          <a:xfrm>
            <a:off x="886460" y="367330"/>
            <a:ext cx="10942003" cy="955707"/>
          </a:xfrm>
          <a:prstGeom prst="rect">
            <a:avLst/>
          </a:prstGeom>
        </p:spPr>
        <p:txBody>
          <a:bodyPr vert="horz" lIns="121842" tIns="60921" rIns="121842" bIns="60921" rtlCol="0" anchor="b" anchorCtr="0">
            <a:normAutofit/>
          </a:bodyPr>
          <a:lstStyle>
            <a:lvl1pPr algn="l">
              <a:lnSpc>
                <a:spcPct val="90000"/>
              </a:lnSpc>
              <a:defRPr sz="2800" b="1" i="0" spc="0" baseline="0">
                <a:solidFill>
                  <a:schemeClr val="tx1"/>
                </a:solidFill>
                <a:latin typeface="Segoe UI Semibold" panose="020B0502040204020203" pitchFamily="34" charset="0"/>
                <a:cs typeface="Segoe UI Semibold" panose="020B0502040204020203" pitchFamily="34" charset="0"/>
              </a:defRPr>
            </a:lvl1pPr>
          </a:lstStyle>
          <a:p>
            <a:r>
              <a:rPr lang="en-US"/>
              <a:t>Click to edit Master title style</a:t>
            </a:r>
          </a:p>
        </p:txBody>
      </p:sp>
      <p:sp>
        <p:nvSpPr>
          <p:cNvPr id="19" name="Text Placeholder 2">
            <a:extLst>
              <a:ext uri="{FF2B5EF4-FFF2-40B4-BE49-F238E27FC236}">
                <a16:creationId xmlns:a16="http://schemas.microsoft.com/office/drawing/2014/main" id="{4C0BFFD8-081C-674C-A1D7-28CB34D70546}"/>
              </a:ext>
            </a:extLst>
          </p:cNvPr>
          <p:cNvSpPr>
            <a:spLocks noGrp="1"/>
          </p:cNvSpPr>
          <p:nvPr>
            <p:ph type="body" sz="quarter" idx="15" hasCustomPrompt="1"/>
          </p:nvPr>
        </p:nvSpPr>
        <p:spPr>
          <a:xfrm>
            <a:off x="939800" y="1928812"/>
            <a:ext cx="4267200" cy="3328987"/>
          </a:xfrm>
          <a:prstGeom prst="rect">
            <a:avLst/>
          </a:prstGeom>
        </p:spPr>
        <p:txBody>
          <a:bodyPr/>
          <a:lstStyle>
            <a:lvl1pPr marL="0" indent="0">
              <a:buNone/>
              <a:defRPr sz="1600" b="0" i="0">
                <a:solidFill>
                  <a:schemeClr val="tx2"/>
                </a:solidFill>
                <a:latin typeface="Segoe UI" panose="020B0502040204020203" pitchFamily="34" charset="0"/>
                <a:cs typeface="Segoe UI" panose="020B0502040204020203" pitchFamily="34" charset="0"/>
              </a:defRPr>
            </a:lvl1pPr>
          </a:lstStyle>
          <a:p>
            <a:pPr lvl="0"/>
            <a:r>
              <a:rPr lang="en-US"/>
              <a:t>Click to edit text</a:t>
            </a:r>
          </a:p>
        </p:txBody>
      </p:sp>
      <p:pic>
        <p:nvPicPr>
          <p:cNvPr id="22" name="Picture 21" descr="Logo&#10;&#10;Description automatically generated">
            <a:extLst>
              <a:ext uri="{FF2B5EF4-FFF2-40B4-BE49-F238E27FC236}">
                <a16:creationId xmlns:a16="http://schemas.microsoft.com/office/drawing/2014/main" id="{3A51BFCA-2A09-C245-B414-A358EB5046C9}"/>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48111" y="6309015"/>
            <a:ext cx="2679848" cy="509285"/>
          </a:xfrm>
          <a:prstGeom prst="rect">
            <a:avLst/>
          </a:prstGeom>
        </p:spPr>
      </p:pic>
      <p:sp>
        <p:nvSpPr>
          <p:cNvPr id="13" name="Text Placeholder 3">
            <a:extLst>
              <a:ext uri="{FF2B5EF4-FFF2-40B4-BE49-F238E27FC236}">
                <a16:creationId xmlns:a16="http://schemas.microsoft.com/office/drawing/2014/main" id="{4EFD8836-0E07-2442-AAF6-E4697EB93B38}"/>
              </a:ext>
            </a:extLst>
          </p:cNvPr>
          <p:cNvSpPr>
            <a:spLocks noGrp="1"/>
          </p:cNvSpPr>
          <p:nvPr>
            <p:ph type="body" sz="quarter" idx="21" hasCustomPrompt="1"/>
          </p:nvPr>
        </p:nvSpPr>
        <p:spPr>
          <a:xfrm rot="5400000">
            <a:off x="-602769" y="704785"/>
            <a:ext cx="1699329" cy="289762"/>
          </a:xfrm>
          <a:prstGeom prst="rect">
            <a:avLst/>
          </a:prstGeom>
        </p:spPr>
        <p:txBody>
          <a:bodyPr anchor="ctr"/>
          <a:lstStyle>
            <a:lvl1pPr marL="0" indent="0" algn="r">
              <a:buNone/>
              <a:defRPr sz="900" b="1" i="0">
                <a:solidFill>
                  <a:schemeClr val="bg1">
                    <a:lumMod val="65000"/>
                  </a:schemeClr>
                </a:solidFill>
                <a:latin typeface="Segoe UI Semibold" panose="020B0502040204020203" pitchFamily="34" charset="0"/>
                <a:cs typeface="Segoe UI Semibold" panose="020B0502040204020203" pitchFamily="34" charset="0"/>
              </a:defRPr>
            </a:lvl1pPr>
            <a:lvl2pPr marL="403157" indent="0">
              <a:buNone/>
              <a:defRPr/>
            </a:lvl2pPr>
          </a:lstStyle>
          <a:p>
            <a:pPr lvl="0"/>
            <a:r>
              <a:rPr lang="en-US"/>
              <a:t>Click to edit tracker</a:t>
            </a:r>
          </a:p>
        </p:txBody>
      </p:sp>
      <p:sp>
        <p:nvSpPr>
          <p:cNvPr id="14" name="Slide Number Placeholder 16">
            <a:extLst>
              <a:ext uri="{FF2B5EF4-FFF2-40B4-BE49-F238E27FC236}">
                <a16:creationId xmlns:a16="http://schemas.microsoft.com/office/drawing/2014/main" id="{A84A07EC-B6E9-B34E-8B80-29CCBDA54A47}"/>
              </a:ext>
            </a:extLst>
          </p:cNvPr>
          <p:cNvSpPr>
            <a:spLocks noGrp="1"/>
          </p:cNvSpPr>
          <p:nvPr>
            <p:ph type="sldNum" sz="quarter" idx="4"/>
          </p:nvPr>
        </p:nvSpPr>
        <p:spPr>
          <a:xfrm>
            <a:off x="63500" y="6412729"/>
            <a:ext cx="366793" cy="308860"/>
          </a:xfrm>
          <a:prstGeom prst="rect">
            <a:avLst/>
          </a:prstGeom>
        </p:spPr>
        <p:txBody>
          <a:bodyPr anchor="ctr"/>
          <a:lstStyle>
            <a:lvl1pPr algn="ctr">
              <a:defRPr sz="800" b="0" i="0">
                <a:solidFill>
                  <a:schemeClr val="bg1">
                    <a:lumMod val="75000"/>
                  </a:schemeClr>
                </a:solidFill>
                <a:latin typeface="Arial" panose="020B0604020202020204" pitchFamily="34" charset="0"/>
                <a:cs typeface="Arial" panose="020B0604020202020204" pitchFamily="34" charset="0"/>
              </a:defRPr>
            </a:lvl1pPr>
          </a:lstStyle>
          <a:p>
            <a:fld id="{B34C5665-60AA-4800-975B-60C3B685C1F4}" type="slidenum">
              <a:rPr lang="en-US" smtClean="0"/>
              <a:pPr/>
              <a:t>‹#›</a:t>
            </a:fld>
            <a:endParaRPr lang="en-US"/>
          </a:p>
        </p:txBody>
      </p:sp>
      <p:cxnSp>
        <p:nvCxnSpPr>
          <p:cNvPr id="15" name="Straight Connector 14">
            <a:extLst>
              <a:ext uri="{FF2B5EF4-FFF2-40B4-BE49-F238E27FC236}">
                <a16:creationId xmlns:a16="http://schemas.microsoft.com/office/drawing/2014/main" id="{1274495B-5F1B-834B-8862-76E43B9CEA01}"/>
              </a:ext>
            </a:extLst>
          </p:cNvPr>
          <p:cNvCxnSpPr>
            <a:cxnSpLocks/>
          </p:cNvCxnSpPr>
          <p:nvPr userDrawn="1"/>
        </p:nvCxnSpPr>
        <p:spPr>
          <a:xfrm>
            <a:off x="119896" y="1718678"/>
            <a:ext cx="254000" cy="0"/>
          </a:xfrm>
          <a:prstGeom prst="line">
            <a:avLst/>
          </a:prstGeom>
          <a:ln w="12700" cap="rnd">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F851AEF9-F961-4648-82D8-B31AC731C7DE}"/>
              </a:ext>
            </a:extLst>
          </p:cNvPr>
          <p:cNvCxnSpPr>
            <a:cxnSpLocks/>
          </p:cNvCxnSpPr>
          <p:nvPr userDrawn="1"/>
        </p:nvCxnSpPr>
        <p:spPr>
          <a:xfrm>
            <a:off x="246896" y="1715512"/>
            <a:ext cx="0" cy="4685288"/>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9555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2_Body Slide-dark-open layout">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E272CE55-72C7-6952-40C2-A6BCC02C51F2}"/>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4754" name="think-cell Slide" r:id="rId4" imgW="306" imgH="308" progId="TCLayout.ActiveDocument.1">
                  <p:embed/>
                </p:oleObj>
              </mc:Choice>
              <mc:Fallback>
                <p:oleObj name="think-cell Slide" r:id="rId4" imgW="306" imgH="308" progId="TCLayout.ActiveDocument.1">
                  <p:embed/>
                  <p:pic>
                    <p:nvPicPr>
                      <p:cNvPr id="4" name="Object 3" hidden="1">
                        <a:extLst>
                          <a:ext uri="{FF2B5EF4-FFF2-40B4-BE49-F238E27FC236}">
                            <a16:creationId xmlns:a16="http://schemas.microsoft.com/office/drawing/2014/main" id="{E272CE55-72C7-6952-40C2-A6BCC02C51F2}"/>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5" name="Text Placeholder 6">
            <a:extLst>
              <a:ext uri="{FF2B5EF4-FFF2-40B4-BE49-F238E27FC236}">
                <a16:creationId xmlns:a16="http://schemas.microsoft.com/office/drawing/2014/main" id="{DFE11270-879F-5A4B-B93E-1EC7925AE805}"/>
              </a:ext>
            </a:extLst>
          </p:cNvPr>
          <p:cNvSpPr>
            <a:spLocks noGrp="1"/>
          </p:cNvSpPr>
          <p:nvPr>
            <p:ph type="body" sz="quarter" idx="20" hasCustomPrompt="1"/>
          </p:nvPr>
        </p:nvSpPr>
        <p:spPr>
          <a:xfrm>
            <a:off x="666255" y="1342496"/>
            <a:ext cx="11131650" cy="422803"/>
          </a:xfrm>
          <a:prstGeom prst="rect">
            <a:avLst/>
          </a:prstGeom>
        </p:spPr>
        <p:txBody>
          <a:bodyPr/>
          <a:lstStyle>
            <a:lvl1pPr marL="0" indent="0" algn="l">
              <a:lnSpc>
                <a:spcPct val="85000"/>
              </a:lnSpc>
              <a:spcBef>
                <a:spcPts val="0"/>
              </a:spcBef>
              <a:buNone/>
              <a:defRPr kumimoji="0" lang="en-US" sz="1800" b="0" i="0" u="none" strike="noStrike" kern="1200" cap="none" spc="0" normalizeH="0" baseline="0" dirty="0">
                <a:ln>
                  <a:noFill/>
                </a:ln>
                <a:solidFill>
                  <a:schemeClr val="bg2"/>
                </a:solidFill>
                <a:effectLst/>
                <a:uLnTx/>
                <a:uFillTx/>
                <a:latin typeface="Segoe UI" panose="020B0502040204020203" pitchFamily="34" charset="0"/>
                <a:ea typeface="+mn-ea"/>
                <a:cs typeface="Segoe UI" panose="020B0502040204020203" pitchFamily="34" charset="0"/>
              </a:defRPr>
            </a:lvl1pPr>
            <a:lvl2pPr marL="403157" indent="0">
              <a:buNone/>
              <a:defRPr sz="2800"/>
            </a:lvl2pPr>
            <a:lvl3pPr marL="746009" indent="0">
              <a:buNone/>
              <a:defRPr sz="2000"/>
            </a:lvl3pPr>
            <a:lvl4pPr marL="1068214" indent="0">
              <a:buNone/>
              <a:defRPr sz="1800"/>
            </a:lvl4pPr>
            <a:lvl5pPr marL="1409475" indent="0">
              <a:buNone/>
              <a:defRPr sz="1800"/>
            </a:lvl5pPr>
          </a:lstStyle>
          <a:p>
            <a:pPr lvl="0"/>
            <a:r>
              <a:rPr lang="en-US"/>
              <a:t>Subtitle Text Here</a:t>
            </a:r>
          </a:p>
        </p:txBody>
      </p:sp>
      <p:sp>
        <p:nvSpPr>
          <p:cNvPr id="17" name="Text Placeholder 3">
            <a:extLst>
              <a:ext uri="{FF2B5EF4-FFF2-40B4-BE49-F238E27FC236}">
                <a16:creationId xmlns:a16="http://schemas.microsoft.com/office/drawing/2014/main" id="{6E52E1E5-66ED-274F-A807-FC18AECD81BD}"/>
              </a:ext>
            </a:extLst>
          </p:cNvPr>
          <p:cNvSpPr>
            <a:spLocks noGrp="1"/>
          </p:cNvSpPr>
          <p:nvPr>
            <p:ph type="body" sz="quarter" idx="10"/>
          </p:nvPr>
        </p:nvSpPr>
        <p:spPr>
          <a:xfrm>
            <a:off x="666255" y="6250150"/>
            <a:ext cx="7853902" cy="269181"/>
          </a:xfrm>
          <a:prstGeom prst="rect">
            <a:avLst/>
          </a:prstGeom>
        </p:spPr>
        <p:txBody>
          <a:bodyPr anchor="b"/>
          <a:lstStyle>
            <a:lvl1pPr marL="0" indent="0">
              <a:buNone/>
              <a:defRPr sz="700" b="0" i="1">
                <a:solidFill>
                  <a:schemeClr val="bg1">
                    <a:lumMod val="65000"/>
                  </a:schemeClr>
                </a:solidFill>
                <a:latin typeface="Segoe UI" panose="020B0502040204020203" pitchFamily="34" charset="0"/>
                <a:cs typeface="Segoe UI" panose="020B0502040204020203" pitchFamily="34" charset="0"/>
              </a:defRPr>
            </a:lvl1pPr>
            <a:lvl2pPr marL="403157" indent="0">
              <a:buNone/>
              <a:defRPr/>
            </a:lvl2pPr>
          </a:lstStyle>
          <a:p>
            <a:pPr lvl="0"/>
            <a:r>
              <a:rPr lang="en-US"/>
              <a:t>Click to edit Master text styles</a:t>
            </a:r>
          </a:p>
        </p:txBody>
      </p:sp>
      <p:sp>
        <p:nvSpPr>
          <p:cNvPr id="7" name="Slide Number Placeholder 16">
            <a:extLst>
              <a:ext uri="{FF2B5EF4-FFF2-40B4-BE49-F238E27FC236}">
                <a16:creationId xmlns:a16="http://schemas.microsoft.com/office/drawing/2014/main" id="{2CB1A72C-C6EF-DA43-AE1C-5E3D513D19C0}"/>
              </a:ext>
            </a:extLst>
          </p:cNvPr>
          <p:cNvSpPr>
            <a:spLocks noGrp="1"/>
          </p:cNvSpPr>
          <p:nvPr>
            <p:ph type="sldNum" sz="quarter" idx="4"/>
          </p:nvPr>
        </p:nvSpPr>
        <p:spPr>
          <a:xfrm>
            <a:off x="11292673" y="6249358"/>
            <a:ext cx="366793" cy="308860"/>
          </a:xfrm>
          <a:prstGeom prst="rect">
            <a:avLst/>
          </a:prstGeom>
        </p:spPr>
        <p:txBody>
          <a:bodyPr wrap="none" anchor="ctr"/>
          <a:lstStyle>
            <a:lvl1pPr algn="ctr">
              <a:defRPr sz="800" b="0" i="0">
                <a:solidFill>
                  <a:schemeClr val="bg1">
                    <a:lumMod val="75000"/>
                  </a:schemeClr>
                </a:solidFill>
                <a:latin typeface="Arial" panose="020B0604020202020204" pitchFamily="34" charset="0"/>
                <a:cs typeface="Arial" panose="020B0604020202020204" pitchFamily="34" charset="0"/>
              </a:defRPr>
            </a:lvl1pPr>
          </a:lstStyle>
          <a:p>
            <a:fld id="{B34C5665-60AA-4800-975B-60C3B685C1F4}" type="slidenum">
              <a:rPr lang="en-US" smtClean="0"/>
              <a:pPr/>
              <a:t>‹#›</a:t>
            </a:fld>
            <a:endParaRPr lang="en-US"/>
          </a:p>
        </p:txBody>
      </p:sp>
      <p:sp>
        <p:nvSpPr>
          <p:cNvPr id="24" name="Title Placeholder 1">
            <a:extLst>
              <a:ext uri="{FF2B5EF4-FFF2-40B4-BE49-F238E27FC236}">
                <a16:creationId xmlns:a16="http://schemas.microsoft.com/office/drawing/2014/main" id="{7B4EF041-BFA5-D241-88E4-E9910DE360B9}"/>
              </a:ext>
            </a:extLst>
          </p:cNvPr>
          <p:cNvSpPr>
            <a:spLocks noGrp="1"/>
          </p:cNvSpPr>
          <p:nvPr>
            <p:ph type="title"/>
          </p:nvPr>
        </p:nvSpPr>
        <p:spPr>
          <a:xfrm>
            <a:off x="604448" y="367330"/>
            <a:ext cx="11188748" cy="955707"/>
          </a:xfrm>
          <a:prstGeom prst="rect">
            <a:avLst/>
          </a:prstGeom>
        </p:spPr>
        <p:txBody>
          <a:bodyPr vert="horz" lIns="121842" tIns="60921" rIns="121842" bIns="60921" rtlCol="0" anchor="b" anchorCtr="0">
            <a:normAutofit/>
          </a:bodyPr>
          <a:lstStyle>
            <a:lvl1pPr algn="l">
              <a:lnSpc>
                <a:spcPct val="85000"/>
              </a:lnSpc>
              <a:defRPr sz="3200" b="1" i="0" spc="0" baseline="0">
                <a:solidFill>
                  <a:schemeClr val="tx1"/>
                </a:solidFill>
                <a:latin typeface="Segoe UI Semibold" panose="020B0502040204020203" pitchFamily="34" charset="0"/>
                <a:cs typeface="Segoe UI Semibold" panose="020B0502040204020203" pitchFamily="34" charset="0"/>
              </a:defRPr>
            </a:lvl1pPr>
          </a:lstStyle>
          <a:p>
            <a:r>
              <a:rPr lang="en-US"/>
              <a:t>Click to edit Master title style</a:t>
            </a:r>
          </a:p>
        </p:txBody>
      </p:sp>
      <p:pic>
        <p:nvPicPr>
          <p:cNvPr id="11" name="Picture 10" descr="Logo&#10;&#10;Description automatically generated">
            <a:extLst>
              <a:ext uri="{FF2B5EF4-FFF2-40B4-BE49-F238E27FC236}">
                <a16:creationId xmlns:a16="http://schemas.microsoft.com/office/drawing/2014/main" id="{986EEDEF-5F05-ABB5-4294-90B645A55368}"/>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9022355" y="6167429"/>
            <a:ext cx="2286975" cy="434622"/>
          </a:xfrm>
          <a:prstGeom prst="rect">
            <a:avLst/>
          </a:prstGeom>
        </p:spPr>
      </p:pic>
    </p:spTree>
    <p:extLst>
      <p:ext uri="{BB962C8B-B14F-4D97-AF65-F5344CB8AC3E}">
        <p14:creationId xmlns:p14="http://schemas.microsoft.com/office/powerpoint/2010/main" val="658528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7451">
          <p15:clr>
            <a:srgbClr val="FBAE40"/>
          </p15:clr>
        </p15:guide>
        <p15:guide id="3" pos="6263">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54D3CB6-4709-4898-B23A-6D46DB664B15}" type="datetimeFigureOut">
              <a:rPr lang="en-US" smtClean="0"/>
              <a:t>8/25/2022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EB1B302-4424-477B-B93C-744B03695FAC}" type="slidenum">
              <a:rPr lang="en-US" smtClean="0"/>
              <a:t>‹#›</a:t>
            </a:fld>
            <a:endParaRPr lang="en-US"/>
          </a:p>
        </p:txBody>
      </p:sp>
    </p:spTree>
    <p:extLst>
      <p:ext uri="{BB962C8B-B14F-4D97-AF65-F5344CB8AC3E}">
        <p14:creationId xmlns:p14="http://schemas.microsoft.com/office/powerpoint/2010/main" val="134362889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B33B8FE-46A0-4B4A-AC39-71FC251104CD}"/>
              </a:ext>
            </a:extLst>
          </p:cNvPr>
          <p:cNvSpPr>
            <a:spLocks noGrp="1"/>
          </p:cNvSpPr>
          <p:nvPr>
            <p:ph idx="1"/>
          </p:nvPr>
        </p:nvSpPr>
        <p:spPr>
          <a:xfrm>
            <a:off x="759124" y="1825625"/>
            <a:ext cx="10673752" cy="3919567"/>
          </a:xfrm>
        </p:spPr>
        <p:txBody>
          <a:bodyPr>
            <a:normAutofit/>
          </a:bodyPr>
          <a:lstStyle>
            <a:lvl1pPr>
              <a:defRPr sz="28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27F08B76-3E1E-C34F-947A-E106A026B468}"/>
              </a:ext>
            </a:extLst>
          </p:cNvPr>
          <p:cNvSpPr>
            <a:spLocks noGrp="1"/>
          </p:cNvSpPr>
          <p:nvPr>
            <p:ph type="ftr" sz="quarter" idx="10"/>
          </p:nvPr>
        </p:nvSpPr>
        <p:spPr/>
        <p:txBody>
          <a:bodyPr/>
          <a:lstStyle/>
          <a:p>
            <a:r>
              <a:rPr lang="en-US"/>
              <a:t>Click to add footer text</a:t>
            </a:r>
          </a:p>
        </p:txBody>
      </p:sp>
      <p:sp>
        <p:nvSpPr>
          <p:cNvPr id="4" name="Title 3">
            <a:extLst>
              <a:ext uri="{FF2B5EF4-FFF2-40B4-BE49-F238E27FC236}">
                <a16:creationId xmlns:a16="http://schemas.microsoft.com/office/drawing/2014/main" id="{D13D18F0-899E-475D-8699-375C153AABF7}"/>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78747494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492443"/>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0"/>
            <a:ext cx="85344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8/25/2022</a:t>
            </a:fld>
            <a:endParaRPr lang="en-US"/>
          </a:p>
        </p:txBody>
      </p:sp>
      <p:sp>
        <p:nvSpPr>
          <p:cNvPr id="6" name="Holder 6"/>
          <p:cNvSpPr>
            <a:spLocks noGrp="1"/>
          </p:cNvSpPr>
          <p:nvPr>
            <p:ph type="sldNum" sz="quarter" idx="7"/>
          </p:nvPr>
        </p:nvSpPr>
        <p:spPr/>
        <p:txBody>
          <a:bodyPr lIns="0" tIns="0" rIns="0" bIns="0"/>
          <a:lstStyle>
            <a:lvl1pPr>
              <a:defRPr sz="1200" b="0" i="0">
                <a:solidFill>
                  <a:schemeClr val="bg1"/>
                </a:solidFill>
                <a:latin typeface="Calibri"/>
                <a:cs typeface="Calibri"/>
              </a:defRPr>
            </a:lvl1pPr>
          </a:lstStyle>
          <a:p>
            <a:pPr marL="12700">
              <a:lnSpc>
                <a:spcPts val="1240"/>
              </a:lnSpc>
            </a:pPr>
            <a:fld id="{81D60167-4931-47E6-BA6A-407CBD079E47}" type="slidenum">
              <a:rPr lang="en-US" smtClean="0"/>
              <a:pPr marL="12700">
                <a:lnSpc>
                  <a:spcPts val="1240"/>
                </a:lnSpc>
              </a:pPr>
              <a:t>‹#›</a:t>
            </a:fld>
            <a:endParaRPr lang="en-US"/>
          </a:p>
        </p:txBody>
      </p:sp>
    </p:spTree>
    <p:extLst>
      <p:ext uri="{BB962C8B-B14F-4D97-AF65-F5344CB8AC3E}">
        <p14:creationId xmlns:p14="http://schemas.microsoft.com/office/powerpoint/2010/main" val="223058128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0" i="0">
                <a:solidFill>
                  <a:srgbClr val="00447B"/>
                </a:solidFill>
                <a:latin typeface="Calibri Light"/>
                <a:cs typeface="Calibri Light"/>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8/25/2022</a:t>
            </a:fld>
            <a:endParaRPr lang="en-US"/>
          </a:p>
        </p:txBody>
      </p:sp>
      <p:sp>
        <p:nvSpPr>
          <p:cNvPr id="6" name="Holder 6"/>
          <p:cNvSpPr>
            <a:spLocks noGrp="1"/>
          </p:cNvSpPr>
          <p:nvPr>
            <p:ph type="sldNum" sz="quarter" idx="7"/>
          </p:nvPr>
        </p:nvSpPr>
        <p:spPr/>
        <p:txBody>
          <a:bodyPr lIns="0" tIns="0" rIns="0" bIns="0"/>
          <a:lstStyle>
            <a:lvl1pPr>
              <a:defRPr sz="1200" b="0" i="0">
                <a:solidFill>
                  <a:schemeClr val="bg1"/>
                </a:solidFill>
                <a:latin typeface="Calibri"/>
                <a:cs typeface="Calibri"/>
              </a:defRPr>
            </a:lvl1pPr>
          </a:lstStyle>
          <a:p>
            <a:pPr marL="12700">
              <a:lnSpc>
                <a:spcPts val="1240"/>
              </a:lnSpc>
            </a:pPr>
            <a:fld id="{81D60167-4931-47E6-BA6A-407CBD079E47}" type="slidenum">
              <a:rPr lang="en-US" smtClean="0"/>
              <a:pPr marL="12700">
                <a:lnSpc>
                  <a:spcPts val="1240"/>
                </a:lnSpc>
              </a:pPr>
              <a:t>‹#›</a:t>
            </a:fld>
            <a:endParaRPr lang="en-US"/>
          </a:p>
        </p:txBody>
      </p:sp>
    </p:spTree>
    <p:extLst>
      <p:ext uri="{BB962C8B-B14F-4D97-AF65-F5344CB8AC3E}">
        <p14:creationId xmlns:p14="http://schemas.microsoft.com/office/powerpoint/2010/main" val="26588977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0" i="0">
                <a:solidFill>
                  <a:srgbClr val="00447B"/>
                </a:solidFill>
                <a:latin typeface="Calibri Light"/>
                <a:cs typeface="Calibri Light"/>
              </a:defRPr>
            </a:lvl1pPr>
          </a:lstStyle>
          <a:p>
            <a:endParaRPr/>
          </a:p>
        </p:txBody>
      </p:sp>
      <p:sp>
        <p:nvSpPr>
          <p:cNvPr id="3" name="Holder 3"/>
          <p:cNvSpPr>
            <a:spLocks noGrp="1"/>
          </p:cNvSpPr>
          <p:nvPr>
            <p:ph sz="half" idx="2"/>
          </p:nvPr>
        </p:nvSpPr>
        <p:spPr>
          <a:xfrm>
            <a:off x="609600" y="1577340"/>
            <a:ext cx="530352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8/25/2022</a:t>
            </a:fld>
            <a:endParaRPr lang="en-US"/>
          </a:p>
        </p:txBody>
      </p:sp>
      <p:sp>
        <p:nvSpPr>
          <p:cNvPr id="7" name="Holder 7"/>
          <p:cNvSpPr>
            <a:spLocks noGrp="1"/>
          </p:cNvSpPr>
          <p:nvPr>
            <p:ph type="sldNum" sz="quarter" idx="7"/>
          </p:nvPr>
        </p:nvSpPr>
        <p:spPr/>
        <p:txBody>
          <a:bodyPr lIns="0" tIns="0" rIns="0" bIns="0"/>
          <a:lstStyle>
            <a:lvl1pPr>
              <a:defRPr sz="1200" b="0" i="0">
                <a:solidFill>
                  <a:schemeClr val="bg1"/>
                </a:solidFill>
                <a:latin typeface="Calibri"/>
                <a:cs typeface="Calibri"/>
              </a:defRPr>
            </a:lvl1pPr>
          </a:lstStyle>
          <a:p>
            <a:pPr marL="12700">
              <a:lnSpc>
                <a:spcPts val="1240"/>
              </a:lnSpc>
            </a:pPr>
            <a:fld id="{81D60167-4931-47E6-BA6A-407CBD079E47}" type="slidenum">
              <a:rPr lang="en-US" smtClean="0"/>
              <a:pPr marL="12700">
                <a:lnSpc>
                  <a:spcPts val="1240"/>
                </a:lnSpc>
              </a:pPr>
              <a:t>‹#›</a:t>
            </a:fld>
            <a:endParaRPr lang="en-US"/>
          </a:p>
        </p:txBody>
      </p:sp>
    </p:spTree>
    <p:extLst>
      <p:ext uri="{BB962C8B-B14F-4D97-AF65-F5344CB8AC3E}">
        <p14:creationId xmlns:p14="http://schemas.microsoft.com/office/powerpoint/2010/main" val="179882685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0" i="0">
                <a:solidFill>
                  <a:srgbClr val="00447B"/>
                </a:solidFill>
                <a:latin typeface="Calibri Light"/>
                <a:cs typeface="Calibri Light"/>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8/25/2022</a:t>
            </a:fld>
            <a:endParaRPr lang="en-US"/>
          </a:p>
        </p:txBody>
      </p:sp>
      <p:sp>
        <p:nvSpPr>
          <p:cNvPr id="5" name="Holder 5"/>
          <p:cNvSpPr>
            <a:spLocks noGrp="1"/>
          </p:cNvSpPr>
          <p:nvPr>
            <p:ph type="sldNum" sz="quarter" idx="7"/>
          </p:nvPr>
        </p:nvSpPr>
        <p:spPr/>
        <p:txBody>
          <a:bodyPr lIns="0" tIns="0" rIns="0" bIns="0"/>
          <a:lstStyle>
            <a:lvl1pPr>
              <a:defRPr sz="1200" b="0" i="0">
                <a:solidFill>
                  <a:schemeClr val="bg1"/>
                </a:solidFill>
                <a:latin typeface="Calibri"/>
                <a:cs typeface="Calibri"/>
              </a:defRPr>
            </a:lvl1pPr>
          </a:lstStyle>
          <a:p>
            <a:pPr marL="12700">
              <a:lnSpc>
                <a:spcPts val="1240"/>
              </a:lnSpc>
            </a:pPr>
            <a:fld id="{81D60167-4931-47E6-BA6A-407CBD079E47}" type="slidenum">
              <a:rPr lang="en-US" smtClean="0"/>
              <a:pPr marL="12700">
                <a:lnSpc>
                  <a:spcPts val="1240"/>
                </a:lnSpc>
              </a:pPr>
              <a:t>‹#›</a:t>
            </a:fld>
            <a:endParaRPr lang="en-US"/>
          </a:p>
        </p:txBody>
      </p:sp>
    </p:spTree>
    <p:extLst>
      <p:ext uri="{BB962C8B-B14F-4D97-AF65-F5344CB8AC3E}">
        <p14:creationId xmlns:p14="http://schemas.microsoft.com/office/powerpoint/2010/main" val="165462208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12192000" cy="6858000"/>
          </a:xfrm>
          <a:custGeom>
            <a:avLst/>
            <a:gdLst/>
            <a:ahLst/>
            <a:cxnLst/>
            <a:rect l="l" t="t" r="r" b="b"/>
            <a:pathLst>
              <a:path w="9144000" h="6858000">
                <a:moveTo>
                  <a:pt x="0" y="6858000"/>
                </a:moveTo>
                <a:lnTo>
                  <a:pt x="9144000" y="6858000"/>
                </a:lnTo>
                <a:lnTo>
                  <a:pt x="9144000" y="0"/>
                </a:lnTo>
                <a:lnTo>
                  <a:pt x="0" y="0"/>
                </a:lnTo>
                <a:lnTo>
                  <a:pt x="0" y="6858000"/>
                </a:lnTo>
                <a:close/>
              </a:path>
            </a:pathLst>
          </a:custGeom>
          <a:solidFill>
            <a:srgbClr val="F1F1F1"/>
          </a:solidFill>
        </p:spPr>
        <p:txBody>
          <a:bodyPr wrap="square" lIns="0" tIns="0" rIns="0" bIns="0" rtlCol="0"/>
          <a:lstStyle/>
          <a:p>
            <a:endParaRPr sz="1800"/>
          </a:p>
        </p:txBody>
      </p:sp>
      <p:sp>
        <p:nvSpPr>
          <p:cNvPr id="17" name="bk object 17"/>
          <p:cNvSpPr/>
          <p:nvPr/>
        </p:nvSpPr>
        <p:spPr>
          <a:xfrm>
            <a:off x="914400" y="6164579"/>
            <a:ext cx="2452624" cy="457200"/>
          </a:xfrm>
          <a:prstGeom prst="rect">
            <a:avLst/>
          </a:prstGeom>
          <a:blipFill>
            <a:blip r:embed="rId2" cstate="print"/>
            <a:stretch>
              <a:fillRect/>
            </a:stretch>
          </a:blipFill>
        </p:spPr>
        <p:txBody>
          <a:bodyPr wrap="square" lIns="0" tIns="0" rIns="0" bIns="0" rtlCol="0"/>
          <a:lstStyle/>
          <a:p>
            <a:endParaRPr sz="1800"/>
          </a:p>
        </p:txBody>
      </p:sp>
      <p:sp>
        <p:nvSpPr>
          <p:cNvPr id="18" name="bk object 18"/>
          <p:cNvSpPr/>
          <p:nvPr/>
        </p:nvSpPr>
        <p:spPr>
          <a:xfrm>
            <a:off x="914400" y="1161288"/>
            <a:ext cx="10363200" cy="0"/>
          </a:xfrm>
          <a:custGeom>
            <a:avLst/>
            <a:gdLst/>
            <a:ahLst/>
            <a:cxnLst/>
            <a:rect l="l" t="t" r="r" b="b"/>
            <a:pathLst>
              <a:path w="7772400">
                <a:moveTo>
                  <a:pt x="0" y="0"/>
                </a:moveTo>
                <a:lnTo>
                  <a:pt x="7772400" y="0"/>
                </a:lnTo>
              </a:path>
            </a:pathLst>
          </a:custGeom>
          <a:ln w="12700">
            <a:solidFill>
              <a:srgbClr val="75C6D2"/>
            </a:solidFill>
          </a:ln>
        </p:spPr>
        <p:txBody>
          <a:bodyPr wrap="square" lIns="0" tIns="0" rIns="0" bIns="0" rtlCol="0"/>
          <a:lstStyle/>
          <a:p>
            <a:endParaRPr sz="1800"/>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8/25/2022</a:t>
            </a:fld>
            <a:endParaRPr lang="en-US"/>
          </a:p>
        </p:txBody>
      </p:sp>
      <p:sp>
        <p:nvSpPr>
          <p:cNvPr id="4" name="Holder 4"/>
          <p:cNvSpPr>
            <a:spLocks noGrp="1"/>
          </p:cNvSpPr>
          <p:nvPr>
            <p:ph type="sldNum" sz="quarter" idx="7"/>
          </p:nvPr>
        </p:nvSpPr>
        <p:spPr/>
        <p:txBody>
          <a:bodyPr lIns="0" tIns="0" rIns="0" bIns="0"/>
          <a:lstStyle>
            <a:lvl1pPr>
              <a:defRPr sz="1200" b="0" i="0">
                <a:solidFill>
                  <a:schemeClr val="bg1"/>
                </a:solidFill>
                <a:latin typeface="Calibri"/>
                <a:cs typeface="Calibri"/>
              </a:defRPr>
            </a:lvl1pPr>
          </a:lstStyle>
          <a:p>
            <a:pPr marL="12700">
              <a:lnSpc>
                <a:spcPts val="1240"/>
              </a:lnSpc>
            </a:pPr>
            <a:fld id="{81D60167-4931-47E6-BA6A-407CBD079E47}" type="slidenum">
              <a:rPr lang="en-US" smtClean="0"/>
              <a:pPr marL="12700">
                <a:lnSpc>
                  <a:spcPts val="1240"/>
                </a:lnSpc>
              </a:pPr>
              <a:t>‹#›</a:t>
            </a:fld>
            <a:endParaRPr lang="en-US"/>
          </a:p>
        </p:txBody>
      </p:sp>
    </p:spTree>
    <p:extLst>
      <p:ext uri="{BB962C8B-B14F-4D97-AF65-F5344CB8AC3E}">
        <p14:creationId xmlns:p14="http://schemas.microsoft.com/office/powerpoint/2010/main" val="261927925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userDrawn="1">
            <p:ph type="subTitle" idx="1" hasCustomPrompt="1"/>
          </p:nvPr>
        </p:nvSpPr>
        <p:spPr>
          <a:xfrm>
            <a:off x="640080" y="2831097"/>
            <a:ext cx="8221116" cy="1752599"/>
          </a:xfrm>
          <a:prstGeom prst="rect">
            <a:avLst/>
          </a:prstGeom>
        </p:spPr>
        <p:txBody>
          <a:bodyPr/>
          <a:lstStyle>
            <a:lvl1pPr marL="0" indent="0" algn="l">
              <a:buNone/>
              <a:defRPr sz="2000" b="1" i="0" baseline="0">
                <a:solidFill>
                  <a:schemeClr val="tx2"/>
                </a:solidFill>
                <a:latin typeface="Calibri" panose="020F0502020204030204"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Presenter name / date</a:t>
            </a:r>
          </a:p>
        </p:txBody>
      </p:sp>
      <p:sp>
        <p:nvSpPr>
          <p:cNvPr id="14" name="Title 1"/>
          <p:cNvSpPr>
            <a:spLocks noGrp="1"/>
          </p:cNvSpPr>
          <p:nvPr userDrawn="1">
            <p:ph type="ctrTitle" hasCustomPrompt="1"/>
          </p:nvPr>
        </p:nvSpPr>
        <p:spPr>
          <a:xfrm>
            <a:off x="640080" y="886236"/>
            <a:ext cx="8221116" cy="1752599"/>
          </a:xfrm>
          <a:prstGeom prst="rect">
            <a:avLst/>
          </a:prstGeom>
          <a:noFill/>
        </p:spPr>
        <p:txBody>
          <a:bodyPr anchor="b"/>
          <a:lstStyle>
            <a:lvl1pPr algn="l">
              <a:lnSpc>
                <a:spcPts val="5200"/>
              </a:lnSpc>
              <a:defRPr sz="4800" baseline="0">
                <a:solidFill>
                  <a:schemeClr val="tx1"/>
                </a:solidFill>
                <a:latin typeface="Calibri Light" panose="020F0302020204030204" pitchFamily="34" charset="0"/>
              </a:defRPr>
            </a:lvl1pPr>
          </a:lstStyle>
          <a:p>
            <a:br>
              <a:rPr lang="en-US"/>
            </a:br>
            <a:r>
              <a:rPr lang="en-US"/>
              <a:t>Click to edit title</a:t>
            </a:r>
          </a:p>
        </p:txBody>
      </p:sp>
      <p:sp>
        <p:nvSpPr>
          <p:cNvPr id="7" name="TextBox 6">
            <a:extLst>
              <a:ext uri="{FF2B5EF4-FFF2-40B4-BE49-F238E27FC236}">
                <a16:creationId xmlns:a16="http://schemas.microsoft.com/office/drawing/2014/main" id="{901A0720-3F09-454F-B5DD-3A273653AF6A}"/>
              </a:ext>
            </a:extLst>
          </p:cNvPr>
          <p:cNvSpPr txBox="1"/>
          <p:nvPr userDrawn="1"/>
        </p:nvSpPr>
        <p:spPr>
          <a:xfrm>
            <a:off x="11548872" y="6532487"/>
            <a:ext cx="417208" cy="287259"/>
          </a:xfrm>
          <a:prstGeom prst="rect">
            <a:avLst/>
          </a:prstGeom>
          <a:noFill/>
        </p:spPr>
        <p:txBody>
          <a:bodyPr wrap="square" lIns="0" rIns="0" rtlCol="0">
            <a:noAutofit/>
          </a:bodyPr>
          <a:lstStyle/>
          <a:p>
            <a:pPr algn="r"/>
            <a:endParaRPr lang="en-US" sz="1000">
              <a:solidFill>
                <a:schemeClr val="tx1"/>
              </a:solidFill>
              <a:latin typeface="Calibri" panose="020F0502020204030204" pitchFamily="34" charset="0"/>
              <a:cs typeface="Calibri" panose="020F0502020204030204" pitchFamily="34" charset="0"/>
            </a:endParaRPr>
          </a:p>
        </p:txBody>
      </p:sp>
      <p:sp>
        <p:nvSpPr>
          <p:cNvPr id="8" name="Footer Placeholder 4">
            <a:extLst>
              <a:ext uri="{FF2B5EF4-FFF2-40B4-BE49-F238E27FC236}">
                <a16:creationId xmlns:a16="http://schemas.microsoft.com/office/drawing/2014/main" id="{DE3E6C40-63A2-3047-B6BF-D83ABF6DDD9F}"/>
              </a:ext>
            </a:extLst>
          </p:cNvPr>
          <p:cNvSpPr>
            <a:spLocks noGrp="1"/>
          </p:cNvSpPr>
          <p:nvPr>
            <p:ph type="ftr" sz="quarter" idx="3"/>
          </p:nvPr>
        </p:nvSpPr>
        <p:spPr>
          <a:xfrm>
            <a:off x="457200" y="6532486"/>
            <a:ext cx="4114800" cy="287260"/>
          </a:xfrm>
          <a:prstGeom prst="rect">
            <a:avLst/>
          </a:prstGeom>
        </p:spPr>
        <p:txBody>
          <a:bodyPr vert="horz" lIns="91440" tIns="45720" rIns="91440" bIns="45720" rtlCol="0" anchor="ctr"/>
          <a:lstStyle>
            <a:lvl1pPr algn="l">
              <a:defRPr sz="1000">
                <a:solidFill>
                  <a:schemeClr val="tx1"/>
                </a:solidFill>
                <a:latin typeface="Calibri" panose="020F0502020204030204" pitchFamily="34" charset="0"/>
                <a:cs typeface="Calibri" panose="020F0502020204030204" pitchFamily="34" charset="0"/>
              </a:defRPr>
            </a:lvl1pPr>
          </a:lstStyle>
          <a:p>
            <a:endParaRPr lang="en-US">
              <a:solidFill>
                <a:schemeClr val="tx1"/>
              </a:solidFill>
            </a:endParaRPr>
          </a:p>
        </p:txBody>
      </p:sp>
      <p:pic>
        <p:nvPicPr>
          <p:cNvPr id="11" name="Picture 10">
            <a:extLst>
              <a:ext uri="{FF2B5EF4-FFF2-40B4-BE49-F238E27FC236}">
                <a16:creationId xmlns:a16="http://schemas.microsoft.com/office/drawing/2014/main" id="{86F6F964-8A69-3D4C-A0B5-70AC08313BD5}"/>
              </a:ext>
            </a:extLst>
          </p:cNvPr>
          <p:cNvPicPr>
            <a:picLocks noChangeAspect="1"/>
          </p:cNvPicPr>
          <p:nvPr userDrawn="1"/>
        </p:nvPicPr>
        <p:blipFill>
          <a:blip r:embed="rId3"/>
          <a:stretch>
            <a:fillRect/>
          </a:stretch>
        </p:blipFill>
        <p:spPr>
          <a:xfrm>
            <a:off x="722376" y="5870448"/>
            <a:ext cx="2552700" cy="444500"/>
          </a:xfrm>
          <a:prstGeom prst="rect">
            <a:avLst/>
          </a:prstGeom>
        </p:spPr>
      </p:pic>
    </p:spTree>
    <p:extLst>
      <p:ext uri="{BB962C8B-B14F-4D97-AF65-F5344CB8AC3E}">
        <p14:creationId xmlns:p14="http://schemas.microsoft.com/office/powerpoint/2010/main" val="197595734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456">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29BDF81-4D42-5A48-873D-B301F9CA9ECE}"/>
              </a:ext>
            </a:extLst>
          </p:cNvPr>
          <p:cNvPicPr>
            <a:picLocks noChangeAspect="1"/>
          </p:cNvPicPr>
          <p:nvPr userDrawn="1"/>
        </p:nvPicPr>
        <p:blipFill>
          <a:blip r:embed="rId3"/>
          <a:stretch>
            <a:fillRect/>
          </a:stretch>
        </p:blipFill>
        <p:spPr>
          <a:xfrm>
            <a:off x="726665" y="5869689"/>
            <a:ext cx="2549719" cy="448562"/>
          </a:xfrm>
          <a:prstGeom prst="rect">
            <a:avLst/>
          </a:prstGeom>
        </p:spPr>
      </p:pic>
      <p:sp>
        <p:nvSpPr>
          <p:cNvPr id="7" name="Subtitle 2">
            <a:extLst>
              <a:ext uri="{FF2B5EF4-FFF2-40B4-BE49-F238E27FC236}">
                <a16:creationId xmlns:a16="http://schemas.microsoft.com/office/drawing/2014/main" id="{04A4FD3C-718A-E548-BF6E-B4846844D02C}"/>
              </a:ext>
            </a:extLst>
          </p:cNvPr>
          <p:cNvSpPr>
            <a:spLocks noGrp="1"/>
          </p:cNvSpPr>
          <p:nvPr>
            <p:ph type="subTitle" idx="1" hasCustomPrompt="1"/>
          </p:nvPr>
        </p:nvSpPr>
        <p:spPr>
          <a:xfrm>
            <a:off x="640080" y="2831097"/>
            <a:ext cx="8221116" cy="1752599"/>
          </a:xfrm>
          <a:prstGeom prst="rect">
            <a:avLst/>
          </a:prstGeom>
        </p:spPr>
        <p:txBody>
          <a:bodyPr/>
          <a:lstStyle>
            <a:lvl1pPr marL="0" indent="0" algn="l">
              <a:buNone/>
              <a:defRPr sz="2000" b="1" i="0" baseline="0">
                <a:solidFill>
                  <a:schemeClr val="bg1"/>
                </a:solidFill>
                <a:latin typeface="Calibri" panose="020F0502020204030204"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Presenter name / date</a:t>
            </a:r>
          </a:p>
        </p:txBody>
      </p:sp>
      <p:sp>
        <p:nvSpPr>
          <p:cNvPr id="8" name="Title 1">
            <a:extLst>
              <a:ext uri="{FF2B5EF4-FFF2-40B4-BE49-F238E27FC236}">
                <a16:creationId xmlns:a16="http://schemas.microsoft.com/office/drawing/2014/main" id="{F2E19A15-D010-ED41-9A60-0CCC0F37FF96}"/>
              </a:ext>
            </a:extLst>
          </p:cNvPr>
          <p:cNvSpPr>
            <a:spLocks noGrp="1"/>
          </p:cNvSpPr>
          <p:nvPr>
            <p:ph type="ctrTitle" hasCustomPrompt="1"/>
          </p:nvPr>
        </p:nvSpPr>
        <p:spPr>
          <a:xfrm>
            <a:off x="640080" y="886236"/>
            <a:ext cx="8221116" cy="1752599"/>
          </a:xfrm>
          <a:prstGeom prst="rect">
            <a:avLst/>
          </a:prstGeom>
          <a:noFill/>
        </p:spPr>
        <p:txBody>
          <a:bodyPr anchor="b"/>
          <a:lstStyle>
            <a:lvl1pPr algn="l">
              <a:lnSpc>
                <a:spcPts val="5200"/>
              </a:lnSpc>
              <a:defRPr sz="4800" baseline="0">
                <a:solidFill>
                  <a:schemeClr val="bg1"/>
                </a:solidFill>
                <a:latin typeface="Calibri Light" panose="020F0302020204030204" pitchFamily="34" charset="0"/>
              </a:defRPr>
            </a:lvl1pPr>
          </a:lstStyle>
          <a:p>
            <a:r>
              <a:rPr lang="en-US"/>
              <a:t>Click to edit title</a:t>
            </a:r>
          </a:p>
        </p:txBody>
      </p:sp>
      <p:sp>
        <p:nvSpPr>
          <p:cNvPr id="9" name="TextBox 8">
            <a:extLst>
              <a:ext uri="{FF2B5EF4-FFF2-40B4-BE49-F238E27FC236}">
                <a16:creationId xmlns:a16="http://schemas.microsoft.com/office/drawing/2014/main" id="{87A44093-9E17-F745-83A3-3429FB4225BD}"/>
              </a:ext>
            </a:extLst>
          </p:cNvPr>
          <p:cNvSpPr txBox="1"/>
          <p:nvPr userDrawn="1"/>
        </p:nvSpPr>
        <p:spPr>
          <a:xfrm>
            <a:off x="11550365" y="6532487"/>
            <a:ext cx="417208" cy="287259"/>
          </a:xfrm>
          <a:prstGeom prst="rect">
            <a:avLst/>
          </a:prstGeom>
          <a:noFill/>
        </p:spPr>
        <p:txBody>
          <a:bodyPr wrap="square" lIns="0" rIns="0" rtlCol="0">
            <a:noAutofit/>
          </a:bodyPr>
          <a:lstStyle/>
          <a:p>
            <a:pPr algn="r"/>
            <a:endParaRPr lang="en-US" sz="1000">
              <a:solidFill>
                <a:schemeClr val="bg1"/>
              </a:solidFill>
              <a:latin typeface="Calibri" panose="020F0502020204030204" pitchFamily="34" charset="0"/>
              <a:cs typeface="Calibri" panose="020F0502020204030204" pitchFamily="34" charset="0"/>
            </a:endParaRPr>
          </a:p>
        </p:txBody>
      </p:sp>
      <p:sp>
        <p:nvSpPr>
          <p:cNvPr id="10" name="Footer Placeholder 4">
            <a:extLst>
              <a:ext uri="{FF2B5EF4-FFF2-40B4-BE49-F238E27FC236}">
                <a16:creationId xmlns:a16="http://schemas.microsoft.com/office/drawing/2014/main" id="{C259BBC4-2375-A641-8F6C-7C64D31F9325}"/>
              </a:ext>
            </a:extLst>
          </p:cNvPr>
          <p:cNvSpPr>
            <a:spLocks noGrp="1"/>
          </p:cNvSpPr>
          <p:nvPr>
            <p:ph type="ftr" sz="quarter" idx="3"/>
          </p:nvPr>
        </p:nvSpPr>
        <p:spPr>
          <a:xfrm>
            <a:off x="457200" y="6532486"/>
            <a:ext cx="4114800" cy="287260"/>
          </a:xfrm>
          <a:prstGeom prst="rect">
            <a:avLst/>
          </a:prstGeom>
          <a:noFill/>
        </p:spPr>
        <p:txBody>
          <a:bodyPr vert="horz" lIns="91440" tIns="45720" rIns="91440" bIns="45720" rtlCol="0" anchor="ctr"/>
          <a:lstStyle>
            <a:lvl1pPr algn="l">
              <a:defRPr sz="1000">
                <a:solidFill>
                  <a:schemeClr val="bg1"/>
                </a:solidFill>
                <a:latin typeface="Calibri" panose="020F0502020204030204" pitchFamily="34" charset="0"/>
                <a:cs typeface="Calibri" panose="020F0502020204030204" pitchFamily="34" charset="0"/>
              </a:defRPr>
            </a:lvl1pPr>
          </a:lstStyle>
          <a:p>
            <a:r>
              <a:rPr lang="en-US"/>
              <a:t>Footer</a:t>
            </a:r>
          </a:p>
        </p:txBody>
      </p:sp>
    </p:spTree>
    <p:extLst>
      <p:ext uri="{BB962C8B-B14F-4D97-AF65-F5344CB8AC3E}">
        <p14:creationId xmlns:p14="http://schemas.microsoft.com/office/powerpoint/2010/main" val="228418444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456">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3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219A1A5-D099-9848-B648-1C81C3E56367}"/>
              </a:ext>
            </a:extLst>
          </p:cNvPr>
          <p:cNvPicPr>
            <a:picLocks noChangeAspect="1"/>
          </p:cNvPicPr>
          <p:nvPr userDrawn="1"/>
        </p:nvPicPr>
        <p:blipFill>
          <a:blip r:embed="rId3"/>
          <a:stretch>
            <a:fillRect/>
          </a:stretch>
        </p:blipFill>
        <p:spPr>
          <a:xfrm>
            <a:off x="722376" y="5870448"/>
            <a:ext cx="2552700" cy="444500"/>
          </a:xfrm>
          <a:prstGeom prst="rect">
            <a:avLst/>
          </a:prstGeom>
        </p:spPr>
      </p:pic>
      <p:sp>
        <p:nvSpPr>
          <p:cNvPr id="7" name="Subtitle 2">
            <a:extLst>
              <a:ext uri="{FF2B5EF4-FFF2-40B4-BE49-F238E27FC236}">
                <a16:creationId xmlns:a16="http://schemas.microsoft.com/office/drawing/2014/main" id="{442126E8-CB99-4F4F-B7F7-F54C44030D97}"/>
              </a:ext>
            </a:extLst>
          </p:cNvPr>
          <p:cNvSpPr>
            <a:spLocks noGrp="1"/>
          </p:cNvSpPr>
          <p:nvPr>
            <p:ph type="subTitle" idx="1" hasCustomPrompt="1"/>
          </p:nvPr>
        </p:nvSpPr>
        <p:spPr>
          <a:xfrm>
            <a:off x="640080" y="2831097"/>
            <a:ext cx="8221116" cy="1752599"/>
          </a:xfrm>
          <a:prstGeom prst="rect">
            <a:avLst/>
          </a:prstGeom>
        </p:spPr>
        <p:txBody>
          <a:bodyPr/>
          <a:lstStyle>
            <a:lvl1pPr marL="0" indent="0" algn="l">
              <a:buNone/>
              <a:defRPr sz="2000" b="1" i="0" baseline="0">
                <a:solidFill>
                  <a:schemeClr val="bg1"/>
                </a:solidFill>
                <a:latin typeface="Calibri" panose="020F0502020204030204"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Presenter name / date</a:t>
            </a:r>
          </a:p>
        </p:txBody>
      </p:sp>
      <p:sp>
        <p:nvSpPr>
          <p:cNvPr id="8" name="Title 1">
            <a:extLst>
              <a:ext uri="{FF2B5EF4-FFF2-40B4-BE49-F238E27FC236}">
                <a16:creationId xmlns:a16="http://schemas.microsoft.com/office/drawing/2014/main" id="{74247BE7-13BF-6941-BDEC-D920BBC46730}"/>
              </a:ext>
            </a:extLst>
          </p:cNvPr>
          <p:cNvSpPr>
            <a:spLocks noGrp="1"/>
          </p:cNvSpPr>
          <p:nvPr>
            <p:ph type="ctrTitle" hasCustomPrompt="1"/>
          </p:nvPr>
        </p:nvSpPr>
        <p:spPr>
          <a:xfrm>
            <a:off x="640080" y="886236"/>
            <a:ext cx="8221116" cy="1752599"/>
          </a:xfrm>
          <a:prstGeom prst="rect">
            <a:avLst/>
          </a:prstGeom>
          <a:noFill/>
        </p:spPr>
        <p:txBody>
          <a:bodyPr anchor="b"/>
          <a:lstStyle>
            <a:lvl1pPr algn="l">
              <a:lnSpc>
                <a:spcPts val="5200"/>
              </a:lnSpc>
              <a:defRPr sz="4800" baseline="0">
                <a:solidFill>
                  <a:schemeClr val="bg1"/>
                </a:solidFill>
                <a:latin typeface="Calibri Light" panose="020F0302020204030204" pitchFamily="34" charset="0"/>
              </a:defRPr>
            </a:lvl1pPr>
          </a:lstStyle>
          <a:p>
            <a:r>
              <a:rPr lang="en-US"/>
              <a:t>Click to edit title</a:t>
            </a:r>
          </a:p>
        </p:txBody>
      </p:sp>
      <p:sp>
        <p:nvSpPr>
          <p:cNvPr id="11" name="TextBox 10">
            <a:extLst>
              <a:ext uri="{FF2B5EF4-FFF2-40B4-BE49-F238E27FC236}">
                <a16:creationId xmlns:a16="http://schemas.microsoft.com/office/drawing/2014/main" id="{F518CC83-D7B6-8046-A0A5-B58F0CD5FCD5}"/>
              </a:ext>
            </a:extLst>
          </p:cNvPr>
          <p:cNvSpPr txBox="1"/>
          <p:nvPr userDrawn="1"/>
        </p:nvSpPr>
        <p:spPr>
          <a:xfrm>
            <a:off x="11550365" y="6532487"/>
            <a:ext cx="417208" cy="287259"/>
          </a:xfrm>
          <a:prstGeom prst="rect">
            <a:avLst/>
          </a:prstGeom>
          <a:noFill/>
        </p:spPr>
        <p:txBody>
          <a:bodyPr wrap="square" lIns="0" rIns="0" rtlCol="0">
            <a:noAutofit/>
          </a:bodyPr>
          <a:lstStyle/>
          <a:p>
            <a:pPr algn="r"/>
            <a:endParaRPr lang="en-US" sz="1000">
              <a:solidFill>
                <a:schemeClr val="bg1"/>
              </a:solidFill>
              <a:latin typeface="Calibri" panose="020F0502020204030204" pitchFamily="34" charset="0"/>
              <a:cs typeface="Calibri" panose="020F0502020204030204" pitchFamily="34" charset="0"/>
            </a:endParaRPr>
          </a:p>
        </p:txBody>
      </p:sp>
      <p:sp>
        <p:nvSpPr>
          <p:cNvPr id="15" name="Footer Placeholder 4">
            <a:extLst>
              <a:ext uri="{FF2B5EF4-FFF2-40B4-BE49-F238E27FC236}">
                <a16:creationId xmlns:a16="http://schemas.microsoft.com/office/drawing/2014/main" id="{229653C5-D8AD-FB43-8898-B67A2F74BCC7}"/>
              </a:ext>
            </a:extLst>
          </p:cNvPr>
          <p:cNvSpPr>
            <a:spLocks noGrp="1"/>
          </p:cNvSpPr>
          <p:nvPr>
            <p:ph type="ftr" sz="quarter" idx="3"/>
          </p:nvPr>
        </p:nvSpPr>
        <p:spPr>
          <a:xfrm>
            <a:off x="457200" y="6532486"/>
            <a:ext cx="4114800" cy="287260"/>
          </a:xfrm>
          <a:prstGeom prst="rect">
            <a:avLst/>
          </a:prstGeom>
        </p:spPr>
        <p:txBody>
          <a:bodyPr vert="horz" lIns="91440" tIns="45720" rIns="91440" bIns="45720" rtlCol="0" anchor="ctr"/>
          <a:lstStyle>
            <a:lvl1pPr algn="l">
              <a:defRPr sz="1000">
                <a:solidFill>
                  <a:schemeClr val="bg1"/>
                </a:solidFill>
                <a:latin typeface="Calibri" panose="020F0502020204030204" pitchFamily="34" charset="0"/>
                <a:cs typeface="Calibri" panose="020F0502020204030204" pitchFamily="34" charset="0"/>
              </a:defRPr>
            </a:lvl1pPr>
          </a:lstStyle>
          <a:p>
            <a:endParaRPr lang="en-US">
              <a:solidFill>
                <a:schemeClr val="bg1"/>
              </a:solidFill>
            </a:endParaRPr>
          </a:p>
        </p:txBody>
      </p:sp>
    </p:spTree>
    <p:extLst>
      <p:ext uri="{BB962C8B-B14F-4D97-AF65-F5344CB8AC3E}">
        <p14:creationId xmlns:p14="http://schemas.microsoft.com/office/powerpoint/2010/main" val="315869677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456">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1_Section Divi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Title 1"/>
          <p:cNvSpPr>
            <a:spLocks noGrp="1"/>
          </p:cNvSpPr>
          <p:nvPr userDrawn="1">
            <p:ph type="ctrTitle" hasCustomPrompt="1"/>
          </p:nvPr>
        </p:nvSpPr>
        <p:spPr>
          <a:xfrm>
            <a:off x="640080" y="1764515"/>
            <a:ext cx="7915964" cy="1703452"/>
          </a:xfrm>
          <a:prstGeom prst="rect">
            <a:avLst/>
          </a:prstGeom>
        </p:spPr>
        <p:txBody>
          <a:bodyPr anchor="t" anchorCtr="0"/>
          <a:lstStyle>
            <a:lvl1pPr algn="l">
              <a:lnSpc>
                <a:spcPts val="5200"/>
              </a:lnSpc>
              <a:defRPr sz="4800" baseline="0">
                <a:solidFill>
                  <a:schemeClr val="bg1"/>
                </a:solidFill>
                <a:latin typeface="Calibri Light" panose="020F0302020204030204" pitchFamily="34" charset="0"/>
              </a:defRPr>
            </a:lvl1pPr>
          </a:lstStyle>
          <a:p>
            <a:r>
              <a:rPr lang="en-US"/>
              <a:t>Section divider</a:t>
            </a:r>
          </a:p>
        </p:txBody>
      </p:sp>
      <p:sp>
        <p:nvSpPr>
          <p:cNvPr id="13" name="TextBox 12">
            <a:extLst>
              <a:ext uri="{FF2B5EF4-FFF2-40B4-BE49-F238E27FC236}">
                <a16:creationId xmlns:a16="http://schemas.microsoft.com/office/drawing/2014/main" id="{82C13C7A-8626-7F46-8A3F-4A799D449512}"/>
              </a:ext>
            </a:extLst>
          </p:cNvPr>
          <p:cNvSpPr txBox="1"/>
          <p:nvPr userDrawn="1"/>
        </p:nvSpPr>
        <p:spPr>
          <a:xfrm>
            <a:off x="11640312" y="6532487"/>
            <a:ext cx="417208" cy="287259"/>
          </a:xfrm>
          <a:prstGeom prst="rect">
            <a:avLst/>
          </a:prstGeom>
          <a:noFill/>
        </p:spPr>
        <p:txBody>
          <a:bodyPr wrap="square" lIns="91440" rIns="91440" rtlCol="0" anchor="ctr" anchorCtr="0">
            <a:noAutofit/>
          </a:bodyPr>
          <a:lstStyle/>
          <a:p>
            <a:pPr algn="r"/>
            <a:fld id="{E69191C5-0CDC-DB4B-ACAB-57E8E7ED39E6}" type="slidenum">
              <a:rPr lang="en-US" sz="1000" smtClean="0">
                <a:solidFill>
                  <a:schemeClr val="bg1"/>
                </a:solidFill>
                <a:latin typeface="Calibri" panose="020F0502020204030204" pitchFamily="34" charset="0"/>
                <a:cs typeface="Calibri" panose="020F0502020204030204" pitchFamily="34" charset="0"/>
              </a:rPr>
              <a:pPr algn="r"/>
              <a:t>‹#›</a:t>
            </a:fld>
            <a:endParaRPr lang="en-US" sz="1000">
              <a:solidFill>
                <a:schemeClr val="bg1"/>
              </a:solidFill>
              <a:latin typeface="Calibri" panose="020F0502020204030204" pitchFamily="34" charset="0"/>
              <a:cs typeface="Calibri" panose="020F0502020204030204" pitchFamily="34" charset="0"/>
            </a:endParaRPr>
          </a:p>
        </p:txBody>
      </p:sp>
      <p:sp>
        <p:nvSpPr>
          <p:cNvPr id="16" name="Footer Placeholder 4">
            <a:extLst>
              <a:ext uri="{FF2B5EF4-FFF2-40B4-BE49-F238E27FC236}">
                <a16:creationId xmlns:a16="http://schemas.microsoft.com/office/drawing/2014/main" id="{FA50F535-46EF-E842-B218-98EAE9B10E0C}"/>
              </a:ext>
            </a:extLst>
          </p:cNvPr>
          <p:cNvSpPr>
            <a:spLocks noGrp="1"/>
          </p:cNvSpPr>
          <p:nvPr>
            <p:ph type="ftr" sz="quarter" idx="3"/>
          </p:nvPr>
        </p:nvSpPr>
        <p:spPr>
          <a:xfrm>
            <a:off x="457200" y="6532486"/>
            <a:ext cx="4114800" cy="287260"/>
          </a:xfrm>
          <a:prstGeom prst="rect">
            <a:avLst/>
          </a:prstGeom>
        </p:spPr>
        <p:txBody>
          <a:bodyPr vert="horz" lIns="91440" tIns="45720" rIns="91440" bIns="45720" rtlCol="0" anchor="ctr"/>
          <a:lstStyle>
            <a:lvl1pPr algn="l">
              <a:defRPr sz="1000">
                <a:solidFill>
                  <a:schemeClr val="bg1"/>
                </a:solidFill>
                <a:latin typeface="Calibri" panose="020F0502020204030204" pitchFamily="34" charset="0"/>
                <a:cs typeface="Calibri" panose="020F0502020204030204" pitchFamily="34" charset="0"/>
              </a:defRPr>
            </a:lvl1pPr>
          </a:lstStyle>
          <a:p>
            <a:endParaRPr lang="en-US">
              <a:solidFill>
                <a:schemeClr val="bg1"/>
              </a:solidFill>
            </a:endParaRPr>
          </a:p>
        </p:txBody>
      </p:sp>
      <p:pic>
        <p:nvPicPr>
          <p:cNvPr id="8" name="Picture 7">
            <a:extLst>
              <a:ext uri="{FF2B5EF4-FFF2-40B4-BE49-F238E27FC236}">
                <a16:creationId xmlns:a16="http://schemas.microsoft.com/office/drawing/2014/main" id="{48E950E1-9276-F34F-9A95-E8CACB936F5F}"/>
              </a:ext>
            </a:extLst>
          </p:cNvPr>
          <p:cNvPicPr>
            <a:picLocks noChangeAspect="1"/>
          </p:cNvPicPr>
          <p:nvPr userDrawn="1"/>
        </p:nvPicPr>
        <p:blipFill>
          <a:blip r:embed="rId3">
            <a:alphaModFix/>
          </a:blip>
          <a:stretch>
            <a:fillRect/>
          </a:stretch>
        </p:blipFill>
        <p:spPr>
          <a:xfrm>
            <a:off x="719201" y="5864098"/>
            <a:ext cx="455435" cy="393192"/>
          </a:xfrm>
          <a:prstGeom prst="rect">
            <a:avLst/>
          </a:prstGeom>
        </p:spPr>
      </p:pic>
    </p:spTree>
    <p:extLst>
      <p:ext uri="{BB962C8B-B14F-4D97-AF65-F5344CB8AC3E}">
        <p14:creationId xmlns:p14="http://schemas.microsoft.com/office/powerpoint/2010/main" val="42934227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54D3CB6-4709-4898-B23A-6D46DB664B15}" type="datetimeFigureOut">
              <a:rPr lang="en-US" smtClean="0"/>
              <a:t>8/25/2022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EB1B302-4424-477B-B93C-744B03695FAC}" type="slidenum">
              <a:rPr lang="en-US" smtClean="0"/>
              <a:t>‹#›</a:t>
            </a:fld>
            <a:endParaRPr lang="en-US"/>
          </a:p>
        </p:txBody>
      </p:sp>
    </p:spTree>
    <p:extLst>
      <p:ext uri="{BB962C8B-B14F-4D97-AF65-F5344CB8AC3E}">
        <p14:creationId xmlns:p14="http://schemas.microsoft.com/office/powerpoint/2010/main" val="315532194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2_Section Divi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descr="Shape, arrow&#10;&#10;Description automatically generated">
            <a:extLst>
              <a:ext uri="{FF2B5EF4-FFF2-40B4-BE49-F238E27FC236}">
                <a16:creationId xmlns:a16="http://schemas.microsoft.com/office/drawing/2014/main" id="{26E3650D-2C3C-2745-8E87-C66F8365FD2E}"/>
              </a:ext>
            </a:extLst>
          </p:cNvPr>
          <p:cNvPicPr>
            <a:picLocks noChangeAspect="1"/>
          </p:cNvPicPr>
          <p:nvPr userDrawn="1"/>
        </p:nvPicPr>
        <p:blipFill>
          <a:blip r:embed="rId3">
            <a:alphaModFix/>
          </a:blip>
          <a:stretch>
            <a:fillRect/>
          </a:stretch>
        </p:blipFill>
        <p:spPr>
          <a:xfrm>
            <a:off x="720374" y="5867381"/>
            <a:ext cx="454355" cy="393192"/>
          </a:xfrm>
          <a:prstGeom prst="rect">
            <a:avLst/>
          </a:prstGeom>
        </p:spPr>
      </p:pic>
      <p:sp>
        <p:nvSpPr>
          <p:cNvPr id="8" name="Title 1">
            <a:extLst>
              <a:ext uri="{FF2B5EF4-FFF2-40B4-BE49-F238E27FC236}">
                <a16:creationId xmlns:a16="http://schemas.microsoft.com/office/drawing/2014/main" id="{66B4C28A-CF20-BA4A-9928-0AA097CFEA88}"/>
              </a:ext>
            </a:extLst>
          </p:cNvPr>
          <p:cNvSpPr>
            <a:spLocks noGrp="1"/>
          </p:cNvSpPr>
          <p:nvPr>
            <p:ph type="ctrTitle" hasCustomPrompt="1"/>
          </p:nvPr>
        </p:nvSpPr>
        <p:spPr>
          <a:xfrm>
            <a:off x="640080" y="1764515"/>
            <a:ext cx="7915964" cy="1703452"/>
          </a:xfrm>
          <a:prstGeom prst="rect">
            <a:avLst/>
          </a:prstGeom>
        </p:spPr>
        <p:txBody>
          <a:bodyPr anchor="t" anchorCtr="0"/>
          <a:lstStyle>
            <a:lvl1pPr algn="l">
              <a:lnSpc>
                <a:spcPts val="5200"/>
              </a:lnSpc>
              <a:defRPr sz="4800" baseline="0">
                <a:solidFill>
                  <a:schemeClr val="bg1"/>
                </a:solidFill>
                <a:latin typeface="Calibri Light" panose="020F0302020204030204" pitchFamily="34" charset="0"/>
              </a:defRPr>
            </a:lvl1pPr>
          </a:lstStyle>
          <a:p>
            <a:r>
              <a:rPr lang="en-US"/>
              <a:t>Section divider</a:t>
            </a:r>
          </a:p>
        </p:txBody>
      </p:sp>
      <p:sp>
        <p:nvSpPr>
          <p:cNvPr id="11" name="TextBox 10">
            <a:extLst>
              <a:ext uri="{FF2B5EF4-FFF2-40B4-BE49-F238E27FC236}">
                <a16:creationId xmlns:a16="http://schemas.microsoft.com/office/drawing/2014/main" id="{135B78EC-D59A-D14E-9611-A71D99F15A87}"/>
              </a:ext>
            </a:extLst>
          </p:cNvPr>
          <p:cNvSpPr txBox="1"/>
          <p:nvPr userDrawn="1"/>
        </p:nvSpPr>
        <p:spPr>
          <a:xfrm>
            <a:off x="11640312" y="6532487"/>
            <a:ext cx="417208" cy="287259"/>
          </a:xfrm>
          <a:prstGeom prst="rect">
            <a:avLst/>
          </a:prstGeom>
          <a:noFill/>
        </p:spPr>
        <p:txBody>
          <a:bodyPr wrap="square" lIns="91440" rIns="91440" rtlCol="0" anchor="ctr" anchorCtr="0">
            <a:noAutofit/>
          </a:bodyPr>
          <a:lstStyle/>
          <a:p>
            <a:pPr algn="r"/>
            <a:fld id="{E69191C5-0CDC-DB4B-ACAB-57E8E7ED39E6}" type="slidenum">
              <a:rPr lang="en-US" sz="1000" smtClean="0">
                <a:solidFill>
                  <a:schemeClr val="bg1"/>
                </a:solidFill>
                <a:latin typeface="Calibri" panose="020F0502020204030204" pitchFamily="34" charset="0"/>
                <a:cs typeface="Calibri" panose="020F0502020204030204" pitchFamily="34" charset="0"/>
              </a:rPr>
              <a:pPr algn="r"/>
              <a:t>‹#›</a:t>
            </a:fld>
            <a:endParaRPr lang="en-US" sz="1000">
              <a:solidFill>
                <a:schemeClr val="bg1"/>
              </a:solidFill>
              <a:latin typeface="Calibri" panose="020F0502020204030204" pitchFamily="34" charset="0"/>
              <a:cs typeface="Calibri" panose="020F0502020204030204" pitchFamily="34" charset="0"/>
            </a:endParaRPr>
          </a:p>
        </p:txBody>
      </p:sp>
      <p:sp>
        <p:nvSpPr>
          <p:cNvPr id="15" name="Footer Placeholder 4">
            <a:extLst>
              <a:ext uri="{FF2B5EF4-FFF2-40B4-BE49-F238E27FC236}">
                <a16:creationId xmlns:a16="http://schemas.microsoft.com/office/drawing/2014/main" id="{93671E97-BDC7-BF4C-AEAF-51265765FE18}"/>
              </a:ext>
            </a:extLst>
          </p:cNvPr>
          <p:cNvSpPr>
            <a:spLocks noGrp="1"/>
          </p:cNvSpPr>
          <p:nvPr>
            <p:ph type="ftr" sz="quarter" idx="3"/>
          </p:nvPr>
        </p:nvSpPr>
        <p:spPr>
          <a:xfrm>
            <a:off x="457200" y="6532486"/>
            <a:ext cx="4114800" cy="287260"/>
          </a:xfrm>
          <a:prstGeom prst="rect">
            <a:avLst/>
          </a:prstGeom>
        </p:spPr>
        <p:txBody>
          <a:bodyPr vert="horz" lIns="91440" tIns="45720" rIns="91440" bIns="45720" rtlCol="0" anchor="ctr"/>
          <a:lstStyle>
            <a:lvl1pPr algn="l">
              <a:defRPr sz="1000">
                <a:solidFill>
                  <a:schemeClr val="bg1"/>
                </a:solidFill>
                <a:latin typeface="Calibri" panose="020F0502020204030204" pitchFamily="34" charset="0"/>
                <a:cs typeface="Calibri" panose="020F0502020204030204" pitchFamily="34" charset="0"/>
              </a:defRPr>
            </a:lvl1pPr>
          </a:lstStyle>
          <a:p>
            <a:endParaRPr lang="en-US">
              <a:solidFill>
                <a:schemeClr val="bg1"/>
              </a:solidFill>
            </a:endParaRPr>
          </a:p>
        </p:txBody>
      </p:sp>
    </p:spTree>
    <p:extLst>
      <p:ext uri="{BB962C8B-B14F-4D97-AF65-F5344CB8AC3E}">
        <p14:creationId xmlns:p14="http://schemas.microsoft.com/office/powerpoint/2010/main" val="13114371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Footer Placeholder 4">
            <a:extLst>
              <a:ext uri="{FF2B5EF4-FFF2-40B4-BE49-F238E27FC236}">
                <a16:creationId xmlns:a16="http://schemas.microsoft.com/office/drawing/2014/main" id="{3167A2C8-F19F-D34F-990C-6FD2A48FABA7}"/>
              </a:ext>
            </a:extLst>
          </p:cNvPr>
          <p:cNvSpPr>
            <a:spLocks noGrp="1"/>
          </p:cNvSpPr>
          <p:nvPr>
            <p:ph type="ftr" sz="quarter" idx="3"/>
          </p:nvPr>
        </p:nvSpPr>
        <p:spPr>
          <a:xfrm>
            <a:off x="457200" y="6532486"/>
            <a:ext cx="4114800" cy="287260"/>
          </a:xfrm>
          <a:prstGeom prst="rect">
            <a:avLst/>
          </a:prstGeom>
        </p:spPr>
        <p:txBody>
          <a:bodyPr vert="horz" lIns="91440" tIns="45720" rIns="91440" bIns="45720" rtlCol="0" anchor="ctr"/>
          <a:lstStyle>
            <a:lvl1pPr algn="l">
              <a:defRPr sz="1000">
                <a:solidFill>
                  <a:schemeClr val="tx1"/>
                </a:solidFill>
                <a:latin typeface="Calibri" panose="020F0502020204030204" pitchFamily="34" charset="0"/>
                <a:cs typeface="Calibri" panose="020F0502020204030204" pitchFamily="34" charset="0"/>
              </a:defRPr>
            </a:lvl1pPr>
          </a:lstStyle>
          <a:p>
            <a:endParaRPr lang="en-US">
              <a:solidFill>
                <a:schemeClr val="tx1"/>
              </a:solidFill>
            </a:endParaRPr>
          </a:p>
        </p:txBody>
      </p:sp>
      <p:sp>
        <p:nvSpPr>
          <p:cNvPr id="10" name="Text Placeholder 2">
            <a:extLst>
              <a:ext uri="{FF2B5EF4-FFF2-40B4-BE49-F238E27FC236}">
                <a16:creationId xmlns:a16="http://schemas.microsoft.com/office/drawing/2014/main" id="{03C9F9C6-A3F2-B442-B75D-43A7D98B9EC0}"/>
              </a:ext>
            </a:extLst>
          </p:cNvPr>
          <p:cNvSpPr>
            <a:spLocks noGrp="1"/>
          </p:cNvSpPr>
          <p:nvPr>
            <p:ph idx="1"/>
          </p:nvPr>
        </p:nvSpPr>
        <p:spPr>
          <a:xfrm>
            <a:off x="457200" y="1280160"/>
            <a:ext cx="11315699" cy="5120640"/>
          </a:xfrm>
          <a:prstGeom prst="rect">
            <a:avLst/>
          </a:prstGeom>
          <a:noFill/>
        </p:spPr>
        <p:txBody>
          <a:bodyPr vert="horz" lIns="0" tIns="0" rIns="0" bIns="0" rtlCol="0">
            <a:noAutofit/>
          </a:bodyPr>
          <a:lstStyle>
            <a:lvl1pPr>
              <a:defRPr sz="2600" baseline="0">
                <a:solidFill>
                  <a:schemeClr val="tx1"/>
                </a:solidFill>
                <a:latin typeface="Calibri" panose="020F0502020204030204" pitchFamily="34" charset="0"/>
              </a:defRPr>
            </a:lvl1pPr>
            <a:lvl2pPr>
              <a:defRPr baseline="0">
                <a:solidFill>
                  <a:schemeClr val="tx1"/>
                </a:solidFill>
                <a:latin typeface="Calibri Light" panose="020F0302020204030204" pitchFamily="34" charset="0"/>
              </a:defRPr>
            </a:lvl2pPr>
            <a:lvl3pPr>
              <a:defRPr baseline="0">
                <a:solidFill>
                  <a:schemeClr val="tx1"/>
                </a:solidFill>
                <a:latin typeface="Calibri Light" panose="020F0302020204030204" pitchFamily="34" charset="0"/>
              </a:defRPr>
            </a:lvl3pPr>
            <a:lvl4pPr>
              <a:defRPr baseline="0">
                <a:solidFill>
                  <a:schemeClr val="tx1"/>
                </a:solidFill>
                <a:latin typeface="Calibri Light" panose="020F0302020204030204" pitchFamily="34" charset="0"/>
              </a:defRPr>
            </a:lvl4pPr>
            <a:lvl5pPr>
              <a:defRPr baseline="0">
                <a:solidFill>
                  <a:schemeClr val="tx1"/>
                </a:solidFill>
                <a:latin typeface="Calibri Light" panose="020F03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Placeholder 1">
            <a:extLst>
              <a:ext uri="{FF2B5EF4-FFF2-40B4-BE49-F238E27FC236}">
                <a16:creationId xmlns:a16="http://schemas.microsoft.com/office/drawing/2014/main" id="{6DB732CA-3B90-2A42-9EBC-48F0E677AF04}"/>
              </a:ext>
            </a:extLst>
          </p:cNvPr>
          <p:cNvSpPr>
            <a:spLocks noGrp="1"/>
          </p:cNvSpPr>
          <p:nvPr>
            <p:ph type="title" hasCustomPrompt="1"/>
          </p:nvPr>
        </p:nvSpPr>
        <p:spPr>
          <a:xfrm>
            <a:off x="440436" y="146304"/>
            <a:ext cx="11311128" cy="604865"/>
          </a:xfrm>
          <a:prstGeom prst="rect">
            <a:avLst/>
          </a:prstGeom>
        </p:spPr>
        <p:txBody>
          <a:bodyPr vert="horz" lIns="0" tIns="0" rIns="0" bIns="0" rtlCol="0" anchor="ctr" anchorCtr="0">
            <a:noAutofit/>
          </a:bodyPr>
          <a:lstStyle>
            <a:lvl1pPr algn="ctr">
              <a:defRPr baseline="0">
                <a:solidFill>
                  <a:schemeClr val="tx1"/>
                </a:solidFill>
                <a:latin typeface="Calibri" panose="020F0502020204030204" pitchFamily="34" charset="0"/>
              </a:defRPr>
            </a:lvl1pPr>
          </a:lstStyle>
          <a:p>
            <a:r>
              <a:rPr lang="en-US"/>
              <a:t>Click to edit title </a:t>
            </a:r>
          </a:p>
        </p:txBody>
      </p:sp>
      <p:sp>
        <p:nvSpPr>
          <p:cNvPr id="5" name="Slide Number Placeholder 1">
            <a:extLst>
              <a:ext uri="{FF2B5EF4-FFF2-40B4-BE49-F238E27FC236}">
                <a16:creationId xmlns:a16="http://schemas.microsoft.com/office/drawing/2014/main" id="{2FB4E60D-6F40-124E-AEFC-6BD7E5D7B7E5}"/>
              </a:ext>
            </a:extLst>
          </p:cNvPr>
          <p:cNvSpPr>
            <a:spLocks noGrp="1"/>
          </p:cNvSpPr>
          <p:nvPr>
            <p:ph type="sldNum" sz="quarter" idx="4"/>
          </p:nvPr>
        </p:nvSpPr>
        <p:spPr>
          <a:xfrm>
            <a:off x="11637772" y="6528816"/>
            <a:ext cx="420624" cy="287260"/>
          </a:xfrm>
          <a:prstGeom prst="rect">
            <a:avLst/>
          </a:prstGeom>
        </p:spPr>
        <p:txBody>
          <a:bodyPr vert="horz" lIns="91440" tIns="45720" rIns="91440" bIns="45720" rtlCol="0" anchor="ctr"/>
          <a:lstStyle>
            <a:lvl1pPr algn="r">
              <a:defRPr sz="1000">
                <a:solidFill>
                  <a:schemeClr val="tx1"/>
                </a:solidFill>
              </a:defRPr>
            </a:lvl1pPr>
          </a:lstStyle>
          <a:p>
            <a:pPr algn="r"/>
            <a:fld id="{08203A8B-BBB3-754B-9D6D-000903116BD2}" type="slidenum">
              <a:rPr lang="en-US" smtClean="0"/>
              <a:pPr algn="r"/>
              <a:t>‹#›</a:t>
            </a:fld>
            <a:endParaRPr lang="en-US"/>
          </a:p>
        </p:txBody>
      </p:sp>
    </p:spTree>
    <p:extLst>
      <p:ext uri="{BB962C8B-B14F-4D97-AF65-F5344CB8AC3E}">
        <p14:creationId xmlns:p14="http://schemas.microsoft.com/office/powerpoint/2010/main" val="46658307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4234B16-E452-2049-BDBB-93BDA1835A6A}"/>
              </a:ext>
            </a:extLst>
          </p:cNvPr>
          <p:cNvSpPr/>
          <p:nvPr userDrawn="1"/>
        </p:nvSpPr>
        <p:spPr>
          <a:xfrm>
            <a:off x="-1" y="6515100"/>
            <a:ext cx="12191999" cy="342900"/>
          </a:xfrm>
          <a:prstGeom prst="rect">
            <a:avLst/>
          </a:prstGeom>
          <a:gradFill>
            <a:gsLst>
              <a:gs pos="0">
                <a:srgbClr val="00591D"/>
              </a:gs>
              <a:gs pos="100000">
                <a:srgbClr val="529736"/>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 Placeholder 2">
            <a:extLst>
              <a:ext uri="{FF2B5EF4-FFF2-40B4-BE49-F238E27FC236}">
                <a16:creationId xmlns:a16="http://schemas.microsoft.com/office/drawing/2014/main" id="{3B22D9FE-1A9D-4777-A530-62F5F9B47571}"/>
              </a:ext>
            </a:extLst>
          </p:cNvPr>
          <p:cNvSpPr>
            <a:spLocks noGrp="1"/>
          </p:cNvSpPr>
          <p:nvPr>
            <p:ph idx="1"/>
          </p:nvPr>
        </p:nvSpPr>
        <p:spPr>
          <a:xfrm>
            <a:off x="457200" y="1280159"/>
            <a:ext cx="11315699" cy="5120640"/>
          </a:xfrm>
          <a:prstGeom prst="rect">
            <a:avLst/>
          </a:prstGeom>
          <a:noFill/>
        </p:spPr>
        <p:txBody>
          <a:bodyPr vert="horz" lIns="0" tIns="0" rIns="0" bIns="0" rtlCol="0">
            <a:noAutofit/>
          </a:bodyPr>
          <a:lstStyle>
            <a:lvl1pPr>
              <a:defRPr sz="2600" baseline="0">
                <a:solidFill>
                  <a:schemeClr val="tx1"/>
                </a:solidFill>
                <a:latin typeface="Calibri" panose="020F0502020204030204" pitchFamily="34" charset="0"/>
              </a:defRPr>
            </a:lvl1pPr>
            <a:lvl2pPr>
              <a:defRPr baseline="0">
                <a:solidFill>
                  <a:schemeClr val="tx1"/>
                </a:solidFill>
                <a:latin typeface="Calibri Light" panose="020F0302020204030204" pitchFamily="34" charset="0"/>
              </a:defRPr>
            </a:lvl2pPr>
            <a:lvl3pPr>
              <a:defRPr baseline="0">
                <a:solidFill>
                  <a:schemeClr val="tx1"/>
                </a:solidFill>
                <a:latin typeface="Calibri Light" panose="020F0302020204030204" pitchFamily="34" charset="0"/>
              </a:defRPr>
            </a:lvl3pPr>
            <a:lvl4pPr>
              <a:defRPr baseline="0">
                <a:solidFill>
                  <a:schemeClr val="tx1"/>
                </a:solidFill>
                <a:latin typeface="Calibri Light" panose="020F0302020204030204" pitchFamily="34" charset="0"/>
              </a:defRPr>
            </a:lvl4pPr>
            <a:lvl5pPr>
              <a:defRPr baseline="0">
                <a:solidFill>
                  <a:schemeClr val="tx1"/>
                </a:solidFill>
                <a:latin typeface="Calibri Light" panose="020F03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Box 11">
            <a:extLst>
              <a:ext uri="{FF2B5EF4-FFF2-40B4-BE49-F238E27FC236}">
                <a16:creationId xmlns:a16="http://schemas.microsoft.com/office/drawing/2014/main" id="{E0B2FDD4-900E-B142-BA12-079773E183CA}"/>
              </a:ext>
            </a:extLst>
          </p:cNvPr>
          <p:cNvSpPr txBox="1"/>
          <p:nvPr userDrawn="1"/>
        </p:nvSpPr>
        <p:spPr>
          <a:xfrm>
            <a:off x="11640312" y="6532487"/>
            <a:ext cx="417208" cy="287259"/>
          </a:xfrm>
          <a:prstGeom prst="rect">
            <a:avLst/>
          </a:prstGeom>
          <a:noFill/>
        </p:spPr>
        <p:txBody>
          <a:bodyPr wrap="square" lIns="91440" rIns="91440" rtlCol="0" anchor="ctr" anchorCtr="0">
            <a:noAutofit/>
          </a:bodyPr>
          <a:lstStyle/>
          <a:p>
            <a:pPr algn="r"/>
            <a:fld id="{E69191C5-0CDC-DB4B-ACAB-57E8E7ED39E6}" type="slidenum">
              <a:rPr lang="en-US" sz="1000" smtClean="0">
                <a:solidFill>
                  <a:schemeClr val="bg1"/>
                </a:solidFill>
                <a:latin typeface="Calibri" panose="020F0502020204030204" pitchFamily="34" charset="0"/>
                <a:cs typeface="Calibri" panose="020F0502020204030204" pitchFamily="34" charset="0"/>
              </a:rPr>
              <a:pPr algn="r"/>
              <a:t>‹#›</a:t>
            </a:fld>
            <a:endParaRPr lang="en-US" sz="1000">
              <a:solidFill>
                <a:schemeClr val="bg1"/>
              </a:solidFill>
              <a:latin typeface="Calibri" panose="020F0502020204030204" pitchFamily="34" charset="0"/>
              <a:cs typeface="Calibri" panose="020F0502020204030204" pitchFamily="34" charset="0"/>
            </a:endParaRPr>
          </a:p>
        </p:txBody>
      </p:sp>
      <p:sp>
        <p:nvSpPr>
          <p:cNvPr id="13" name="Footer Placeholder 4">
            <a:extLst>
              <a:ext uri="{FF2B5EF4-FFF2-40B4-BE49-F238E27FC236}">
                <a16:creationId xmlns:a16="http://schemas.microsoft.com/office/drawing/2014/main" id="{913057CA-CF22-494C-8A52-B066B60D1365}"/>
              </a:ext>
            </a:extLst>
          </p:cNvPr>
          <p:cNvSpPr>
            <a:spLocks noGrp="1"/>
          </p:cNvSpPr>
          <p:nvPr>
            <p:ph type="ftr" sz="quarter" idx="3"/>
          </p:nvPr>
        </p:nvSpPr>
        <p:spPr>
          <a:xfrm>
            <a:off x="457200" y="6532486"/>
            <a:ext cx="4114800" cy="287260"/>
          </a:xfrm>
          <a:prstGeom prst="rect">
            <a:avLst/>
          </a:prstGeom>
        </p:spPr>
        <p:txBody>
          <a:bodyPr vert="horz" lIns="91440" tIns="45720" rIns="91440" bIns="45720" rtlCol="0" anchor="ctr"/>
          <a:lstStyle>
            <a:lvl1pPr algn="l">
              <a:defRPr sz="1000">
                <a:solidFill>
                  <a:schemeClr val="bg1"/>
                </a:solidFill>
                <a:latin typeface="Calibri" panose="020F0502020204030204" pitchFamily="34" charset="0"/>
                <a:cs typeface="Calibri" panose="020F0502020204030204" pitchFamily="34" charset="0"/>
              </a:defRPr>
            </a:lvl1pPr>
          </a:lstStyle>
          <a:p>
            <a:endParaRPr lang="en-US">
              <a:solidFill>
                <a:schemeClr val="bg1"/>
              </a:solidFill>
            </a:endParaRPr>
          </a:p>
        </p:txBody>
      </p:sp>
      <p:sp>
        <p:nvSpPr>
          <p:cNvPr id="14" name="Title Placeholder 1">
            <a:extLst>
              <a:ext uri="{FF2B5EF4-FFF2-40B4-BE49-F238E27FC236}">
                <a16:creationId xmlns:a16="http://schemas.microsoft.com/office/drawing/2014/main" id="{CA84513B-0BF8-FC40-A531-1E7E436F9558}"/>
              </a:ext>
            </a:extLst>
          </p:cNvPr>
          <p:cNvSpPr>
            <a:spLocks noGrp="1"/>
          </p:cNvSpPr>
          <p:nvPr>
            <p:ph type="title" hasCustomPrompt="1"/>
          </p:nvPr>
        </p:nvSpPr>
        <p:spPr>
          <a:xfrm>
            <a:off x="440436" y="146304"/>
            <a:ext cx="11311128" cy="604865"/>
          </a:xfrm>
          <a:prstGeom prst="rect">
            <a:avLst/>
          </a:prstGeom>
        </p:spPr>
        <p:txBody>
          <a:bodyPr vert="horz" lIns="0" tIns="0" rIns="0" bIns="0" rtlCol="0" anchor="ctr" anchorCtr="0">
            <a:noAutofit/>
          </a:bodyPr>
          <a:lstStyle>
            <a:lvl1pPr algn="ctr">
              <a:defRPr baseline="0">
                <a:solidFill>
                  <a:schemeClr val="tx1"/>
                </a:solidFill>
                <a:latin typeface="Calibri" panose="020F0502020204030204" pitchFamily="34" charset="0"/>
              </a:defRPr>
            </a:lvl1pPr>
          </a:lstStyle>
          <a:p>
            <a:r>
              <a:rPr lang="en-US"/>
              <a:t>Click to edit title </a:t>
            </a:r>
          </a:p>
        </p:txBody>
      </p:sp>
    </p:spTree>
    <p:extLst>
      <p:ext uri="{BB962C8B-B14F-4D97-AF65-F5344CB8AC3E}">
        <p14:creationId xmlns:p14="http://schemas.microsoft.com/office/powerpoint/2010/main" val="350761598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1D81786-FB6F-3B4C-B3C8-92120D97F52F}"/>
              </a:ext>
            </a:extLst>
          </p:cNvPr>
          <p:cNvPicPr>
            <a:picLocks noChangeAspect="1"/>
          </p:cNvPicPr>
          <p:nvPr userDrawn="1"/>
        </p:nvPicPr>
        <p:blipFill>
          <a:blip r:embed="rId2"/>
          <a:stretch>
            <a:fillRect/>
          </a:stretch>
        </p:blipFill>
        <p:spPr>
          <a:xfrm>
            <a:off x="0" y="1"/>
            <a:ext cx="12192000" cy="914400"/>
          </a:xfrm>
          <a:prstGeom prst="rect">
            <a:avLst/>
          </a:prstGeom>
        </p:spPr>
      </p:pic>
      <p:sp>
        <p:nvSpPr>
          <p:cNvPr id="14" name="Title Placeholder 1">
            <a:extLst>
              <a:ext uri="{FF2B5EF4-FFF2-40B4-BE49-F238E27FC236}">
                <a16:creationId xmlns:a16="http://schemas.microsoft.com/office/drawing/2014/main" id="{173D14FE-1EC1-7444-96A2-097B185D0BC3}"/>
              </a:ext>
            </a:extLst>
          </p:cNvPr>
          <p:cNvSpPr>
            <a:spLocks noGrp="1"/>
          </p:cNvSpPr>
          <p:nvPr>
            <p:ph type="title" hasCustomPrompt="1"/>
          </p:nvPr>
        </p:nvSpPr>
        <p:spPr>
          <a:xfrm>
            <a:off x="438151" y="146304"/>
            <a:ext cx="11315699" cy="604865"/>
          </a:xfrm>
          <a:prstGeom prst="rect">
            <a:avLst/>
          </a:prstGeom>
        </p:spPr>
        <p:txBody>
          <a:bodyPr vert="horz" lIns="0" tIns="0" rIns="0" bIns="0" rtlCol="0" anchor="ctr">
            <a:noAutofit/>
          </a:bodyPr>
          <a:lstStyle>
            <a:lvl1pPr algn="ctr">
              <a:defRPr baseline="0">
                <a:solidFill>
                  <a:schemeClr val="bg1"/>
                </a:solidFill>
                <a:latin typeface="Calibri" panose="020F0502020204030204" pitchFamily="34" charset="0"/>
              </a:defRPr>
            </a:lvl1pPr>
          </a:lstStyle>
          <a:p>
            <a:r>
              <a:rPr lang="en-US"/>
              <a:t>Click to edit title</a:t>
            </a:r>
          </a:p>
        </p:txBody>
      </p:sp>
      <p:sp>
        <p:nvSpPr>
          <p:cNvPr id="16" name="Text Placeholder 2">
            <a:extLst>
              <a:ext uri="{FF2B5EF4-FFF2-40B4-BE49-F238E27FC236}">
                <a16:creationId xmlns:a16="http://schemas.microsoft.com/office/drawing/2014/main" id="{F8356DB8-E15C-5E4A-87E7-DB0988E86208}"/>
              </a:ext>
            </a:extLst>
          </p:cNvPr>
          <p:cNvSpPr>
            <a:spLocks noGrp="1"/>
          </p:cNvSpPr>
          <p:nvPr>
            <p:ph idx="1"/>
          </p:nvPr>
        </p:nvSpPr>
        <p:spPr>
          <a:xfrm>
            <a:off x="457200" y="1280159"/>
            <a:ext cx="11315699" cy="5120640"/>
          </a:xfrm>
          <a:prstGeom prst="rect">
            <a:avLst/>
          </a:prstGeom>
          <a:noFill/>
        </p:spPr>
        <p:txBody>
          <a:bodyPr vert="horz" lIns="0" tIns="0" rIns="0" bIns="0" rtlCol="0">
            <a:noAutofit/>
          </a:bodyPr>
          <a:lstStyle>
            <a:lvl1pPr>
              <a:defRPr sz="2600" baseline="0">
                <a:solidFill>
                  <a:schemeClr val="tx1"/>
                </a:solidFill>
                <a:latin typeface="Calibri" panose="020F0502020204030204" pitchFamily="34" charset="0"/>
              </a:defRPr>
            </a:lvl1pPr>
            <a:lvl2pPr>
              <a:defRPr baseline="0">
                <a:solidFill>
                  <a:schemeClr val="tx1"/>
                </a:solidFill>
                <a:latin typeface="Calibri Light" panose="020F0302020204030204" pitchFamily="34" charset="0"/>
              </a:defRPr>
            </a:lvl2pPr>
            <a:lvl3pPr>
              <a:defRPr baseline="0">
                <a:solidFill>
                  <a:schemeClr val="tx1"/>
                </a:solidFill>
                <a:latin typeface="Calibri Light" panose="020F0302020204030204" pitchFamily="34" charset="0"/>
              </a:defRPr>
            </a:lvl3pPr>
            <a:lvl4pPr>
              <a:defRPr baseline="0">
                <a:solidFill>
                  <a:schemeClr val="tx1"/>
                </a:solidFill>
                <a:latin typeface="Calibri Light" panose="020F0302020204030204" pitchFamily="34" charset="0"/>
              </a:defRPr>
            </a:lvl4pPr>
            <a:lvl5pPr>
              <a:defRPr baseline="0">
                <a:solidFill>
                  <a:schemeClr val="tx1"/>
                </a:solidFill>
                <a:latin typeface="Calibri Light" panose="020F03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Footer Placeholder 4">
            <a:extLst>
              <a:ext uri="{FF2B5EF4-FFF2-40B4-BE49-F238E27FC236}">
                <a16:creationId xmlns:a16="http://schemas.microsoft.com/office/drawing/2014/main" id="{5D3C88D7-F345-0A47-AA40-A7C11EB2298A}"/>
              </a:ext>
            </a:extLst>
          </p:cNvPr>
          <p:cNvSpPr>
            <a:spLocks noGrp="1"/>
          </p:cNvSpPr>
          <p:nvPr>
            <p:ph type="ftr" sz="quarter" idx="3"/>
          </p:nvPr>
        </p:nvSpPr>
        <p:spPr>
          <a:xfrm>
            <a:off x="457200" y="6532486"/>
            <a:ext cx="4114800" cy="287260"/>
          </a:xfrm>
          <a:prstGeom prst="rect">
            <a:avLst/>
          </a:prstGeom>
        </p:spPr>
        <p:txBody>
          <a:bodyPr vert="horz" lIns="91440" tIns="45720" rIns="91440" bIns="45720" rtlCol="0" anchor="ctr"/>
          <a:lstStyle>
            <a:lvl1pPr algn="l">
              <a:defRPr sz="1000">
                <a:solidFill>
                  <a:schemeClr val="tx1"/>
                </a:solidFill>
                <a:latin typeface="Calibri" panose="020F0502020204030204" pitchFamily="34" charset="0"/>
                <a:cs typeface="Calibri" panose="020F0502020204030204" pitchFamily="34" charset="0"/>
              </a:defRPr>
            </a:lvl1pPr>
          </a:lstStyle>
          <a:p>
            <a:endParaRPr lang="en-US">
              <a:solidFill>
                <a:schemeClr val="tx1"/>
              </a:solidFill>
            </a:endParaRPr>
          </a:p>
        </p:txBody>
      </p:sp>
      <p:sp>
        <p:nvSpPr>
          <p:cNvPr id="6" name="Slide Number Placeholder 1">
            <a:extLst>
              <a:ext uri="{FF2B5EF4-FFF2-40B4-BE49-F238E27FC236}">
                <a16:creationId xmlns:a16="http://schemas.microsoft.com/office/drawing/2014/main" id="{66A3D480-BE56-2146-A9B1-0D087C7661D8}"/>
              </a:ext>
            </a:extLst>
          </p:cNvPr>
          <p:cNvSpPr>
            <a:spLocks noGrp="1"/>
          </p:cNvSpPr>
          <p:nvPr>
            <p:ph type="sldNum" sz="quarter" idx="4"/>
          </p:nvPr>
        </p:nvSpPr>
        <p:spPr>
          <a:xfrm>
            <a:off x="11637772" y="6528816"/>
            <a:ext cx="420624" cy="287260"/>
          </a:xfrm>
          <a:prstGeom prst="rect">
            <a:avLst/>
          </a:prstGeom>
        </p:spPr>
        <p:txBody>
          <a:bodyPr vert="horz" lIns="91440" tIns="45720" rIns="91440" bIns="45720" rtlCol="0" anchor="ctr"/>
          <a:lstStyle>
            <a:lvl1pPr algn="r">
              <a:defRPr sz="1000">
                <a:solidFill>
                  <a:schemeClr val="tx1"/>
                </a:solidFill>
              </a:defRPr>
            </a:lvl1pPr>
          </a:lstStyle>
          <a:p>
            <a:pPr algn="r"/>
            <a:fld id="{08203A8B-BBB3-754B-9D6D-000903116BD2}" type="slidenum">
              <a:rPr lang="en-US" smtClean="0"/>
              <a:pPr algn="r"/>
              <a:t>‹#›</a:t>
            </a:fld>
            <a:endParaRPr lang="en-US"/>
          </a:p>
        </p:txBody>
      </p:sp>
    </p:spTree>
    <p:extLst>
      <p:ext uri="{BB962C8B-B14F-4D97-AF65-F5344CB8AC3E}">
        <p14:creationId xmlns:p14="http://schemas.microsoft.com/office/powerpoint/2010/main" val="361012653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4_Title Only">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ACC9CD8-65AD-6F46-BECE-BE4C577A4E56}"/>
              </a:ext>
            </a:extLst>
          </p:cNvPr>
          <p:cNvSpPr/>
          <p:nvPr userDrawn="1"/>
        </p:nvSpPr>
        <p:spPr>
          <a:xfrm>
            <a:off x="-1" y="6515100"/>
            <a:ext cx="12191999" cy="342900"/>
          </a:xfrm>
          <a:prstGeom prst="rect">
            <a:avLst/>
          </a:prstGeom>
          <a:gradFill>
            <a:gsLst>
              <a:gs pos="0">
                <a:srgbClr val="00591D"/>
              </a:gs>
              <a:gs pos="100000">
                <a:srgbClr val="529736"/>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itle Placeholder 1">
            <a:extLst>
              <a:ext uri="{FF2B5EF4-FFF2-40B4-BE49-F238E27FC236}">
                <a16:creationId xmlns:a16="http://schemas.microsoft.com/office/drawing/2014/main" id="{84CECAFE-CD26-D948-A2DC-09313FD9E239}"/>
              </a:ext>
            </a:extLst>
          </p:cNvPr>
          <p:cNvSpPr>
            <a:spLocks noGrp="1"/>
          </p:cNvSpPr>
          <p:nvPr>
            <p:ph type="title" hasCustomPrompt="1"/>
          </p:nvPr>
        </p:nvSpPr>
        <p:spPr>
          <a:xfrm>
            <a:off x="440436" y="146304"/>
            <a:ext cx="11311128" cy="604865"/>
          </a:xfrm>
          <a:prstGeom prst="rect">
            <a:avLst/>
          </a:prstGeom>
        </p:spPr>
        <p:txBody>
          <a:bodyPr vert="horz" lIns="0" tIns="0" rIns="0" bIns="0" rtlCol="0" anchor="ctr">
            <a:noAutofit/>
          </a:bodyPr>
          <a:lstStyle>
            <a:lvl1pPr algn="ctr">
              <a:defRPr sz="3200" baseline="0">
                <a:solidFill>
                  <a:schemeClr val="tx1"/>
                </a:solidFill>
                <a:latin typeface="Calibri" panose="020F0502020204030204" pitchFamily="34" charset="0"/>
              </a:defRPr>
            </a:lvl1pPr>
          </a:lstStyle>
          <a:p>
            <a:r>
              <a:rPr lang="en-US"/>
              <a:t>Click to edit title</a:t>
            </a:r>
          </a:p>
        </p:txBody>
      </p:sp>
      <p:sp>
        <p:nvSpPr>
          <p:cNvPr id="8" name="Footer Placeholder 4">
            <a:extLst>
              <a:ext uri="{FF2B5EF4-FFF2-40B4-BE49-F238E27FC236}">
                <a16:creationId xmlns:a16="http://schemas.microsoft.com/office/drawing/2014/main" id="{F0CB4A54-C8AB-0C46-B0CE-62294C89BF29}"/>
              </a:ext>
            </a:extLst>
          </p:cNvPr>
          <p:cNvSpPr>
            <a:spLocks noGrp="1"/>
          </p:cNvSpPr>
          <p:nvPr>
            <p:ph type="ftr" sz="quarter" idx="3"/>
          </p:nvPr>
        </p:nvSpPr>
        <p:spPr>
          <a:xfrm>
            <a:off x="457200" y="6532486"/>
            <a:ext cx="4114800" cy="287260"/>
          </a:xfrm>
          <a:prstGeom prst="rect">
            <a:avLst/>
          </a:prstGeom>
        </p:spPr>
        <p:txBody>
          <a:bodyPr vert="horz" lIns="91440" tIns="45720" rIns="91440" bIns="45720" rtlCol="0" anchor="ctr"/>
          <a:lstStyle>
            <a:lvl1pPr algn="l">
              <a:defRPr sz="1000">
                <a:solidFill>
                  <a:schemeClr val="bg1"/>
                </a:solidFill>
                <a:latin typeface="Calibri" panose="020F0502020204030204" pitchFamily="34" charset="0"/>
                <a:cs typeface="Calibri" panose="020F0502020204030204" pitchFamily="34" charset="0"/>
              </a:defRPr>
            </a:lvl1pPr>
          </a:lstStyle>
          <a:p>
            <a:endParaRPr lang="en-US">
              <a:solidFill>
                <a:schemeClr val="bg1"/>
              </a:solidFill>
            </a:endParaRPr>
          </a:p>
        </p:txBody>
      </p:sp>
      <p:sp>
        <p:nvSpPr>
          <p:cNvPr id="9" name="TextBox 8">
            <a:extLst>
              <a:ext uri="{FF2B5EF4-FFF2-40B4-BE49-F238E27FC236}">
                <a16:creationId xmlns:a16="http://schemas.microsoft.com/office/drawing/2014/main" id="{D499C817-0AD4-6F46-878E-977FCA434A78}"/>
              </a:ext>
            </a:extLst>
          </p:cNvPr>
          <p:cNvSpPr txBox="1"/>
          <p:nvPr userDrawn="1"/>
        </p:nvSpPr>
        <p:spPr>
          <a:xfrm>
            <a:off x="11640312" y="6532487"/>
            <a:ext cx="417208" cy="287259"/>
          </a:xfrm>
          <a:prstGeom prst="rect">
            <a:avLst/>
          </a:prstGeom>
          <a:noFill/>
        </p:spPr>
        <p:txBody>
          <a:bodyPr wrap="square" lIns="91440" rIns="91440" rtlCol="0" anchor="ctr" anchorCtr="0">
            <a:noAutofit/>
          </a:bodyPr>
          <a:lstStyle/>
          <a:p>
            <a:pPr algn="r"/>
            <a:fld id="{E69191C5-0CDC-DB4B-ACAB-57E8E7ED39E6}" type="slidenum">
              <a:rPr lang="en-US" sz="1000" smtClean="0">
                <a:solidFill>
                  <a:schemeClr val="bg1"/>
                </a:solidFill>
                <a:latin typeface="Calibri" panose="020F0502020204030204" pitchFamily="34" charset="0"/>
                <a:cs typeface="Calibri" panose="020F0502020204030204" pitchFamily="34" charset="0"/>
              </a:rPr>
              <a:pPr algn="r"/>
              <a:t>‹#›</a:t>
            </a:fld>
            <a:endParaRPr lang="en-US" sz="100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835272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6348985" y="1280160"/>
            <a:ext cx="5394960" cy="5120640"/>
          </a:xfrm>
          <a:prstGeom prst="rect">
            <a:avLst/>
          </a:prstGeom>
        </p:spPr>
        <p:txBody>
          <a:bodyPr/>
          <a:lstStyle>
            <a:lvl1pPr>
              <a:defRPr sz="2400">
                <a:solidFill>
                  <a:schemeClr val="tx1"/>
                </a:solidFill>
              </a:defRPr>
            </a:lvl1pPr>
            <a:lvl2pPr>
              <a:defRPr sz="2133" baseline="0">
                <a:solidFill>
                  <a:schemeClr val="tx1"/>
                </a:solidFill>
                <a:latin typeface="Calibri Light" panose="020F0302020204030204" pitchFamily="34" charset="0"/>
              </a:defRPr>
            </a:lvl2pPr>
            <a:lvl3pPr>
              <a:defRPr sz="1867" baseline="0">
                <a:solidFill>
                  <a:schemeClr val="tx1"/>
                </a:solidFill>
                <a:latin typeface="Calibri Light" panose="020F0302020204030204" pitchFamily="34" charset="0"/>
              </a:defRPr>
            </a:lvl3pPr>
            <a:lvl4pPr>
              <a:defRPr sz="1867" baseline="0">
                <a:solidFill>
                  <a:schemeClr val="tx1"/>
                </a:solidFill>
                <a:latin typeface="Calibri Light" panose="020F0302020204030204" pitchFamily="34" charset="0"/>
              </a:defRPr>
            </a:lvl4pPr>
            <a:lvl5pPr>
              <a:defRPr sz="1867" baseline="0">
                <a:solidFill>
                  <a:schemeClr val="tx1"/>
                </a:solidFill>
                <a:latin typeface="Calibri Light" panose="020F0302020204030204" pitchFamily="34" charset="0"/>
              </a:defRPr>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2B86FF44-9761-F74C-AECD-716DDEE3B7A9}"/>
              </a:ext>
            </a:extLst>
          </p:cNvPr>
          <p:cNvSpPr>
            <a:spLocks noGrp="1"/>
          </p:cNvSpPr>
          <p:nvPr>
            <p:ph sz="half" idx="10"/>
          </p:nvPr>
        </p:nvSpPr>
        <p:spPr>
          <a:xfrm>
            <a:off x="457200" y="1280160"/>
            <a:ext cx="5394960" cy="5120640"/>
          </a:xfrm>
          <a:prstGeom prst="rect">
            <a:avLst/>
          </a:prstGeom>
        </p:spPr>
        <p:txBody>
          <a:bodyPr/>
          <a:lstStyle>
            <a:lvl1pPr>
              <a:defRPr sz="2400" baseline="0">
                <a:solidFill>
                  <a:schemeClr val="tx1"/>
                </a:solidFill>
                <a:latin typeface="Calibri" panose="020F0502020204030204" pitchFamily="34" charset="0"/>
              </a:defRPr>
            </a:lvl1pPr>
            <a:lvl2pPr>
              <a:defRPr sz="2133" baseline="0">
                <a:solidFill>
                  <a:schemeClr val="tx1"/>
                </a:solidFill>
                <a:latin typeface="Calibri Light" panose="020F0302020204030204" pitchFamily="34" charset="0"/>
              </a:defRPr>
            </a:lvl2pPr>
            <a:lvl3pPr>
              <a:defRPr sz="1867" baseline="0">
                <a:solidFill>
                  <a:schemeClr val="tx1"/>
                </a:solidFill>
                <a:latin typeface="Calibri Light" panose="020F0302020204030204" pitchFamily="34" charset="0"/>
              </a:defRPr>
            </a:lvl3pPr>
            <a:lvl4pPr>
              <a:defRPr sz="1867" baseline="0">
                <a:solidFill>
                  <a:schemeClr val="tx1"/>
                </a:solidFill>
                <a:latin typeface="Calibri Light" panose="020F0302020204030204" pitchFamily="34" charset="0"/>
              </a:defRPr>
            </a:lvl4pPr>
            <a:lvl5pPr>
              <a:defRPr sz="1867" baseline="0">
                <a:solidFill>
                  <a:schemeClr val="tx1"/>
                </a:solidFill>
                <a:latin typeface="Calibri Light" panose="020F0302020204030204" pitchFamily="34" charset="0"/>
              </a:defRPr>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Box 13">
            <a:extLst>
              <a:ext uri="{FF2B5EF4-FFF2-40B4-BE49-F238E27FC236}">
                <a16:creationId xmlns:a16="http://schemas.microsoft.com/office/drawing/2014/main" id="{AE06530C-4C55-8A48-AFD0-321ED623C792}"/>
              </a:ext>
            </a:extLst>
          </p:cNvPr>
          <p:cNvSpPr txBox="1"/>
          <p:nvPr userDrawn="1"/>
        </p:nvSpPr>
        <p:spPr>
          <a:xfrm>
            <a:off x="11640312" y="6532487"/>
            <a:ext cx="417208" cy="287259"/>
          </a:xfrm>
          <a:prstGeom prst="rect">
            <a:avLst/>
          </a:prstGeom>
          <a:noFill/>
        </p:spPr>
        <p:txBody>
          <a:bodyPr wrap="square" lIns="91440" rIns="91440" rtlCol="0" anchor="ctr" anchorCtr="0">
            <a:noAutofit/>
          </a:bodyPr>
          <a:lstStyle/>
          <a:p>
            <a:pPr algn="r"/>
            <a:fld id="{E69191C5-0CDC-DB4B-ACAB-57E8E7ED39E6}" type="slidenum">
              <a:rPr lang="en-US" sz="1000" smtClean="0">
                <a:solidFill>
                  <a:schemeClr val="tx1"/>
                </a:solidFill>
                <a:latin typeface="Calibri" panose="020F0502020204030204" pitchFamily="34" charset="0"/>
                <a:cs typeface="Calibri" panose="020F0502020204030204" pitchFamily="34" charset="0"/>
              </a:rPr>
              <a:pPr algn="r"/>
              <a:t>‹#›</a:t>
            </a:fld>
            <a:endParaRPr lang="en-US" sz="1000">
              <a:solidFill>
                <a:schemeClr val="tx1"/>
              </a:solidFill>
              <a:latin typeface="Calibri" panose="020F0502020204030204" pitchFamily="34" charset="0"/>
              <a:cs typeface="Calibri" panose="020F0502020204030204" pitchFamily="34" charset="0"/>
            </a:endParaRPr>
          </a:p>
        </p:txBody>
      </p:sp>
      <p:sp>
        <p:nvSpPr>
          <p:cNvPr id="15" name="Footer Placeholder 4">
            <a:extLst>
              <a:ext uri="{FF2B5EF4-FFF2-40B4-BE49-F238E27FC236}">
                <a16:creationId xmlns:a16="http://schemas.microsoft.com/office/drawing/2014/main" id="{08F2DB85-614F-0749-A339-37E81ABABDEB}"/>
              </a:ext>
            </a:extLst>
          </p:cNvPr>
          <p:cNvSpPr>
            <a:spLocks noGrp="1"/>
          </p:cNvSpPr>
          <p:nvPr>
            <p:ph type="ftr" sz="quarter" idx="3"/>
          </p:nvPr>
        </p:nvSpPr>
        <p:spPr>
          <a:xfrm>
            <a:off x="457200" y="6532486"/>
            <a:ext cx="4114800" cy="287260"/>
          </a:xfrm>
          <a:prstGeom prst="rect">
            <a:avLst/>
          </a:prstGeom>
        </p:spPr>
        <p:txBody>
          <a:bodyPr vert="horz" lIns="91440" tIns="45720" rIns="91440" bIns="45720" rtlCol="0" anchor="ctr"/>
          <a:lstStyle>
            <a:lvl1pPr algn="l">
              <a:defRPr sz="1000">
                <a:solidFill>
                  <a:schemeClr val="tx1"/>
                </a:solidFill>
                <a:latin typeface="Calibri" panose="020F0502020204030204" pitchFamily="34" charset="0"/>
                <a:cs typeface="Calibri" panose="020F0502020204030204" pitchFamily="34" charset="0"/>
              </a:defRPr>
            </a:lvl1pPr>
          </a:lstStyle>
          <a:p>
            <a:endParaRPr lang="en-US">
              <a:solidFill>
                <a:schemeClr val="tx1"/>
              </a:solidFill>
            </a:endParaRPr>
          </a:p>
        </p:txBody>
      </p:sp>
      <p:sp>
        <p:nvSpPr>
          <p:cNvPr id="2" name="Title 1">
            <a:extLst>
              <a:ext uri="{FF2B5EF4-FFF2-40B4-BE49-F238E27FC236}">
                <a16:creationId xmlns:a16="http://schemas.microsoft.com/office/drawing/2014/main" id="{023606E0-A2D9-4D49-BBC9-9D325CBED521}"/>
              </a:ext>
            </a:extLst>
          </p:cNvPr>
          <p:cNvSpPr>
            <a:spLocks noGrp="1"/>
          </p:cNvSpPr>
          <p:nvPr>
            <p:ph type="title" hasCustomPrompt="1"/>
          </p:nvPr>
        </p:nvSpPr>
        <p:spPr>
          <a:xfrm>
            <a:off x="440436" y="146304"/>
            <a:ext cx="11311128" cy="604865"/>
          </a:xfrm>
          <a:prstGeom prst="rect">
            <a:avLst/>
          </a:prstGeom>
        </p:spPr>
        <p:txBody>
          <a:bodyPr anchor="ctr" anchorCtr="0"/>
          <a:lstStyle>
            <a:lvl1pPr algn="ctr">
              <a:defRPr baseline="0">
                <a:solidFill>
                  <a:schemeClr val="tx1"/>
                </a:solidFill>
                <a:latin typeface="Calibri" panose="020F0502020204030204" pitchFamily="34" charset="0"/>
                <a:cs typeface="Calibri" panose="020F0502020204030204" pitchFamily="34" charset="0"/>
              </a:defRPr>
            </a:lvl1pPr>
          </a:lstStyle>
          <a:p>
            <a:r>
              <a:rPr lang="en-US"/>
              <a:t>Click to edit title</a:t>
            </a:r>
          </a:p>
        </p:txBody>
      </p:sp>
    </p:spTree>
    <p:extLst>
      <p:ext uri="{BB962C8B-B14F-4D97-AF65-F5344CB8AC3E}">
        <p14:creationId xmlns:p14="http://schemas.microsoft.com/office/powerpoint/2010/main" val="308124424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blank" preserve="1">
  <p:cSld name="Back Pag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BC1032C-884C-FA40-B281-DBB819169AB3}"/>
              </a:ext>
            </a:extLst>
          </p:cNvPr>
          <p:cNvPicPr>
            <a:picLocks noChangeAspect="1"/>
          </p:cNvPicPr>
          <p:nvPr userDrawn="1"/>
        </p:nvPicPr>
        <p:blipFill>
          <a:blip r:embed="rId2"/>
          <a:stretch>
            <a:fillRect/>
          </a:stretch>
        </p:blipFill>
        <p:spPr>
          <a:xfrm>
            <a:off x="4854574" y="1678985"/>
            <a:ext cx="2452825" cy="2699340"/>
          </a:xfrm>
          <a:prstGeom prst="rect">
            <a:avLst/>
          </a:prstGeom>
        </p:spPr>
      </p:pic>
    </p:spTree>
    <p:extLst>
      <p:ext uri="{BB962C8B-B14F-4D97-AF65-F5344CB8AC3E}">
        <p14:creationId xmlns:p14="http://schemas.microsoft.com/office/powerpoint/2010/main" val="25019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54D3CB6-4709-4898-B23A-6D46DB664B15}" type="datetimeFigureOut">
              <a:rPr lang="en-US" smtClean="0"/>
              <a:t>8/25/2022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EB1B302-4424-477B-B93C-744B03695FAC}" type="slidenum">
              <a:rPr lang="en-US" smtClean="0"/>
              <a:t>‹#›</a:t>
            </a:fld>
            <a:endParaRPr lang="en-US"/>
          </a:p>
        </p:txBody>
      </p:sp>
    </p:spTree>
    <p:extLst>
      <p:ext uri="{BB962C8B-B14F-4D97-AF65-F5344CB8AC3E}">
        <p14:creationId xmlns:p14="http://schemas.microsoft.com/office/powerpoint/2010/main" val="13626086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theme" Target="../theme/theme2.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image" Target="../media/image5.png"/></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49.xml"/><Relationship Id="rId18" Type="http://schemas.openxmlformats.org/officeDocument/2006/relationships/slideLayout" Target="../slideLayouts/slideLayout54.xml"/><Relationship Id="rId26" Type="http://schemas.openxmlformats.org/officeDocument/2006/relationships/slideLayout" Target="../slideLayouts/slideLayout62.xml"/><Relationship Id="rId3" Type="http://schemas.openxmlformats.org/officeDocument/2006/relationships/slideLayout" Target="../slideLayouts/slideLayout39.xml"/><Relationship Id="rId21" Type="http://schemas.openxmlformats.org/officeDocument/2006/relationships/slideLayout" Target="../slideLayouts/slideLayout57.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17" Type="http://schemas.openxmlformats.org/officeDocument/2006/relationships/slideLayout" Target="../slideLayouts/slideLayout53.xml"/><Relationship Id="rId25" Type="http://schemas.openxmlformats.org/officeDocument/2006/relationships/slideLayout" Target="../slideLayouts/slideLayout61.xml"/><Relationship Id="rId33" Type="http://schemas.openxmlformats.org/officeDocument/2006/relationships/theme" Target="../theme/theme3.xml"/><Relationship Id="rId2" Type="http://schemas.openxmlformats.org/officeDocument/2006/relationships/slideLayout" Target="../slideLayouts/slideLayout38.xml"/><Relationship Id="rId16" Type="http://schemas.openxmlformats.org/officeDocument/2006/relationships/slideLayout" Target="../slideLayouts/slideLayout52.xml"/><Relationship Id="rId20" Type="http://schemas.openxmlformats.org/officeDocument/2006/relationships/slideLayout" Target="../slideLayouts/slideLayout56.xml"/><Relationship Id="rId29" Type="http://schemas.openxmlformats.org/officeDocument/2006/relationships/slideLayout" Target="../slideLayouts/slideLayout65.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24" Type="http://schemas.openxmlformats.org/officeDocument/2006/relationships/slideLayout" Target="../slideLayouts/slideLayout60.xml"/><Relationship Id="rId32" Type="http://schemas.openxmlformats.org/officeDocument/2006/relationships/slideLayout" Target="../slideLayouts/slideLayout68.xml"/><Relationship Id="rId5" Type="http://schemas.openxmlformats.org/officeDocument/2006/relationships/slideLayout" Target="../slideLayouts/slideLayout41.xml"/><Relationship Id="rId15" Type="http://schemas.openxmlformats.org/officeDocument/2006/relationships/slideLayout" Target="../slideLayouts/slideLayout51.xml"/><Relationship Id="rId23" Type="http://schemas.openxmlformats.org/officeDocument/2006/relationships/slideLayout" Target="../slideLayouts/slideLayout59.xml"/><Relationship Id="rId28" Type="http://schemas.openxmlformats.org/officeDocument/2006/relationships/slideLayout" Target="../slideLayouts/slideLayout64.xml"/><Relationship Id="rId10" Type="http://schemas.openxmlformats.org/officeDocument/2006/relationships/slideLayout" Target="../slideLayouts/slideLayout46.xml"/><Relationship Id="rId19" Type="http://schemas.openxmlformats.org/officeDocument/2006/relationships/slideLayout" Target="../slideLayouts/slideLayout55.xml"/><Relationship Id="rId31" Type="http://schemas.openxmlformats.org/officeDocument/2006/relationships/slideLayout" Target="../slideLayouts/slideLayout67.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 Id="rId22" Type="http://schemas.openxmlformats.org/officeDocument/2006/relationships/slideLayout" Target="../slideLayouts/slideLayout58.xml"/><Relationship Id="rId27" Type="http://schemas.openxmlformats.org/officeDocument/2006/relationships/slideLayout" Target="../slideLayouts/slideLayout63.xml"/><Relationship Id="rId30" Type="http://schemas.openxmlformats.org/officeDocument/2006/relationships/slideLayout" Target="../slideLayouts/slideLayout66.xml"/><Relationship Id="rId8" Type="http://schemas.openxmlformats.org/officeDocument/2006/relationships/slideLayout" Target="../slideLayouts/slideLayout44.xml"/></Relationships>
</file>

<file path=ppt/slideMasters/_rels/slideMaster4.xml.rels><?xml version="1.0" encoding="UTF-8" standalone="yes"?>
<Relationships xmlns="http://schemas.openxmlformats.org/package/2006/relationships"><Relationship Id="rId3" Type="http://schemas.openxmlformats.org/officeDocument/2006/relationships/vmlDrawing" Target="../drawings/vmlDrawing1.vml"/><Relationship Id="rId2" Type="http://schemas.openxmlformats.org/officeDocument/2006/relationships/theme" Target="../theme/theme4.xml"/><Relationship Id="rId1" Type="http://schemas.openxmlformats.org/officeDocument/2006/relationships/slideLayout" Target="../slideLayouts/slideLayout69.xml"/><Relationship Id="rId6" Type="http://schemas.openxmlformats.org/officeDocument/2006/relationships/image" Target="../media/image16.emf"/><Relationship Id="rId5" Type="http://schemas.openxmlformats.org/officeDocument/2006/relationships/oleObject" Target="../embeddings/oleObject1.bin"/><Relationship Id="rId4" Type="http://schemas.openxmlformats.org/officeDocument/2006/relationships/tags" Target="../tags/tag1.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theme" Target="../theme/theme5.xml"/><Relationship Id="rId1" Type="http://schemas.openxmlformats.org/officeDocument/2006/relationships/slideLayout" Target="../slideLayouts/slideLayout70.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png"/></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73.xml"/><Relationship Id="rId7" Type="http://schemas.openxmlformats.org/officeDocument/2006/relationships/image" Target="../media/image22.png"/><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theme" Target="../theme/theme6.xml"/><Relationship Id="rId5" Type="http://schemas.openxmlformats.org/officeDocument/2006/relationships/slideLayout" Target="../slideLayouts/slideLayout75.xml"/><Relationship Id="rId4" Type="http://schemas.openxmlformats.org/officeDocument/2006/relationships/slideLayout" Target="../slideLayouts/slideLayout7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image" Target="../media/image23.png"/><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theme" Target="../theme/theme7.xml"/><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 Id="rId14" Type="http://schemas.openxmlformats.org/officeDocument/2006/relationships/image" Target="../media/image2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4D3CB6-4709-4898-B23A-6D46DB664B15}" type="datetimeFigureOut">
              <a:rPr lang="en-US" smtClean="0"/>
              <a:t>8/25/2022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EB1B302-4424-477B-B93C-744B03695FAC}" type="slidenum">
              <a:rPr lang="en-US" smtClean="0"/>
              <a:t>‹#›</a:t>
            </a:fld>
            <a:endParaRPr lang="en-US"/>
          </a:p>
        </p:txBody>
      </p:sp>
      <p:pic>
        <p:nvPicPr>
          <p:cNvPr id="7" name="Picture 6" descr="A picture containing blur, light&#10;&#10;Description automatically generated">
            <a:extLst>
              <a:ext uri="{FF2B5EF4-FFF2-40B4-BE49-F238E27FC236}">
                <a16:creationId xmlns:a16="http://schemas.microsoft.com/office/drawing/2014/main" id="{6E622E07-4FDE-4F5B-A4DC-FF3418A54A17}"/>
              </a:ext>
            </a:extLst>
          </p:cNvPr>
          <p:cNvPicPr>
            <a:picLocks noChangeAspect="1"/>
          </p:cNvPicPr>
          <p:nvPr userDrawn="1"/>
        </p:nvPicPr>
        <p:blipFill rotWithShape="1">
          <a:blip r:embed="rId13">
            <a:extLst>
              <a:ext uri="{28A0092B-C50C-407E-A947-70E740481C1C}">
                <a14:useLocalDpi xmlns:a14="http://schemas.microsoft.com/office/drawing/2010/main" val="0"/>
              </a:ext>
            </a:extLst>
          </a:blip>
          <a:srcRect b="9647"/>
          <a:stretch/>
        </p:blipFill>
        <p:spPr>
          <a:xfrm>
            <a:off x="0" y="0"/>
            <a:ext cx="12192000" cy="6858000"/>
          </a:xfrm>
          <a:prstGeom prst="rect">
            <a:avLst/>
          </a:prstGeom>
        </p:spPr>
      </p:pic>
      <p:sp>
        <p:nvSpPr>
          <p:cNvPr id="8" name="Rectangle 7">
            <a:extLst>
              <a:ext uri="{FF2B5EF4-FFF2-40B4-BE49-F238E27FC236}">
                <a16:creationId xmlns:a16="http://schemas.microsoft.com/office/drawing/2014/main" id="{80B52128-CFDD-4B65-9FF8-3036C267A843}"/>
              </a:ext>
            </a:extLst>
          </p:cNvPr>
          <p:cNvSpPr/>
          <p:nvPr userDrawn="1"/>
        </p:nvSpPr>
        <p:spPr>
          <a:xfrm>
            <a:off x="0" y="1027907"/>
            <a:ext cx="12192000" cy="5675087"/>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Rectangle 8">
            <a:extLst>
              <a:ext uri="{FF2B5EF4-FFF2-40B4-BE49-F238E27FC236}">
                <a16:creationId xmlns:a16="http://schemas.microsoft.com/office/drawing/2014/main" id="{B7329E99-A16F-4042-BABA-1B69F5F3FAA1}"/>
              </a:ext>
            </a:extLst>
          </p:cNvPr>
          <p:cNvSpPr/>
          <p:nvPr userDrawn="1"/>
        </p:nvSpPr>
        <p:spPr>
          <a:xfrm>
            <a:off x="0" y="185739"/>
            <a:ext cx="12192000" cy="687163"/>
          </a:xfrm>
          <a:prstGeom prst="rect">
            <a:avLst/>
          </a:prstGeom>
          <a:solidFill>
            <a:srgbClr val="000518">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TextBox 12">
            <a:extLst>
              <a:ext uri="{FF2B5EF4-FFF2-40B4-BE49-F238E27FC236}">
                <a16:creationId xmlns:a16="http://schemas.microsoft.com/office/drawing/2014/main" id="{A72455CA-E16D-4B76-8381-E35EAEC3925D}"/>
              </a:ext>
            </a:extLst>
          </p:cNvPr>
          <p:cNvSpPr txBox="1"/>
          <p:nvPr userDrawn="1"/>
        </p:nvSpPr>
        <p:spPr>
          <a:xfrm>
            <a:off x="9633783" y="281155"/>
            <a:ext cx="1202685" cy="169277"/>
          </a:xfrm>
          <a:prstGeom prst="rect">
            <a:avLst/>
          </a:prstGeom>
          <a:noFill/>
        </p:spPr>
        <p:txBody>
          <a:bodyPr wrap="square" rtlCol="0">
            <a:spAutoFit/>
          </a:bodyPr>
          <a:lstStyle/>
          <a:p>
            <a:pPr algn="ctr"/>
            <a:r>
              <a:rPr lang="en-US" sz="500" b="1">
                <a:solidFill>
                  <a:srgbClr val="FFFFFF"/>
                </a:solidFill>
                <a:latin typeface="Trebuchet MS" panose="020B0603020202020204" pitchFamily="34" charset="0"/>
              </a:rPr>
              <a:t>Powered by</a:t>
            </a:r>
          </a:p>
        </p:txBody>
      </p:sp>
      <p:sp>
        <p:nvSpPr>
          <p:cNvPr id="14" name="TextBox 13">
            <a:extLst>
              <a:ext uri="{FF2B5EF4-FFF2-40B4-BE49-F238E27FC236}">
                <a16:creationId xmlns:a16="http://schemas.microsoft.com/office/drawing/2014/main" id="{87882A72-4F47-46C3-8DEC-7ECEA5307341}"/>
              </a:ext>
            </a:extLst>
          </p:cNvPr>
          <p:cNvSpPr txBox="1"/>
          <p:nvPr userDrawn="1"/>
        </p:nvSpPr>
        <p:spPr>
          <a:xfrm>
            <a:off x="10779959" y="281155"/>
            <a:ext cx="1202685" cy="169277"/>
          </a:xfrm>
          <a:prstGeom prst="rect">
            <a:avLst/>
          </a:prstGeom>
          <a:noFill/>
        </p:spPr>
        <p:txBody>
          <a:bodyPr wrap="square" rtlCol="0">
            <a:spAutoFit/>
          </a:bodyPr>
          <a:lstStyle/>
          <a:p>
            <a:pPr algn="ctr"/>
            <a:r>
              <a:rPr lang="en-US" sz="500" b="1">
                <a:solidFill>
                  <a:srgbClr val="FFFFFF"/>
                </a:solidFill>
                <a:latin typeface="Trebuchet MS" panose="020B0603020202020204" pitchFamily="34" charset="0"/>
              </a:rPr>
              <a:t>In partnership with</a:t>
            </a:r>
          </a:p>
        </p:txBody>
      </p:sp>
      <p:pic>
        <p:nvPicPr>
          <p:cNvPr id="16" name="Picture 15">
            <a:extLst>
              <a:ext uri="{FF2B5EF4-FFF2-40B4-BE49-F238E27FC236}">
                <a16:creationId xmlns:a16="http://schemas.microsoft.com/office/drawing/2014/main" id="{0E34AE0C-B74E-42C1-90A9-1554F7BE1F3D}"/>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9753684" y="427032"/>
            <a:ext cx="966407" cy="355796"/>
          </a:xfrm>
          <a:prstGeom prst="rect">
            <a:avLst/>
          </a:prstGeom>
        </p:spPr>
      </p:pic>
      <p:pic>
        <p:nvPicPr>
          <p:cNvPr id="18" name="Picture 17" descr="Icon&#10;&#10;Description automatically generated">
            <a:extLst>
              <a:ext uri="{FF2B5EF4-FFF2-40B4-BE49-F238E27FC236}">
                <a16:creationId xmlns:a16="http://schemas.microsoft.com/office/drawing/2014/main" id="{16AFF4BD-FF94-405E-9EC1-1DF7C3DA60E3}"/>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370569" y="155006"/>
            <a:ext cx="1202685" cy="662794"/>
          </a:xfrm>
          <a:prstGeom prst="rect">
            <a:avLst/>
          </a:prstGeom>
        </p:spPr>
      </p:pic>
      <p:pic>
        <p:nvPicPr>
          <p:cNvPr id="20" name="Picture 19">
            <a:extLst>
              <a:ext uri="{FF2B5EF4-FFF2-40B4-BE49-F238E27FC236}">
                <a16:creationId xmlns:a16="http://schemas.microsoft.com/office/drawing/2014/main" id="{73C1F9E2-5419-4ECB-A2DD-A0198A379B7E}"/>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0873066" y="418794"/>
            <a:ext cx="1043408" cy="355796"/>
          </a:xfrm>
          <a:prstGeom prst="rect">
            <a:avLst/>
          </a:prstGeom>
        </p:spPr>
      </p:pic>
    </p:spTree>
    <p:extLst>
      <p:ext uri="{BB962C8B-B14F-4D97-AF65-F5344CB8AC3E}">
        <p14:creationId xmlns:p14="http://schemas.microsoft.com/office/powerpoint/2010/main" val="19673519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2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120000" y="1825625"/>
            <a:ext cx="102338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C4455DA4-6961-4F91-A96A-F58DD60219B3}" type="datetime1">
              <a:rPr lang="en-US" smtClean="0"/>
              <a:t>8/25/2022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6D22F896-40B5-4ADD-8801-0D06FADFA095}" type="slidenum">
              <a:rPr lang="en-US" dirty="0"/>
              <a:pPr/>
              <a:t>‹#›</a:t>
            </a:fld>
            <a:endParaRPr lang="en-US"/>
          </a:p>
        </p:txBody>
      </p:sp>
    </p:spTree>
    <p:extLst>
      <p:ext uri="{BB962C8B-B14F-4D97-AF65-F5344CB8AC3E}">
        <p14:creationId xmlns:p14="http://schemas.microsoft.com/office/powerpoint/2010/main" val="3488221988"/>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93" r:id="rId21"/>
    <p:sldLayoutId id="2147483694" r:id="rId22"/>
    <p:sldLayoutId id="2147483695" r:id="rId23"/>
    <p:sldLayoutId id="2147483696" r:id="rId24"/>
    <p:sldLayoutId id="2147483697" r:id="rId25"/>
  </p:sldLayoutIdLst>
  <p:hf hdr="0" ftr="0" dt="0"/>
  <p:txStyles>
    <p:title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6611019"/>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 id="2147483712" r:id="rId14"/>
    <p:sldLayoutId id="2147483713" r:id="rId15"/>
    <p:sldLayoutId id="2147483714" r:id="rId16"/>
    <p:sldLayoutId id="2147483715" r:id="rId17"/>
    <p:sldLayoutId id="2147483716" r:id="rId18"/>
    <p:sldLayoutId id="2147483717" r:id="rId19"/>
    <p:sldLayoutId id="2147483718" r:id="rId20"/>
    <p:sldLayoutId id="2147483719" r:id="rId21"/>
    <p:sldLayoutId id="2147483720" r:id="rId22"/>
    <p:sldLayoutId id="2147483721" r:id="rId23"/>
    <p:sldLayoutId id="2147483722" r:id="rId24"/>
    <p:sldLayoutId id="2147483723" r:id="rId25"/>
    <p:sldLayoutId id="2147483724" r:id="rId26"/>
    <p:sldLayoutId id="2147483725" r:id="rId27"/>
    <p:sldLayoutId id="2147483726" r:id="rId28"/>
    <p:sldLayoutId id="2147483727" r:id="rId29"/>
    <p:sldLayoutId id="2147483728" r:id="rId30"/>
    <p:sldLayoutId id="2147483729" r:id="rId31"/>
    <p:sldLayoutId id="2147483730" r:id="rId3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ctr" defTabSz="1218794" rtl="0" eaLnBrk="1" latinLnBrk="0" hangingPunct="1">
        <a:spcBef>
          <a:spcPct val="0"/>
        </a:spcBef>
        <a:buNone/>
        <a:defRPr sz="5902" b="1" i="0" kern="1200">
          <a:solidFill>
            <a:schemeClr val="bg2"/>
          </a:solidFill>
          <a:latin typeface="Arial"/>
          <a:ea typeface="+mj-ea"/>
          <a:cs typeface="Arial"/>
        </a:defRPr>
      </a:lvl1pPr>
    </p:titleStyle>
    <p:bodyStyle>
      <a:lvl1pPr marL="288879" indent="-288879" algn="l" defTabSz="1218794" rtl="0" eaLnBrk="1" latinLnBrk="0" hangingPunct="1">
        <a:spcBef>
          <a:spcPts val="600"/>
        </a:spcBef>
        <a:buClr>
          <a:schemeClr val="tx2">
            <a:lumMod val="50000"/>
          </a:schemeClr>
        </a:buClr>
        <a:buFont typeface="Arial" pitchFamily="34" charset="0"/>
        <a:buChar char="•"/>
        <a:defRPr sz="3201" kern="1200">
          <a:solidFill>
            <a:srgbClr val="404040"/>
          </a:solidFill>
          <a:latin typeface="+mn-lt"/>
          <a:ea typeface="+mn-ea"/>
          <a:cs typeface="+mn-cs"/>
        </a:defRPr>
      </a:lvl1pPr>
      <a:lvl2pPr marL="746003" indent="-342846" algn="l" defTabSz="1218794" rtl="0" eaLnBrk="1" latinLnBrk="0" hangingPunct="1">
        <a:spcBef>
          <a:spcPts val="600"/>
        </a:spcBef>
        <a:buClr>
          <a:schemeClr val="tx2">
            <a:lumMod val="50000"/>
          </a:schemeClr>
        </a:buClr>
        <a:buFont typeface="Arial" pitchFamily="34" charset="0"/>
        <a:buChar char="–"/>
        <a:tabLst/>
        <a:defRPr sz="2801" kern="1200">
          <a:solidFill>
            <a:srgbClr val="404040"/>
          </a:solidFill>
          <a:latin typeface="+mn-lt"/>
          <a:ea typeface="+mn-ea"/>
          <a:cs typeface="+mn-cs"/>
        </a:defRPr>
      </a:lvl2pPr>
      <a:lvl3pPr marL="1028539" indent="-282530" algn="l" defTabSz="1218794" rtl="0" eaLnBrk="1" latinLnBrk="0" hangingPunct="1">
        <a:spcBef>
          <a:spcPts val="600"/>
        </a:spcBef>
        <a:buClr>
          <a:schemeClr val="tx2">
            <a:lumMod val="50000"/>
          </a:schemeClr>
        </a:buClr>
        <a:buFont typeface="Arial" pitchFamily="34" charset="0"/>
        <a:buChar char="•"/>
        <a:tabLst/>
        <a:defRPr sz="2001" kern="1200">
          <a:solidFill>
            <a:srgbClr val="404040"/>
          </a:solidFill>
          <a:latin typeface="+mn-lt"/>
          <a:ea typeface="+mn-ea"/>
          <a:cs typeface="+mn-cs"/>
        </a:defRPr>
      </a:lvl3pPr>
      <a:lvl4pPr marL="1371381" indent="-303167" algn="l" defTabSz="1218794" rtl="0" eaLnBrk="1" latinLnBrk="0" hangingPunct="1">
        <a:spcBef>
          <a:spcPts val="600"/>
        </a:spcBef>
        <a:buClr>
          <a:schemeClr val="tx2">
            <a:lumMod val="50000"/>
          </a:schemeClr>
        </a:buClr>
        <a:buFont typeface="Arial" pitchFamily="34" charset="0"/>
        <a:buChar char="–"/>
        <a:defRPr sz="1901" kern="1200">
          <a:solidFill>
            <a:srgbClr val="404040"/>
          </a:solidFill>
          <a:latin typeface="+mn-lt"/>
          <a:ea typeface="+mn-ea"/>
          <a:cs typeface="+mn-cs"/>
        </a:defRPr>
      </a:lvl4pPr>
      <a:lvl5pPr marL="1712642" indent="-303167" algn="l" defTabSz="1218794" rtl="0" eaLnBrk="1" latinLnBrk="0" hangingPunct="1">
        <a:spcBef>
          <a:spcPts val="600"/>
        </a:spcBef>
        <a:buClr>
          <a:schemeClr val="tx2">
            <a:lumMod val="50000"/>
          </a:schemeClr>
        </a:buClr>
        <a:buFont typeface="Arial" pitchFamily="34" charset="0"/>
        <a:buChar char="»"/>
        <a:defRPr sz="1901" kern="1200">
          <a:solidFill>
            <a:srgbClr val="404040"/>
          </a:solidFill>
          <a:latin typeface="+mn-lt"/>
          <a:ea typeface="+mn-ea"/>
          <a:cs typeface="+mn-cs"/>
        </a:defRPr>
      </a:lvl5pPr>
      <a:lvl6pPr marL="3351680" indent="-304701" algn="l" defTabSz="1218794" rtl="0" eaLnBrk="1" latinLnBrk="0" hangingPunct="1">
        <a:spcBef>
          <a:spcPct val="20000"/>
        </a:spcBef>
        <a:buFont typeface="Arial" pitchFamily="34" charset="0"/>
        <a:buChar char="•"/>
        <a:defRPr sz="2701" kern="1200">
          <a:solidFill>
            <a:schemeClr val="tx1"/>
          </a:solidFill>
          <a:latin typeface="+mn-lt"/>
          <a:ea typeface="+mn-ea"/>
          <a:cs typeface="+mn-cs"/>
        </a:defRPr>
      </a:lvl6pPr>
      <a:lvl7pPr marL="3961078" indent="-304701" algn="l" defTabSz="1218794" rtl="0" eaLnBrk="1" latinLnBrk="0" hangingPunct="1">
        <a:spcBef>
          <a:spcPct val="20000"/>
        </a:spcBef>
        <a:buFont typeface="Arial" pitchFamily="34" charset="0"/>
        <a:buChar char="•"/>
        <a:defRPr sz="2701" kern="1200">
          <a:solidFill>
            <a:schemeClr val="tx1"/>
          </a:solidFill>
          <a:latin typeface="+mn-lt"/>
          <a:ea typeface="+mn-ea"/>
          <a:cs typeface="+mn-cs"/>
        </a:defRPr>
      </a:lvl7pPr>
      <a:lvl8pPr marL="4570476" indent="-304701" algn="l" defTabSz="1218794" rtl="0" eaLnBrk="1" latinLnBrk="0" hangingPunct="1">
        <a:spcBef>
          <a:spcPct val="20000"/>
        </a:spcBef>
        <a:buFont typeface="Arial" pitchFamily="34" charset="0"/>
        <a:buChar char="•"/>
        <a:defRPr sz="2701" kern="1200">
          <a:solidFill>
            <a:schemeClr val="tx1"/>
          </a:solidFill>
          <a:latin typeface="+mn-lt"/>
          <a:ea typeface="+mn-ea"/>
          <a:cs typeface="+mn-cs"/>
        </a:defRPr>
      </a:lvl8pPr>
      <a:lvl9pPr marL="5179872" indent="-304701" algn="l" defTabSz="1218794" rtl="0" eaLnBrk="1" latinLnBrk="0" hangingPunct="1">
        <a:spcBef>
          <a:spcPct val="20000"/>
        </a:spcBef>
        <a:buFont typeface="Arial" pitchFamily="34" charset="0"/>
        <a:buChar char="•"/>
        <a:defRPr sz="2701" kern="1200">
          <a:solidFill>
            <a:schemeClr val="tx1"/>
          </a:solidFill>
          <a:latin typeface="+mn-lt"/>
          <a:ea typeface="+mn-ea"/>
          <a:cs typeface="+mn-cs"/>
        </a:defRPr>
      </a:lvl9pPr>
    </p:bodyStyle>
    <p:otherStyle>
      <a:defPPr>
        <a:defRPr lang="en-US"/>
      </a:defPPr>
      <a:lvl1pPr marL="0" algn="l" defTabSz="1218794" rtl="0" eaLnBrk="1" latinLnBrk="0" hangingPunct="1">
        <a:defRPr sz="2401" kern="1200">
          <a:solidFill>
            <a:schemeClr val="tx1"/>
          </a:solidFill>
          <a:latin typeface="+mn-lt"/>
          <a:ea typeface="+mn-ea"/>
          <a:cs typeface="+mn-cs"/>
        </a:defRPr>
      </a:lvl1pPr>
      <a:lvl2pPr marL="609398" algn="l" defTabSz="1218794" rtl="0" eaLnBrk="1" latinLnBrk="0" hangingPunct="1">
        <a:defRPr sz="2401" kern="1200">
          <a:solidFill>
            <a:schemeClr val="tx1"/>
          </a:solidFill>
          <a:latin typeface="+mn-lt"/>
          <a:ea typeface="+mn-ea"/>
          <a:cs typeface="+mn-cs"/>
        </a:defRPr>
      </a:lvl2pPr>
      <a:lvl3pPr marL="1218794" algn="l" defTabSz="1218794" rtl="0" eaLnBrk="1" latinLnBrk="0" hangingPunct="1">
        <a:defRPr sz="2401" kern="1200">
          <a:solidFill>
            <a:schemeClr val="tx1"/>
          </a:solidFill>
          <a:latin typeface="+mn-lt"/>
          <a:ea typeface="+mn-ea"/>
          <a:cs typeface="+mn-cs"/>
        </a:defRPr>
      </a:lvl3pPr>
      <a:lvl4pPr marL="1828191" algn="l" defTabSz="1218794" rtl="0" eaLnBrk="1" latinLnBrk="0" hangingPunct="1">
        <a:defRPr sz="2401" kern="1200">
          <a:solidFill>
            <a:schemeClr val="tx1"/>
          </a:solidFill>
          <a:latin typeface="+mn-lt"/>
          <a:ea typeface="+mn-ea"/>
          <a:cs typeface="+mn-cs"/>
        </a:defRPr>
      </a:lvl4pPr>
      <a:lvl5pPr marL="2437589" algn="l" defTabSz="1218794" rtl="0" eaLnBrk="1" latinLnBrk="0" hangingPunct="1">
        <a:defRPr sz="2401" kern="1200">
          <a:solidFill>
            <a:schemeClr val="tx1"/>
          </a:solidFill>
          <a:latin typeface="+mn-lt"/>
          <a:ea typeface="+mn-ea"/>
          <a:cs typeface="+mn-cs"/>
        </a:defRPr>
      </a:lvl5pPr>
      <a:lvl6pPr marL="3046982" algn="l" defTabSz="1218794" rtl="0" eaLnBrk="1" latinLnBrk="0" hangingPunct="1">
        <a:defRPr sz="2401" kern="1200">
          <a:solidFill>
            <a:schemeClr val="tx1"/>
          </a:solidFill>
          <a:latin typeface="+mn-lt"/>
          <a:ea typeface="+mn-ea"/>
          <a:cs typeface="+mn-cs"/>
        </a:defRPr>
      </a:lvl6pPr>
      <a:lvl7pPr marL="3656383" algn="l" defTabSz="1218794" rtl="0" eaLnBrk="1" latinLnBrk="0" hangingPunct="1">
        <a:defRPr sz="2401" kern="1200">
          <a:solidFill>
            <a:schemeClr val="tx1"/>
          </a:solidFill>
          <a:latin typeface="+mn-lt"/>
          <a:ea typeface="+mn-ea"/>
          <a:cs typeface="+mn-cs"/>
        </a:defRPr>
      </a:lvl7pPr>
      <a:lvl8pPr marL="4265777" algn="l" defTabSz="1218794" rtl="0" eaLnBrk="1" latinLnBrk="0" hangingPunct="1">
        <a:defRPr sz="2401" kern="1200">
          <a:solidFill>
            <a:schemeClr val="tx1"/>
          </a:solidFill>
          <a:latin typeface="+mn-lt"/>
          <a:ea typeface="+mn-ea"/>
          <a:cs typeface="+mn-cs"/>
        </a:defRPr>
      </a:lvl8pPr>
      <a:lvl9pPr marL="4875172" algn="l" defTabSz="1218794" rtl="0" eaLnBrk="1" latinLnBrk="0" hangingPunct="1">
        <a:defRPr sz="2401"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B2305813-C365-C038-46B3-6A345C0752B5}"/>
              </a:ext>
            </a:extLst>
          </p:cNvPr>
          <p:cNvGraphicFramePr>
            <a:graphicFrameLocks noChangeAspect="1"/>
          </p:cNvGraphicFramePr>
          <p:nvPr userDrawn="1">
            <p:custDataLst>
              <p:tags r:id="rId4"/>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3730" name="think-cell Slide" r:id="rId5" imgW="306" imgH="308" progId="TCLayout.ActiveDocument.1">
                  <p:embed/>
                </p:oleObj>
              </mc:Choice>
              <mc:Fallback>
                <p:oleObj name="think-cell Slide" r:id="rId5" imgW="306" imgH="308" progId="TCLayout.ActiveDocument.1">
                  <p:embed/>
                  <p:pic>
                    <p:nvPicPr>
                      <p:cNvPr id="2" name="Object 1" hidden="1">
                        <a:extLst>
                          <a:ext uri="{FF2B5EF4-FFF2-40B4-BE49-F238E27FC236}">
                            <a16:creationId xmlns:a16="http://schemas.microsoft.com/office/drawing/2014/main" id="{B2305813-C365-C038-46B3-6A345C0752B5}"/>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Tree>
    <p:extLst>
      <p:ext uri="{BB962C8B-B14F-4D97-AF65-F5344CB8AC3E}">
        <p14:creationId xmlns:p14="http://schemas.microsoft.com/office/powerpoint/2010/main" val="123890478"/>
      </p:ext>
    </p:extLst>
  </p:cSld>
  <p:clrMap bg1="lt1" tx1="dk1" bg2="lt2" tx2="dk2" accent1="accent1" accent2="accent2" accent3="accent3" accent4="accent4" accent5="accent5" accent6="accent6" hlink="hlink" folHlink="folHlink"/>
  <p:sldLayoutIdLst>
    <p:sldLayoutId id="2147483732" r:id="rId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ctr" defTabSz="1218794" rtl="0" eaLnBrk="1" latinLnBrk="0" hangingPunct="1">
        <a:spcBef>
          <a:spcPct val="0"/>
        </a:spcBef>
        <a:buNone/>
        <a:defRPr sz="5902" b="1" i="0" kern="1200">
          <a:solidFill>
            <a:schemeClr val="bg2"/>
          </a:solidFill>
          <a:latin typeface="Arial"/>
          <a:ea typeface="+mj-ea"/>
          <a:cs typeface="Arial"/>
        </a:defRPr>
      </a:lvl1pPr>
    </p:titleStyle>
    <p:bodyStyle>
      <a:lvl1pPr marL="288879" indent="-288879" algn="l" defTabSz="1218794" rtl="0" eaLnBrk="1" latinLnBrk="0" hangingPunct="1">
        <a:spcBef>
          <a:spcPts val="600"/>
        </a:spcBef>
        <a:buClr>
          <a:schemeClr val="tx2">
            <a:lumMod val="50000"/>
          </a:schemeClr>
        </a:buClr>
        <a:buFont typeface="Arial" pitchFamily="34" charset="0"/>
        <a:buChar char="•"/>
        <a:defRPr sz="3201" kern="1200">
          <a:solidFill>
            <a:srgbClr val="404040"/>
          </a:solidFill>
          <a:latin typeface="+mn-lt"/>
          <a:ea typeface="+mn-ea"/>
          <a:cs typeface="+mn-cs"/>
        </a:defRPr>
      </a:lvl1pPr>
      <a:lvl2pPr marL="746003" indent="-342846" algn="l" defTabSz="1218794" rtl="0" eaLnBrk="1" latinLnBrk="0" hangingPunct="1">
        <a:spcBef>
          <a:spcPts val="600"/>
        </a:spcBef>
        <a:buClr>
          <a:schemeClr val="tx2">
            <a:lumMod val="50000"/>
          </a:schemeClr>
        </a:buClr>
        <a:buFont typeface="Arial" pitchFamily="34" charset="0"/>
        <a:buChar char="–"/>
        <a:tabLst/>
        <a:defRPr sz="2801" kern="1200">
          <a:solidFill>
            <a:srgbClr val="404040"/>
          </a:solidFill>
          <a:latin typeface="+mn-lt"/>
          <a:ea typeface="+mn-ea"/>
          <a:cs typeface="+mn-cs"/>
        </a:defRPr>
      </a:lvl2pPr>
      <a:lvl3pPr marL="1028539" indent="-282530" algn="l" defTabSz="1218794" rtl="0" eaLnBrk="1" latinLnBrk="0" hangingPunct="1">
        <a:spcBef>
          <a:spcPts val="600"/>
        </a:spcBef>
        <a:buClr>
          <a:schemeClr val="tx2">
            <a:lumMod val="50000"/>
          </a:schemeClr>
        </a:buClr>
        <a:buFont typeface="Arial" pitchFamily="34" charset="0"/>
        <a:buChar char="•"/>
        <a:tabLst/>
        <a:defRPr sz="2001" kern="1200">
          <a:solidFill>
            <a:srgbClr val="404040"/>
          </a:solidFill>
          <a:latin typeface="+mn-lt"/>
          <a:ea typeface="+mn-ea"/>
          <a:cs typeface="+mn-cs"/>
        </a:defRPr>
      </a:lvl3pPr>
      <a:lvl4pPr marL="1371381" indent="-303167" algn="l" defTabSz="1218794" rtl="0" eaLnBrk="1" latinLnBrk="0" hangingPunct="1">
        <a:spcBef>
          <a:spcPts val="600"/>
        </a:spcBef>
        <a:buClr>
          <a:schemeClr val="tx2">
            <a:lumMod val="50000"/>
          </a:schemeClr>
        </a:buClr>
        <a:buFont typeface="Arial" pitchFamily="34" charset="0"/>
        <a:buChar char="–"/>
        <a:defRPr sz="1901" kern="1200">
          <a:solidFill>
            <a:srgbClr val="404040"/>
          </a:solidFill>
          <a:latin typeface="+mn-lt"/>
          <a:ea typeface="+mn-ea"/>
          <a:cs typeface="+mn-cs"/>
        </a:defRPr>
      </a:lvl4pPr>
      <a:lvl5pPr marL="1712642" indent="-303167" algn="l" defTabSz="1218794" rtl="0" eaLnBrk="1" latinLnBrk="0" hangingPunct="1">
        <a:spcBef>
          <a:spcPts val="600"/>
        </a:spcBef>
        <a:buClr>
          <a:schemeClr val="tx2">
            <a:lumMod val="50000"/>
          </a:schemeClr>
        </a:buClr>
        <a:buFont typeface="Arial" pitchFamily="34" charset="0"/>
        <a:buChar char="»"/>
        <a:defRPr sz="1901" kern="1200">
          <a:solidFill>
            <a:srgbClr val="404040"/>
          </a:solidFill>
          <a:latin typeface="+mn-lt"/>
          <a:ea typeface="+mn-ea"/>
          <a:cs typeface="+mn-cs"/>
        </a:defRPr>
      </a:lvl5pPr>
      <a:lvl6pPr marL="3351680" indent="-304701" algn="l" defTabSz="1218794" rtl="0" eaLnBrk="1" latinLnBrk="0" hangingPunct="1">
        <a:spcBef>
          <a:spcPct val="20000"/>
        </a:spcBef>
        <a:buFont typeface="Arial" pitchFamily="34" charset="0"/>
        <a:buChar char="•"/>
        <a:defRPr sz="2701" kern="1200">
          <a:solidFill>
            <a:schemeClr val="tx1"/>
          </a:solidFill>
          <a:latin typeface="+mn-lt"/>
          <a:ea typeface="+mn-ea"/>
          <a:cs typeface="+mn-cs"/>
        </a:defRPr>
      </a:lvl6pPr>
      <a:lvl7pPr marL="3961078" indent="-304701" algn="l" defTabSz="1218794" rtl="0" eaLnBrk="1" latinLnBrk="0" hangingPunct="1">
        <a:spcBef>
          <a:spcPct val="20000"/>
        </a:spcBef>
        <a:buFont typeface="Arial" pitchFamily="34" charset="0"/>
        <a:buChar char="•"/>
        <a:defRPr sz="2701" kern="1200">
          <a:solidFill>
            <a:schemeClr val="tx1"/>
          </a:solidFill>
          <a:latin typeface="+mn-lt"/>
          <a:ea typeface="+mn-ea"/>
          <a:cs typeface="+mn-cs"/>
        </a:defRPr>
      </a:lvl7pPr>
      <a:lvl8pPr marL="4570476" indent="-304701" algn="l" defTabSz="1218794" rtl="0" eaLnBrk="1" latinLnBrk="0" hangingPunct="1">
        <a:spcBef>
          <a:spcPct val="20000"/>
        </a:spcBef>
        <a:buFont typeface="Arial" pitchFamily="34" charset="0"/>
        <a:buChar char="•"/>
        <a:defRPr sz="2701" kern="1200">
          <a:solidFill>
            <a:schemeClr val="tx1"/>
          </a:solidFill>
          <a:latin typeface="+mn-lt"/>
          <a:ea typeface="+mn-ea"/>
          <a:cs typeface="+mn-cs"/>
        </a:defRPr>
      </a:lvl8pPr>
      <a:lvl9pPr marL="5179872" indent="-304701" algn="l" defTabSz="1218794" rtl="0" eaLnBrk="1" latinLnBrk="0" hangingPunct="1">
        <a:spcBef>
          <a:spcPct val="20000"/>
        </a:spcBef>
        <a:buFont typeface="Arial" pitchFamily="34" charset="0"/>
        <a:buChar char="•"/>
        <a:defRPr sz="2701" kern="1200">
          <a:solidFill>
            <a:schemeClr val="tx1"/>
          </a:solidFill>
          <a:latin typeface="+mn-lt"/>
          <a:ea typeface="+mn-ea"/>
          <a:cs typeface="+mn-cs"/>
        </a:defRPr>
      </a:lvl9pPr>
    </p:bodyStyle>
    <p:otherStyle>
      <a:defPPr>
        <a:defRPr lang="en-US"/>
      </a:defPPr>
      <a:lvl1pPr marL="0" algn="l" defTabSz="1218794" rtl="0" eaLnBrk="1" latinLnBrk="0" hangingPunct="1">
        <a:defRPr sz="2401" kern="1200">
          <a:solidFill>
            <a:schemeClr val="tx1"/>
          </a:solidFill>
          <a:latin typeface="+mn-lt"/>
          <a:ea typeface="+mn-ea"/>
          <a:cs typeface="+mn-cs"/>
        </a:defRPr>
      </a:lvl1pPr>
      <a:lvl2pPr marL="609398" algn="l" defTabSz="1218794" rtl="0" eaLnBrk="1" latinLnBrk="0" hangingPunct="1">
        <a:defRPr sz="2401" kern="1200">
          <a:solidFill>
            <a:schemeClr val="tx1"/>
          </a:solidFill>
          <a:latin typeface="+mn-lt"/>
          <a:ea typeface="+mn-ea"/>
          <a:cs typeface="+mn-cs"/>
        </a:defRPr>
      </a:lvl2pPr>
      <a:lvl3pPr marL="1218794" algn="l" defTabSz="1218794" rtl="0" eaLnBrk="1" latinLnBrk="0" hangingPunct="1">
        <a:defRPr sz="2401" kern="1200">
          <a:solidFill>
            <a:schemeClr val="tx1"/>
          </a:solidFill>
          <a:latin typeface="+mn-lt"/>
          <a:ea typeface="+mn-ea"/>
          <a:cs typeface="+mn-cs"/>
        </a:defRPr>
      </a:lvl3pPr>
      <a:lvl4pPr marL="1828191" algn="l" defTabSz="1218794" rtl="0" eaLnBrk="1" latinLnBrk="0" hangingPunct="1">
        <a:defRPr sz="2401" kern="1200">
          <a:solidFill>
            <a:schemeClr val="tx1"/>
          </a:solidFill>
          <a:latin typeface="+mn-lt"/>
          <a:ea typeface="+mn-ea"/>
          <a:cs typeface="+mn-cs"/>
        </a:defRPr>
      </a:lvl4pPr>
      <a:lvl5pPr marL="2437589" algn="l" defTabSz="1218794" rtl="0" eaLnBrk="1" latinLnBrk="0" hangingPunct="1">
        <a:defRPr sz="2401" kern="1200">
          <a:solidFill>
            <a:schemeClr val="tx1"/>
          </a:solidFill>
          <a:latin typeface="+mn-lt"/>
          <a:ea typeface="+mn-ea"/>
          <a:cs typeface="+mn-cs"/>
        </a:defRPr>
      </a:lvl5pPr>
      <a:lvl6pPr marL="3046982" algn="l" defTabSz="1218794" rtl="0" eaLnBrk="1" latinLnBrk="0" hangingPunct="1">
        <a:defRPr sz="2401" kern="1200">
          <a:solidFill>
            <a:schemeClr val="tx1"/>
          </a:solidFill>
          <a:latin typeface="+mn-lt"/>
          <a:ea typeface="+mn-ea"/>
          <a:cs typeface="+mn-cs"/>
        </a:defRPr>
      </a:lvl6pPr>
      <a:lvl7pPr marL="3656383" algn="l" defTabSz="1218794" rtl="0" eaLnBrk="1" latinLnBrk="0" hangingPunct="1">
        <a:defRPr sz="2401" kern="1200">
          <a:solidFill>
            <a:schemeClr val="tx1"/>
          </a:solidFill>
          <a:latin typeface="+mn-lt"/>
          <a:ea typeface="+mn-ea"/>
          <a:cs typeface="+mn-cs"/>
        </a:defRPr>
      </a:lvl7pPr>
      <a:lvl8pPr marL="4265777" algn="l" defTabSz="1218794" rtl="0" eaLnBrk="1" latinLnBrk="0" hangingPunct="1">
        <a:defRPr sz="2401" kern="1200">
          <a:solidFill>
            <a:schemeClr val="tx1"/>
          </a:solidFill>
          <a:latin typeface="+mn-lt"/>
          <a:ea typeface="+mn-ea"/>
          <a:cs typeface="+mn-cs"/>
        </a:defRPr>
      </a:lvl8pPr>
      <a:lvl9pPr marL="4875172" algn="l" defTabSz="1218794" rtl="0" eaLnBrk="1" latinLnBrk="0" hangingPunct="1">
        <a:defRPr sz="2401"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2299393-8E43-C449-860F-39B554B4680F}"/>
              </a:ext>
            </a:extLst>
          </p:cNvPr>
          <p:cNvSpPr>
            <a:spLocks noGrp="1"/>
          </p:cNvSpPr>
          <p:nvPr>
            <p:ph type="title"/>
          </p:nvPr>
        </p:nvSpPr>
        <p:spPr>
          <a:xfrm>
            <a:off x="759124" y="365125"/>
            <a:ext cx="10673752" cy="1325563"/>
          </a:xfrm>
          <a:prstGeom prst="rect">
            <a:avLst/>
          </a:prstGeom>
        </p:spPr>
        <p:txBody>
          <a:bodyPr vert="horz" lIns="0" tIns="0" rIns="0" bIns="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E2195E9-5C35-0248-9BE6-35E45AE9ADE7}"/>
              </a:ext>
            </a:extLst>
          </p:cNvPr>
          <p:cNvSpPr>
            <a:spLocks noGrp="1"/>
          </p:cNvSpPr>
          <p:nvPr>
            <p:ph type="body" idx="1"/>
          </p:nvPr>
        </p:nvSpPr>
        <p:spPr>
          <a:xfrm>
            <a:off x="759124" y="1825625"/>
            <a:ext cx="10673752" cy="4031165"/>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Footer Placeholder 15">
            <a:extLst>
              <a:ext uri="{FF2B5EF4-FFF2-40B4-BE49-F238E27FC236}">
                <a16:creationId xmlns:a16="http://schemas.microsoft.com/office/drawing/2014/main" id="{D777170F-CFA9-0244-99BD-C8DB249BDCA8}"/>
              </a:ext>
            </a:extLst>
          </p:cNvPr>
          <p:cNvSpPr>
            <a:spLocks noGrp="1"/>
          </p:cNvSpPr>
          <p:nvPr>
            <p:ph type="ftr" sz="quarter" idx="3"/>
          </p:nvPr>
        </p:nvSpPr>
        <p:spPr>
          <a:xfrm>
            <a:off x="5950425" y="6419307"/>
            <a:ext cx="5482452" cy="228600"/>
          </a:xfrm>
          <a:prstGeom prst="rect">
            <a:avLst/>
          </a:prstGeom>
        </p:spPr>
        <p:txBody>
          <a:bodyPr vert="horz" lIns="0" tIns="45720" rIns="0" bIns="45720" rtlCol="0" anchor="ctr"/>
          <a:lstStyle>
            <a:lvl1pPr algn="r">
              <a:defRPr sz="800">
                <a:solidFill>
                  <a:schemeClr val="tx1">
                    <a:tint val="75000"/>
                  </a:schemeClr>
                </a:solidFill>
              </a:defRPr>
            </a:lvl1pPr>
          </a:lstStyle>
          <a:p>
            <a:r>
              <a:rPr lang="en-US"/>
              <a:t>Click to add footer text</a:t>
            </a:r>
          </a:p>
        </p:txBody>
      </p:sp>
      <p:pic>
        <p:nvPicPr>
          <p:cNvPr id="5" name="Picture 4" hidden="1">
            <a:extLst>
              <a:ext uri="{FF2B5EF4-FFF2-40B4-BE49-F238E27FC236}">
                <a16:creationId xmlns:a16="http://schemas.microsoft.com/office/drawing/2014/main" id="{4BA1228C-1CA3-D645-9D9D-B2B2F07AB09F}"/>
              </a:ext>
            </a:extLst>
          </p:cNvPr>
          <p:cNvPicPr>
            <a:picLocks noChangeAspect="1"/>
          </p:cNvPicPr>
          <p:nvPr userDrawn="1"/>
        </p:nvPicPr>
        <p:blipFill>
          <a:blip r:embed="rId4"/>
          <a:stretch>
            <a:fillRect/>
          </a:stretch>
        </p:blipFill>
        <p:spPr>
          <a:xfrm>
            <a:off x="758951" y="6419307"/>
            <a:ext cx="2428505" cy="228600"/>
          </a:xfrm>
          <a:prstGeom prst="rect">
            <a:avLst/>
          </a:prstGeom>
        </p:spPr>
      </p:pic>
      <p:cxnSp>
        <p:nvCxnSpPr>
          <p:cNvPr id="6" name="Straight Connector 5" hidden="1">
            <a:extLst>
              <a:ext uri="{FF2B5EF4-FFF2-40B4-BE49-F238E27FC236}">
                <a16:creationId xmlns:a16="http://schemas.microsoft.com/office/drawing/2014/main" id="{676B4081-3A32-A74F-B32F-04C98C3BF2D7}"/>
              </a:ext>
            </a:extLst>
          </p:cNvPr>
          <p:cNvCxnSpPr>
            <a:cxnSpLocks/>
          </p:cNvCxnSpPr>
          <p:nvPr userDrawn="1"/>
        </p:nvCxnSpPr>
        <p:spPr>
          <a:xfrm rot="1440000">
            <a:off x="3341957" y="6419307"/>
            <a:ext cx="0" cy="22860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11" name="Graphic 10" hidden="1">
            <a:extLst>
              <a:ext uri="{FF2B5EF4-FFF2-40B4-BE49-F238E27FC236}">
                <a16:creationId xmlns:a16="http://schemas.microsoft.com/office/drawing/2014/main" id="{8F54CFE4-B6A8-3D47-85E4-33595C623134}"/>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3521840" y="6421196"/>
            <a:ext cx="1191356" cy="249013"/>
          </a:xfrm>
          <a:prstGeom prst="rect">
            <a:avLst/>
          </a:prstGeom>
        </p:spPr>
      </p:pic>
    </p:spTree>
    <p:extLst>
      <p:ext uri="{BB962C8B-B14F-4D97-AF65-F5344CB8AC3E}">
        <p14:creationId xmlns:p14="http://schemas.microsoft.com/office/powerpoint/2010/main" val="3888417033"/>
      </p:ext>
    </p:extLst>
  </p:cSld>
  <p:clrMap bg1="lt1" tx1="dk1" bg2="lt2" tx2="dk2" accent1="accent1" accent2="accent2" accent3="accent3" accent4="accent4" accent5="accent5" accent6="accent6" hlink="hlink" folHlink="folHlink"/>
  <p:sldLayoutIdLst>
    <p:sldLayoutId id="2147483734" r:id="rId1"/>
  </p:sldLayoutIdLs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100000"/>
        </a:lnSpc>
        <a:spcBef>
          <a:spcPts val="1200"/>
        </a:spcBef>
        <a:buFont typeface="System Font Regular"/>
        <a:buChar char="❯"/>
        <a:defRPr sz="2800" kern="1200">
          <a:solidFill>
            <a:schemeClr val="tx2"/>
          </a:solidFill>
          <a:latin typeface="+mn-lt"/>
          <a:ea typeface="+mn-ea"/>
          <a:cs typeface="+mn-cs"/>
        </a:defRPr>
      </a:lvl1pPr>
      <a:lvl2pPr marL="685800" indent="-228600" algn="l" defTabSz="914400" rtl="0" eaLnBrk="1" latinLnBrk="0" hangingPunct="1">
        <a:lnSpc>
          <a:spcPct val="100000"/>
        </a:lnSpc>
        <a:spcBef>
          <a:spcPts val="1200"/>
        </a:spcBef>
        <a:buFont typeface="System Font Regular"/>
        <a:buChar char="❯"/>
        <a:defRPr sz="2400" kern="1200">
          <a:solidFill>
            <a:schemeClr val="tx2"/>
          </a:solidFill>
          <a:latin typeface="+mn-lt"/>
          <a:ea typeface="+mn-ea"/>
          <a:cs typeface="+mn-cs"/>
        </a:defRPr>
      </a:lvl2pPr>
      <a:lvl3pPr marL="1143000" indent="-228600" algn="l" defTabSz="914400" rtl="0" eaLnBrk="1" latinLnBrk="0" hangingPunct="1">
        <a:lnSpc>
          <a:spcPct val="100000"/>
        </a:lnSpc>
        <a:spcBef>
          <a:spcPts val="1200"/>
        </a:spcBef>
        <a:buFont typeface="System Font Regular"/>
        <a:buChar char="❯"/>
        <a:defRPr sz="2000" kern="1200">
          <a:solidFill>
            <a:schemeClr val="tx2"/>
          </a:solidFill>
          <a:latin typeface="+mn-lt"/>
          <a:ea typeface="+mn-ea"/>
          <a:cs typeface="+mn-cs"/>
        </a:defRPr>
      </a:lvl3pPr>
      <a:lvl4pPr marL="1600200" indent="-228600" algn="l" defTabSz="914400" rtl="0" eaLnBrk="1" latinLnBrk="0" hangingPunct="1">
        <a:lnSpc>
          <a:spcPct val="100000"/>
        </a:lnSpc>
        <a:spcBef>
          <a:spcPts val="1200"/>
        </a:spcBef>
        <a:buFont typeface="System Font Regular"/>
        <a:buChar char="❯"/>
        <a:defRPr sz="1800" kern="1200">
          <a:solidFill>
            <a:schemeClr val="tx2"/>
          </a:solidFill>
          <a:latin typeface="+mn-lt"/>
          <a:ea typeface="+mn-ea"/>
          <a:cs typeface="+mn-cs"/>
        </a:defRPr>
      </a:lvl4pPr>
      <a:lvl5pPr marL="2057400" indent="-228600" algn="l" defTabSz="914400" rtl="0" eaLnBrk="1" latinLnBrk="0" hangingPunct="1">
        <a:lnSpc>
          <a:spcPct val="100000"/>
        </a:lnSpc>
        <a:spcBef>
          <a:spcPts val="1200"/>
        </a:spcBef>
        <a:buFont typeface="System Font Regular"/>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914400" y="6164579"/>
            <a:ext cx="2452624" cy="457200"/>
          </a:xfrm>
          <a:prstGeom prst="rect">
            <a:avLst/>
          </a:prstGeom>
          <a:blipFill>
            <a:blip r:embed="rId7" cstate="print"/>
            <a:stretch>
              <a:fillRect/>
            </a:stretch>
          </a:blipFill>
        </p:spPr>
        <p:txBody>
          <a:bodyPr wrap="square" lIns="0" tIns="0" rIns="0" bIns="0" rtlCol="0"/>
          <a:lstStyle/>
          <a:p>
            <a:endParaRPr sz="1800"/>
          </a:p>
        </p:txBody>
      </p:sp>
      <p:sp>
        <p:nvSpPr>
          <p:cNvPr id="2" name="Holder 2"/>
          <p:cNvSpPr>
            <a:spLocks noGrp="1"/>
          </p:cNvSpPr>
          <p:nvPr>
            <p:ph type="title"/>
          </p:nvPr>
        </p:nvSpPr>
        <p:spPr>
          <a:xfrm>
            <a:off x="3616112" y="385445"/>
            <a:ext cx="4959773" cy="492443"/>
          </a:xfrm>
          <a:prstGeom prst="rect">
            <a:avLst/>
          </a:prstGeom>
        </p:spPr>
        <p:txBody>
          <a:bodyPr wrap="square" lIns="0" tIns="0" rIns="0" bIns="0">
            <a:spAutoFit/>
          </a:bodyPr>
          <a:lstStyle>
            <a:lvl1pPr>
              <a:defRPr sz="3200" b="0" i="0">
                <a:solidFill>
                  <a:srgbClr val="00447B"/>
                </a:solidFill>
                <a:latin typeface="Calibri Light"/>
                <a:cs typeface="Calibri Light"/>
              </a:defRPr>
            </a:lvl1pPr>
          </a:lstStyle>
          <a:p>
            <a:endParaRPr/>
          </a:p>
        </p:txBody>
      </p:sp>
      <p:sp>
        <p:nvSpPr>
          <p:cNvPr id="3" name="Holder 3"/>
          <p:cNvSpPr>
            <a:spLocks noGrp="1"/>
          </p:cNvSpPr>
          <p:nvPr>
            <p:ph type="body" idx="1"/>
          </p:nvPr>
        </p:nvSpPr>
        <p:spPr>
          <a:xfrm>
            <a:off x="1094976" y="1325117"/>
            <a:ext cx="10002045" cy="276999"/>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4145280" y="6377940"/>
            <a:ext cx="390144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8/25/2022</a:t>
            </a:fld>
            <a:endParaRPr lang="en-US"/>
          </a:p>
        </p:txBody>
      </p:sp>
      <p:sp>
        <p:nvSpPr>
          <p:cNvPr id="6" name="Holder 6"/>
          <p:cNvSpPr>
            <a:spLocks noGrp="1"/>
          </p:cNvSpPr>
          <p:nvPr>
            <p:ph type="sldNum" sz="quarter" idx="7"/>
          </p:nvPr>
        </p:nvSpPr>
        <p:spPr>
          <a:xfrm>
            <a:off x="10956712" y="6383224"/>
            <a:ext cx="137160" cy="463845"/>
          </a:xfrm>
          <a:prstGeom prst="rect">
            <a:avLst/>
          </a:prstGeom>
        </p:spPr>
        <p:txBody>
          <a:bodyPr wrap="square" lIns="0" tIns="0" rIns="0" bIns="0">
            <a:spAutoFit/>
          </a:bodyPr>
          <a:lstStyle>
            <a:lvl1pPr>
              <a:defRPr sz="1200" b="0" i="0">
                <a:solidFill>
                  <a:schemeClr val="bg1"/>
                </a:solidFill>
                <a:latin typeface="Calibri"/>
                <a:cs typeface="Calibri"/>
              </a:defRPr>
            </a:lvl1pPr>
          </a:lstStyle>
          <a:p>
            <a:pPr marL="12700">
              <a:lnSpc>
                <a:spcPts val="1240"/>
              </a:lnSpc>
            </a:pPr>
            <a:fld id="{81D60167-4931-47E6-BA6A-407CBD079E47}" type="slidenum">
              <a:rPr lang="en-US" smtClean="0"/>
              <a:pPr marL="12700">
                <a:lnSpc>
                  <a:spcPts val="1240"/>
                </a:lnSpc>
              </a:pPr>
              <a:t>‹#›</a:t>
            </a:fld>
            <a:endParaRPr lang="en-US"/>
          </a:p>
        </p:txBody>
      </p:sp>
    </p:spTree>
    <p:extLst>
      <p:ext uri="{BB962C8B-B14F-4D97-AF65-F5344CB8AC3E}">
        <p14:creationId xmlns:p14="http://schemas.microsoft.com/office/powerpoint/2010/main" val="3455996102"/>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l="100000" r="100000"/>
          </a:stretch>
        </a:blipFill>
        <a:effectLst/>
      </p:bgPr>
    </p:bg>
    <p:spTree>
      <p:nvGrpSpPr>
        <p:cNvPr id="1" name=""/>
        <p:cNvGrpSpPr/>
        <p:nvPr/>
      </p:nvGrpSpPr>
      <p:grpSpPr>
        <a:xfrm>
          <a:off x="0" y="0"/>
          <a:ext cx="0" cy="0"/>
          <a:chOff x="0" y="0"/>
          <a:chExt cx="0" cy="0"/>
        </a:xfrm>
      </p:grpSpPr>
      <p:sp>
        <p:nvSpPr>
          <p:cNvPr id="11" name="Footer Placeholder 4">
            <a:extLst>
              <a:ext uri="{FF2B5EF4-FFF2-40B4-BE49-F238E27FC236}">
                <a16:creationId xmlns:a16="http://schemas.microsoft.com/office/drawing/2014/main" id="{3CCAA552-1C24-CD40-95BB-B50DECA39717}"/>
              </a:ext>
            </a:extLst>
          </p:cNvPr>
          <p:cNvSpPr>
            <a:spLocks noGrp="1"/>
          </p:cNvSpPr>
          <p:nvPr>
            <p:ph type="ftr" sz="quarter" idx="3"/>
          </p:nvPr>
        </p:nvSpPr>
        <p:spPr>
          <a:xfrm>
            <a:off x="457200" y="6528816"/>
            <a:ext cx="4114800" cy="287260"/>
          </a:xfrm>
          <a:prstGeom prst="rect">
            <a:avLst/>
          </a:prstGeom>
        </p:spPr>
        <p:txBody>
          <a:bodyPr vert="horz" lIns="91440" tIns="45720" rIns="91440" bIns="45720" rtlCol="0" anchor="ctr"/>
          <a:lstStyle>
            <a:lvl1pPr algn="l">
              <a:defRPr sz="1000">
                <a:solidFill>
                  <a:schemeClr val="tx1"/>
                </a:solidFill>
                <a:latin typeface="Calibri" panose="020F0502020204030204" pitchFamily="34" charset="0"/>
                <a:cs typeface="Calibri" panose="020F0502020204030204" pitchFamily="34" charset="0"/>
              </a:defRPr>
            </a:lvl1pPr>
          </a:lstStyle>
          <a:p>
            <a:endParaRPr lang="en-US"/>
          </a:p>
        </p:txBody>
      </p:sp>
      <p:sp>
        <p:nvSpPr>
          <p:cNvPr id="2" name="Slide Number Placeholder 1">
            <a:extLst>
              <a:ext uri="{FF2B5EF4-FFF2-40B4-BE49-F238E27FC236}">
                <a16:creationId xmlns:a16="http://schemas.microsoft.com/office/drawing/2014/main" id="{C9CBF982-BE2A-0549-BE12-C196BD81F88A}"/>
              </a:ext>
            </a:extLst>
          </p:cNvPr>
          <p:cNvSpPr>
            <a:spLocks noGrp="1"/>
          </p:cNvSpPr>
          <p:nvPr>
            <p:ph type="sldNum" sz="quarter" idx="4"/>
          </p:nvPr>
        </p:nvSpPr>
        <p:spPr>
          <a:xfrm>
            <a:off x="11637772" y="6528816"/>
            <a:ext cx="420624" cy="287260"/>
          </a:xfrm>
          <a:prstGeom prst="rect">
            <a:avLst/>
          </a:prstGeom>
        </p:spPr>
        <p:txBody>
          <a:bodyPr vert="horz" lIns="91440" tIns="45720" rIns="91440" bIns="45720" rtlCol="0" anchor="ctr"/>
          <a:lstStyle>
            <a:lvl1pPr algn="r">
              <a:defRPr sz="1000">
                <a:solidFill>
                  <a:schemeClr val="tx1"/>
                </a:solidFill>
              </a:defRPr>
            </a:lvl1pPr>
          </a:lstStyle>
          <a:p>
            <a:pPr algn="r"/>
            <a:fld id="{08203A8B-BBB3-754B-9D6D-000903116BD2}" type="slidenum">
              <a:rPr lang="en-US" smtClean="0"/>
              <a:pPr algn="r"/>
              <a:t>‹#›</a:t>
            </a:fld>
            <a:endParaRPr lang="en-US"/>
          </a:p>
        </p:txBody>
      </p:sp>
      <p:pic>
        <p:nvPicPr>
          <p:cNvPr id="4" name="Picture 3">
            <a:extLst>
              <a:ext uri="{FF2B5EF4-FFF2-40B4-BE49-F238E27FC236}">
                <a16:creationId xmlns:a16="http://schemas.microsoft.com/office/drawing/2014/main" id="{2BEE6822-9065-2C45-B6CF-5E507812D11D}"/>
              </a:ext>
            </a:extLst>
          </p:cNvPr>
          <p:cNvPicPr>
            <a:picLocks noChangeAspect="1"/>
          </p:cNvPicPr>
          <p:nvPr userDrawn="1"/>
        </p:nvPicPr>
        <p:blipFill>
          <a:blip r:embed="rId14"/>
          <a:stretch>
            <a:fillRect/>
          </a:stretch>
        </p:blipFill>
        <p:spPr>
          <a:xfrm>
            <a:off x="0" y="0"/>
            <a:ext cx="12192000" cy="914400"/>
          </a:xfrm>
          <a:prstGeom prst="rect">
            <a:avLst/>
          </a:prstGeom>
        </p:spPr>
      </p:pic>
    </p:spTree>
    <p:extLst>
      <p:ext uri="{BB962C8B-B14F-4D97-AF65-F5344CB8AC3E}">
        <p14:creationId xmlns:p14="http://schemas.microsoft.com/office/powerpoint/2010/main" val="3606803668"/>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Lst>
  <p:hf sldNum="0" hdr="0" dt="0"/>
  <p:txStyles>
    <p:titleStyle>
      <a:lvl1pPr algn="l" defTabSz="609585" rtl="0" eaLnBrk="1" latinLnBrk="0" hangingPunct="1">
        <a:spcBef>
          <a:spcPct val="0"/>
        </a:spcBef>
        <a:buNone/>
        <a:defRPr sz="3200" b="0" kern="1200">
          <a:solidFill>
            <a:schemeClr val="bg1"/>
          </a:solidFill>
          <a:latin typeface="Rockwell" panose="02060603020205020403" pitchFamily="18" charset="77"/>
          <a:ea typeface="+mj-ea"/>
          <a:cs typeface="+mj-cs"/>
        </a:defRPr>
      </a:lvl1pPr>
    </p:titleStyle>
    <p:bodyStyle>
      <a:lvl1pPr marL="230712" indent="-230712" algn="l" defTabSz="609585" rtl="0" eaLnBrk="1" latinLnBrk="0" hangingPunct="1">
        <a:spcBef>
          <a:spcPts val="0"/>
        </a:spcBef>
        <a:buFont typeface="Arial"/>
        <a:buChar char="•"/>
        <a:defRPr sz="2667" kern="1200">
          <a:solidFill>
            <a:schemeClr val="tx1"/>
          </a:solidFill>
          <a:latin typeface="Calibri" panose="020F0502020204030204" pitchFamily="34" charset="0"/>
          <a:ea typeface="+mn-ea"/>
          <a:cs typeface="Calibri" panose="020F0502020204030204" pitchFamily="34" charset="0"/>
        </a:defRPr>
      </a:lvl1pPr>
      <a:lvl2pPr marL="455073" indent="-224361" algn="l" defTabSz="609585" rtl="0" eaLnBrk="1" latinLnBrk="0" hangingPunct="1">
        <a:spcBef>
          <a:spcPts val="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683667" indent="-228594" algn="l" defTabSz="609585" rtl="0" eaLnBrk="1" latinLnBrk="0" hangingPunct="1">
        <a:spcBef>
          <a:spcPts val="0"/>
        </a:spcBef>
        <a:buFont typeface="Arial" panose="020B0604020202020204" pitchFamily="34" charset="0"/>
        <a:buChar char="»"/>
        <a:defRPr sz="2133" kern="1200">
          <a:solidFill>
            <a:schemeClr val="tx1"/>
          </a:solidFill>
          <a:latin typeface="Calibri" panose="020F0502020204030204" pitchFamily="34" charset="0"/>
          <a:ea typeface="+mn-ea"/>
          <a:cs typeface="Calibri" panose="020F0502020204030204" pitchFamily="34" charset="0"/>
        </a:defRPr>
      </a:lvl3pPr>
      <a:lvl4pPr marL="916494" indent="-232828" algn="l" defTabSz="609585" rtl="0" eaLnBrk="1" latinLnBrk="0" hangingPunct="1">
        <a:spcBef>
          <a:spcPts val="0"/>
        </a:spcBef>
        <a:buFont typeface="Arial"/>
        <a:buChar char="•"/>
        <a:defRPr sz="2133" kern="1200">
          <a:solidFill>
            <a:schemeClr val="tx1"/>
          </a:solidFill>
          <a:latin typeface="Calibri" panose="020F0502020204030204" pitchFamily="34" charset="0"/>
          <a:ea typeface="+mn-ea"/>
          <a:cs typeface="Calibri" panose="020F0502020204030204" pitchFamily="34" charset="0"/>
        </a:defRPr>
      </a:lvl4pPr>
      <a:lvl5pPr marL="1145089" indent="-228594" algn="l" defTabSz="609585" rtl="0" eaLnBrk="1" latinLnBrk="0" hangingPunct="1">
        <a:spcBef>
          <a:spcPts val="0"/>
        </a:spcBef>
        <a:buFont typeface="Arial"/>
        <a:buChar char="•"/>
        <a:defRPr sz="2133" kern="1200">
          <a:solidFill>
            <a:schemeClr val="tx1"/>
          </a:solidFill>
          <a:latin typeface="Calibri" panose="020F0502020204030204" pitchFamily="34" charset="0"/>
          <a:ea typeface="+mn-ea"/>
          <a:cs typeface="Calibri" panose="020F0502020204030204" pitchFamily="34" charset="0"/>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456">
          <p15:clr>
            <a:srgbClr val="F26B43"/>
          </p15:clr>
        </p15:guide>
        <p15:guide id="4" orient="horz" pos="4104">
          <p15:clr>
            <a:srgbClr val="F26B43"/>
          </p15:clr>
        </p15:guide>
        <p15:guide id="5" orient="horz" pos="72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72.xml"/></Relationships>
</file>

<file path=ppt/slides/_rels/slide11.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7.jpg"/><Relationship Id="rId1" Type="http://schemas.openxmlformats.org/officeDocument/2006/relationships/slideLayout" Target="../slideLayouts/slideLayout72.xml"/></Relationships>
</file>

<file path=ppt/slides/_rels/slide12.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72.xml"/></Relationships>
</file>

<file path=ppt/slides/_rels/slide1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2.xml"/></Relationships>
</file>

<file path=ppt/slides/_rels/slide14.xml.rels><?xml version="1.0" encoding="UTF-8" standalone="yes"?>
<Relationships xmlns="http://schemas.openxmlformats.org/package/2006/relationships"><Relationship Id="rId3" Type="http://schemas.openxmlformats.org/officeDocument/2006/relationships/hyperlink" Target="http://www.seealliance.org/" TargetMode="External"/><Relationship Id="rId2" Type="http://schemas.openxmlformats.org/officeDocument/2006/relationships/image" Target="../media/image51.png"/><Relationship Id="rId1" Type="http://schemas.openxmlformats.org/officeDocument/2006/relationships/slideLayout" Target="../slideLayouts/slideLayout7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6.xml"/></Relationships>
</file>

<file path=ppt/slides/_rels/slide16.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jpeg"/><Relationship Id="rId7" Type="http://schemas.openxmlformats.org/officeDocument/2006/relationships/image" Target="../media/image56.png"/><Relationship Id="rId2" Type="http://schemas.openxmlformats.org/officeDocument/2006/relationships/notesSlide" Target="../notesSlides/notesSlide2.xml"/><Relationship Id="rId1" Type="http://schemas.openxmlformats.org/officeDocument/2006/relationships/slideLayout" Target="../slideLayouts/slideLayout81.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17.xml.rels><?xml version="1.0" encoding="UTF-8" standalone="yes"?>
<Relationships xmlns="http://schemas.openxmlformats.org/package/2006/relationships"><Relationship Id="rId8" Type="http://schemas.openxmlformats.org/officeDocument/2006/relationships/image" Target="../media/image63.jpeg"/><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notesSlide" Target="../notesSlides/notesSlide3.xml"/><Relationship Id="rId1" Type="http://schemas.openxmlformats.org/officeDocument/2006/relationships/slideLayout" Target="../slideLayouts/slideLayout81.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1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xml"/><Relationship Id="rId1" Type="http://schemas.openxmlformats.org/officeDocument/2006/relationships/slideLayout" Target="../slideLayouts/slideLayout8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xml"/><Relationship Id="rId1" Type="http://schemas.openxmlformats.org/officeDocument/2006/relationships/slideLayout" Target="../slideLayouts/slideLayout8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6.xml"/></Relationships>
</file>

<file path=ppt/slides/_rels/slide2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8.xml"/><Relationship Id="rId1" Type="http://schemas.openxmlformats.org/officeDocument/2006/relationships/slideLayout" Target="../slideLayouts/slideLayout18.xml"/><Relationship Id="rId5" Type="http://schemas.openxmlformats.org/officeDocument/2006/relationships/image" Target="../media/image68.jpeg"/><Relationship Id="rId4" Type="http://schemas.openxmlformats.org/officeDocument/2006/relationships/image" Target="../media/image67.png"/></Relationships>
</file>

<file path=ppt/slides/_rels/slide2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microsoft.com/office/2007/relationships/hdphoto" Target="../media/hdphoto1.wdp"/></Relationships>
</file>

<file path=ppt/slides/_rels/slide24.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71.jpeg"/></Relationships>
</file>

<file path=ppt/slides/_rels/slide25.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image" Target="../media/image75.jpeg"/><Relationship Id="rId5" Type="http://schemas.openxmlformats.org/officeDocument/2006/relationships/image" Target="../media/image74.jpeg"/><Relationship Id="rId4" Type="http://schemas.openxmlformats.org/officeDocument/2006/relationships/image" Target="../media/image73.jpeg"/></Relationships>
</file>

<file path=ppt/slides/_rels/slide26.xml.rels><?xml version="1.0" encoding="UTF-8" standalone="yes"?>
<Relationships xmlns="http://schemas.openxmlformats.org/package/2006/relationships"><Relationship Id="rId8" Type="http://schemas.openxmlformats.org/officeDocument/2006/relationships/image" Target="../media/image81.png"/><Relationship Id="rId13" Type="http://schemas.openxmlformats.org/officeDocument/2006/relationships/image" Target="../media/image86.png"/><Relationship Id="rId3" Type="http://schemas.openxmlformats.org/officeDocument/2006/relationships/image" Target="../media/image76.png"/><Relationship Id="rId7" Type="http://schemas.openxmlformats.org/officeDocument/2006/relationships/image" Target="../media/image80.jpeg"/><Relationship Id="rId12" Type="http://schemas.openxmlformats.org/officeDocument/2006/relationships/image" Target="../media/image85.jpeg"/><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image" Target="../media/image79.jpeg"/><Relationship Id="rId11" Type="http://schemas.openxmlformats.org/officeDocument/2006/relationships/image" Target="../media/image84.jpeg"/><Relationship Id="rId5" Type="http://schemas.openxmlformats.org/officeDocument/2006/relationships/image" Target="../media/image78.jpeg"/><Relationship Id="rId10" Type="http://schemas.openxmlformats.org/officeDocument/2006/relationships/image" Target="../media/image83.jpeg"/><Relationship Id="rId4" Type="http://schemas.openxmlformats.org/officeDocument/2006/relationships/image" Target="../media/image77.jpeg"/><Relationship Id="rId9" Type="http://schemas.openxmlformats.org/officeDocument/2006/relationships/image" Target="../media/image82.jpeg"/></Relationships>
</file>

<file path=ppt/slides/_rels/slide27.xml.rels><?xml version="1.0" encoding="UTF-8" standalone="yes"?>
<Relationships xmlns="http://schemas.openxmlformats.org/package/2006/relationships"><Relationship Id="rId8" Type="http://schemas.openxmlformats.org/officeDocument/2006/relationships/image" Target="../media/image91.jpeg"/><Relationship Id="rId3" Type="http://schemas.openxmlformats.org/officeDocument/2006/relationships/image" Target="../media/image87.jpeg"/><Relationship Id="rId7" Type="http://schemas.microsoft.com/office/2007/relationships/hdphoto" Target="../media/hdphoto2.wdp"/><Relationship Id="rId12" Type="http://schemas.openxmlformats.org/officeDocument/2006/relationships/image" Target="../media/image95.jpeg"/><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image" Target="../media/image90.png"/><Relationship Id="rId11" Type="http://schemas.openxmlformats.org/officeDocument/2006/relationships/image" Target="../media/image94.jpeg"/><Relationship Id="rId5" Type="http://schemas.openxmlformats.org/officeDocument/2006/relationships/image" Target="../media/image89.svg"/><Relationship Id="rId10" Type="http://schemas.openxmlformats.org/officeDocument/2006/relationships/image" Target="../media/image93.jpeg"/><Relationship Id="rId4" Type="http://schemas.openxmlformats.org/officeDocument/2006/relationships/image" Target="../media/image88.png"/><Relationship Id="rId9" Type="http://schemas.openxmlformats.org/officeDocument/2006/relationships/image" Target="../media/image92.jpeg"/></Relationships>
</file>

<file path=ppt/slides/_rels/slide28.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14.xml"/><Relationship Id="rId1" Type="http://schemas.openxmlformats.org/officeDocument/2006/relationships/slideLayout" Target="../slideLayouts/slideLayout13.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png"/></Relationships>
</file>

<file path=ppt/slides/_rels/slide29.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16.xml"/><Relationship Id="rId1" Type="http://schemas.openxmlformats.org/officeDocument/2006/relationships/slideLayout" Target="../slideLayouts/slideLayout37.xml"/><Relationship Id="rId6" Type="http://schemas.openxmlformats.org/officeDocument/2006/relationships/image" Target="../media/image104.jpeg"/><Relationship Id="rId5" Type="http://schemas.openxmlformats.org/officeDocument/2006/relationships/image" Target="../media/image103.png"/><Relationship Id="rId4" Type="http://schemas.openxmlformats.org/officeDocument/2006/relationships/image" Target="../media/image102.png"/></Relationships>
</file>

<file path=ppt/slides/_rels/slide31.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109.png"/><Relationship Id="rId18" Type="http://schemas.openxmlformats.org/officeDocument/2006/relationships/image" Target="../media/image114.png"/><Relationship Id="rId3" Type="http://schemas.openxmlformats.org/officeDocument/2006/relationships/slideLayout" Target="../slideLayouts/slideLayout69.xml"/><Relationship Id="rId7" Type="http://schemas.openxmlformats.org/officeDocument/2006/relationships/image" Target="../media/image104.jpeg"/><Relationship Id="rId12" Type="http://schemas.openxmlformats.org/officeDocument/2006/relationships/image" Target="../media/image108.png"/><Relationship Id="rId17" Type="http://schemas.openxmlformats.org/officeDocument/2006/relationships/image" Target="../media/image113.png"/><Relationship Id="rId2" Type="http://schemas.openxmlformats.org/officeDocument/2006/relationships/tags" Target="../tags/tag3.xml"/><Relationship Id="rId16" Type="http://schemas.openxmlformats.org/officeDocument/2006/relationships/image" Target="../media/image112.png"/><Relationship Id="rId1" Type="http://schemas.openxmlformats.org/officeDocument/2006/relationships/vmlDrawing" Target="../drawings/vmlDrawing3.vml"/><Relationship Id="rId6" Type="http://schemas.openxmlformats.org/officeDocument/2006/relationships/image" Target="../media/image16.emf"/><Relationship Id="rId11" Type="http://schemas.openxmlformats.org/officeDocument/2006/relationships/image" Target="../media/image107.png"/><Relationship Id="rId5" Type="http://schemas.openxmlformats.org/officeDocument/2006/relationships/oleObject" Target="../embeddings/oleObject3.bin"/><Relationship Id="rId15" Type="http://schemas.openxmlformats.org/officeDocument/2006/relationships/image" Target="../media/image111.png"/><Relationship Id="rId10" Type="http://schemas.openxmlformats.org/officeDocument/2006/relationships/image" Target="../media/image106.png"/><Relationship Id="rId19" Type="http://schemas.openxmlformats.org/officeDocument/2006/relationships/image" Target="../media/image115.png"/><Relationship Id="rId4" Type="http://schemas.openxmlformats.org/officeDocument/2006/relationships/notesSlide" Target="../notesSlides/notesSlide17.xml"/><Relationship Id="rId9" Type="http://schemas.openxmlformats.org/officeDocument/2006/relationships/image" Target="../media/image105.png"/><Relationship Id="rId14" Type="http://schemas.openxmlformats.org/officeDocument/2006/relationships/image" Target="../media/image110.png"/></Relationships>
</file>

<file path=ppt/slides/_rels/slide32.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18.xml"/><Relationship Id="rId1" Type="http://schemas.openxmlformats.org/officeDocument/2006/relationships/slideLayout" Target="../slideLayouts/slideLayout70.xml"/><Relationship Id="rId5" Type="http://schemas.openxmlformats.org/officeDocument/2006/relationships/image" Target="../media/image118.png"/><Relationship Id="rId4" Type="http://schemas.openxmlformats.org/officeDocument/2006/relationships/image" Target="../media/image117.png"/></Relationships>
</file>

<file path=ppt/slides/_rels/slide3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69.xml"/><Relationship Id="rId7" Type="http://schemas.openxmlformats.org/officeDocument/2006/relationships/image" Target="../media/image104.jpeg"/><Relationship Id="rId2" Type="http://schemas.openxmlformats.org/officeDocument/2006/relationships/tags" Target="../tags/tag4.xml"/><Relationship Id="rId1" Type="http://schemas.openxmlformats.org/officeDocument/2006/relationships/vmlDrawing" Target="../drawings/vmlDrawing4.vml"/><Relationship Id="rId6" Type="http://schemas.openxmlformats.org/officeDocument/2006/relationships/image" Target="../media/image16.emf"/><Relationship Id="rId5" Type="http://schemas.openxmlformats.org/officeDocument/2006/relationships/oleObject" Target="../embeddings/oleObject4.bin"/><Relationship Id="rId10" Type="http://schemas.openxmlformats.org/officeDocument/2006/relationships/image" Target="../media/image120.svg"/><Relationship Id="rId4" Type="http://schemas.openxmlformats.org/officeDocument/2006/relationships/notesSlide" Target="../notesSlides/notesSlide19.xml"/><Relationship Id="rId9" Type="http://schemas.openxmlformats.org/officeDocument/2006/relationships/image" Target="../media/image119.png"/></Relationships>
</file>

<file path=ppt/slides/_rels/slide3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69.xml"/><Relationship Id="rId7" Type="http://schemas.openxmlformats.org/officeDocument/2006/relationships/image" Target="../media/image104.jpeg"/><Relationship Id="rId2" Type="http://schemas.openxmlformats.org/officeDocument/2006/relationships/tags" Target="../tags/tag5.xml"/><Relationship Id="rId1" Type="http://schemas.openxmlformats.org/officeDocument/2006/relationships/vmlDrawing" Target="../drawings/vmlDrawing5.vml"/><Relationship Id="rId6" Type="http://schemas.openxmlformats.org/officeDocument/2006/relationships/image" Target="../media/image16.emf"/><Relationship Id="rId5" Type="http://schemas.openxmlformats.org/officeDocument/2006/relationships/oleObject" Target="../embeddings/oleObject5.bin"/><Relationship Id="rId4" Type="http://schemas.openxmlformats.org/officeDocument/2006/relationships/notesSlide" Target="../notesSlides/notesSlide20.xml"/></Relationships>
</file>

<file path=ppt/slides/_rels/slide35.xml.rels><?xml version="1.0" encoding="UTF-8" standalone="yes"?>
<Relationships xmlns="http://schemas.openxmlformats.org/package/2006/relationships"><Relationship Id="rId8" Type="http://schemas.openxmlformats.org/officeDocument/2006/relationships/oleObject" Target="../embeddings/oleObject6.bin"/><Relationship Id="rId3" Type="http://schemas.openxmlformats.org/officeDocument/2006/relationships/slideLayout" Target="../slideLayouts/slideLayout69.xml"/><Relationship Id="rId7" Type="http://schemas.openxmlformats.org/officeDocument/2006/relationships/image" Target="../media/image122.png"/><Relationship Id="rId2" Type="http://schemas.openxmlformats.org/officeDocument/2006/relationships/tags" Target="../tags/tag6.xml"/><Relationship Id="rId1" Type="http://schemas.openxmlformats.org/officeDocument/2006/relationships/vmlDrawing" Target="../drawings/vmlDrawing6.vml"/><Relationship Id="rId6" Type="http://schemas.openxmlformats.org/officeDocument/2006/relationships/chart" Target="../charts/chart1.xml"/><Relationship Id="rId11" Type="http://schemas.openxmlformats.org/officeDocument/2006/relationships/image" Target="../media/image17.png"/><Relationship Id="rId5" Type="http://schemas.openxmlformats.org/officeDocument/2006/relationships/image" Target="../media/image121.jpeg"/><Relationship Id="rId10" Type="http://schemas.openxmlformats.org/officeDocument/2006/relationships/image" Target="../media/image104.jpeg"/><Relationship Id="rId4" Type="http://schemas.openxmlformats.org/officeDocument/2006/relationships/notesSlide" Target="../notesSlides/notesSlide21.xml"/><Relationship Id="rId9" Type="http://schemas.openxmlformats.org/officeDocument/2006/relationships/image" Target="../media/image16.emf"/></Relationships>
</file>

<file path=ppt/slides/_rels/slide3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69.xml"/><Relationship Id="rId7" Type="http://schemas.openxmlformats.org/officeDocument/2006/relationships/image" Target="../media/image104.jpeg"/><Relationship Id="rId2" Type="http://schemas.openxmlformats.org/officeDocument/2006/relationships/tags" Target="../tags/tag7.xml"/><Relationship Id="rId1" Type="http://schemas.openxmlformats.org/officeDocument/2006/relationships/vmlDrawing" Target="../drawings/vmlDrawing7.vml"/><Relationship Id="rId6" Type="http://schemas.openxmlformats.org/officeDocument/2006/relationships/image" Target="../media/image16.emf"/><Relationship Id="rId5" Type="http://schemas.openxmlformats.org/officeDocument/2006/relationships/oleObject" Target="../embeddings/oleObject7.bin"/><Relationship Id="rId10" Type="http://schemas.openxmlformats.org/officeDocument/2006/relationships/chart" Target="../charts/chart3.xml"/><Relationship Id="rId4" Type="http://schemas.openxmlformats.org/officeDocument/2006/relationships/notesSlide" Target="../notesSlides/notesSlide22.xml"/><Relationship Id="rId9" Type="http://schemas.openxmlformats.org/officeDocument/2006/relationships/chart" Target="../charts/chart2.xml"/></Relationships>
</file>

<file path=ppt/slides/_rels/slide37.xml.rels><?xml version="1.0" encoding="UTF-8" standalone="yes"?>
<Relationships xmlns="http://schemas.openxmlformats.org/package/2006/relationships"><Relationship Id="rId8" Type="http://schemas.openxmlformats.org/officeDocument/2006/relationships/image" Target="../media/image104.jpeg"/><Relationship Id="rId3" Type="http://schemas.openxmlformats.org/officeDocument/2006/relationships/slideLayout" Target="../slideLayouts/slideLayout69.xml"/><Relationship Id="rId7" Type="http://schemas.openxmlformats.org/officeDocument/2006/relationships/image" Target="../media/image16.emf"/><Relationship Id="rId2" Type="http://schemas.openxmlformats.org/officeDocument/2006/relationships/tags" Target="../tags/tag8.xml"/><Relationship Id="rId1" Type="http://schemas.openxmlformats.org/officeDocument/2006/relationships/vmlDrawing" Target="../drawings/vmlDrawing8.vml"/><Relationship Id="rId6" Type="http://schemas.openxmlformats.org/officeDocument/2006/relationships/oleObject" Target="../embeddings/oleObject8.bin"/><Relationship Id="rId5" Type="http://schemas.openxmlformats.org/officeDocument/2006/relationships/image" Target="../media/image123.jpeg"/><Relationship Id="rId4" Type="http://schemas.openxmlformats.org/officeDocument/2006/relationships/notesSlide" Target="../notesSlides/notesSlide23.xml"/><Relationship Id="rId9" Type="http://schemas.openxmlformats.org/officeDocument/2006/relationships/image" Target="../media/image17.png"/></Relationships>
</file>

<file path=ppt/slides/_rels/slide38.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24.xml"/><Relationship Id="rId1" Type="http://schemas.openxmlformats.org/officeDocument/2006/relationships/slideLayout" Target="../slideLayouts/slideLayout37.xml"/><Relationship Id="rId6" Type="http://schemas.openxmlformats.org/officeDocument/2006/relationships/image" Target="../media/image126.svg"/><Relationship Id="rId5" Type="http://schemas.openxmlformats.org/officeDocument/2006/relationships/image" Target="../media/image125.png"/><Relationship Id="rId4" Type="http://schemas.openxmlformats.org/officeDocument/2006/relationships/image" Target="../media/image6.png"/></Relationships>
</file>

<file path=ppt/slides/_rels/slide39.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69.xml"/><Relationship Id="rId7" Type="http://schemas.openxmlformats.org/officeDocument/2006/relationships/image" Target="../media/image104.jpeg"/><Relationship Id="rId2" Type="http://schemas.openxmlformats.org/officeDocument/2006/relationships/tags" Target="../tags/tag9.xml"/><Relationship Id="rId1" Type="http://schemas.openxmlformats.org/officeDocument/2006/relationships/vmlDrawing" Target="../drawings/vmlDrawing9.vml"/><Relationship Id="rId6" Type="http://schemas.openxmlformats.org/officeDocument/2006/relationships/image" Target="../media/image16.emf"/><Relationship Id="rId5" Type="http://schemas.openxmlformats.org/officeDocument/2006/relationships/oleObject" Target="../embeddings/oleObject9.bin"/><Relationship Id="rId4" Type="http://schemas.openxmlformats.org/officeDocument/2006/relationships/notesSlide" Target="../notesSlides/notesSlide25.xml"/><Relationship Id="rId9" Type="http://schemas.openxmlformats.org/officeDocument/2006/relationships/image" Target="../media/image127.png"/></Relationships>
</file>

<file path=ppt/slides/_rels/slide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2.xml"/></Relationships>
</file>

<file path=ppt/slides/_rels/slide40.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132.jpeg"/><Relationship Id="rId3" Type="http://schemas.openxmlformats.org/officeDocument/2006/relationships/slideLayout" Target="../slideLayouts/slideLayout69.xml"/><Relationship Id="rId7" Type="http://schemas.openxmlformats.org/officeDocument/2006/relationships/image" Target="../media/image104.jpeg"/><Relationship Id="rId12" Type="http://schemas.openxmlformats.org/officeDocument/2006/relationships/image" Target="../media/image131.png"/><Relationship Id="rId2" Type="http://schemas.openxmlformats.org/officeDocument/2006/relationships/tags" Target="../tags/tag10.xml"/><Relationship Id="rId1" Type="http://schemas.openxmlformats.org/officeDocument/2006/relationships/vmlDrawing" Target="../drawings/vmlDrawing10.vml"/><Relationship Id="rId6" Type="http://schemas.openxmlformats.org/officeDocument/2006/relationships/image" Target="../media/image16.emf"/><Relationship Id="rId11" Type="http://schemas.openxmlformats.org/officeDocument/2006/relationships/image" Target="../media/image130.png"/><Relationship Id="rId5" Type="http://schemas.openxmlformats.org/officeDocument/2006/relationships/oleObject" Target="../embeddings/oleObject10.bin"/><Relationship Id="rId10" Type="http://schemas.openxmlformats.org/officeDocument/2006/relationships/image" Target="../media/image129.jpeg"/><Relationship Id="rId4" Type="http://schemas.openxmlformats.org/officeDocument/2006/relationships/notesSlide" Target="../notesSlides/notesSlide26.xml"/><Relationship Id="rId9" Type="http://schemas.openxmlformats.org/officeDocument/2006/relationships/image" Target="../media/image128.jpeg"/><Relationship Id="rId14" Type="http://schemas.openxmlformats.org/officeDocument/2006/relationships/image" Target="../media/image133.png"/></Relationships>
</file>

<file path=ppt/slides/_rels/slide41.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27.xml"/><Relationship Id="rId1" Type="http://schemas.openxmlformats.org/officeDocument/2006/relationships/slideLayout" Target="../slideLayouts/slideLayout53.xml"/><Relationship Id="rId5" Type="http://schemas.openxmlformats.org/officeDocument/2006/relationships/image" Target="../media/image135.png"/><Relationship Id="rId4" Type="http://schemas.microsoft.com/office/2007/relationships/hdphoto" Target="../media/hdphoto3.wdp"/></Relationships>
</file>

<file path=ppt/slides/_rels/slide5.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75.xml"/></Relationships>
</file>

<file path=ppt/slides/_rels/slide6.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22.png"/><Relationship Id="rId1" Type="http://schemas.openxmlformats.org/officeDocument/2006/relationships/slideLayout" Target="../slideLayouts/slideLayout7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6CDEFE1-06C4-7630-6E2F-7CDDCCCA0C42}"/>
              </a:ext>
            </a:extLst>
          </p:cNvPr>
          <p:cNvSpPr txBox="1">
            <a:spLocks/>
          </p:cNvSpPr>
          <p:nvPr/>
        </p:nvSpPr>
        <p:spPr>
          <a:xfrm>
            <a:off x="0" y="2948755"/>
            <a:ext cx="12192000" cy="136860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5400" b="0" i="1" u="none" strike="noStrike" kern="1200" cap="none" spc="0" normalizeH="0" baseline="0" noProof="0">
                <a:ln>
                  <a:noFill/>
                </a:ln>
                <a:solidFill>
                  <a:srgbClr val="031459"/>
                </a:solidFill>
                <a:effectLst/>
                <a:uLnTx/>
                <a:uFillTx/>
                <a:latin typeface="Trebuchet MS" panose="020B0603020202020204" pitchFamily="34" charset="0"/>
                <a:ea typeface="+mj-ea"/>
                <a:cs typeface="+mj-cs"/>
              </a:rPr>
              <a:t>Preparing for the</a:t>
            </a:r>
            <a:br>
              <a:rPr kumimoji="0" lang="en-US" sz="5400" b="0" i="1" u="none" strike="noStrike" kern="1200" cap="none" spc="0" normalizeH="0" baseline="0" noProof="0">
                <a:ln>
                  <a:noFill/>
                </a:ln>
                <a:solidFill>
                  <a:srgbClr val="031459"/>
                </a:solidFill>
                <a:effectLst/>
                <a:uLnTx/>
                <a:uFillTx/>
                <a:latin typeface="Trebuchet MS" panose="020B0603020202020204" pitchFamily="34" charset="0"/>
                <a:ea typeface="+mj-ea"/>
                <a:cs typeface="+mj-cs"/>
              </a:rPr>
            </a:br>
            <a:r>
              <a:rPr kumimoji="0" lang="en-US" sz="5400" b="0" i="1" u="none" strike="noStrike" kern="1200" cap="none" spc="0" normalizeH="0" baseline="0" noProof="0">
                <a:ln>
                  <a:noFill/>
                </a:ln>
                <a:solidFill>
                  <a:srgbClr val="031459"/>
                </a:solidFill>
                <a:effectLst/>
                <a:uLnTx/>
                <a:uFillTx/>
                <a:latin typeface="Trebuchet MS" panose="020B0603020202020204" pitchFamily="34" charset="0"/>
                <a:ea typeface="+mj-ea"/>
                <a:cs typeface="+mj-cs"/>
              </a:rPr>
              <a:t>Electric Vehicle Surge</a:t>
            </a:r>
          </a:p>
        </p:txBody>
      </p:sp>
      <p:sp>
        <p:nvSpPr>
          <p:cNvPr id="7" name="Title 1">
            <a:extLst>
              <a:ext uri="{FF2B5EF4-FFF2-40B4-BE49-F238E27FC236}">
                <a16:creationId xmlns:a16="http://schemas.microsoft.com/office/drawing/2014/main" id="{F03F3E7C-90D1-5421-ECD7-0F6310B7E096}"/>
              </a:ext>
            </a:extLst>
          </p:cNvPr>
          <p:cNvSpPr txBox="1">
            <a:spLocks/>
          </p:cNvSpPr>
          <p:nvPr/>
        </p:nvSpPr>
        <p:spPr>
          <a:xfrm>
            <a:off x="0" y="1833087"/>
            <a:ext cx="12192000" cy="81045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ts val="600"/>
              </a:spcBef>
              <a:spcAft>
                <a:spcPts val="2400"/>
              </a:spcAft>
              <a:buClrTx/>
              <a:buSzTx/>
              <a:buFontTx/>
              <a:buNone/>
              <a:tabLst/>
              <a:defRPr/>
            </a:pPr>
            <a:r>
              <a:rPr kumimoji="0" lang="en-US" sz="5400" b="1" i="0" u="none" strike="noStrike" kern="1200" cap="none" spc="0" normalizeH="0" baseline="0" noProof="0">
                <a:ln>
                  <a:noFill/>
                </a:ln>
                <a:solidFill>
                  <a:srgbClr val="8B194D"/>
                </a:solidFill>
                <a:effectLst/>
                <a:uLnTx/>
                <a:uFillTx/>
                <a:latin typeface="Trebuchet MS" panose="020B0603020202020204" pitchFamily="34" charset="0"/>
                <a:ea typeface="+mj-ea"/>
                <a:cs typeface="+mj-cs"/>
              </a:rPr>
              <a:t>Electric Avenue</a:t>
            </a:r>
            <a:endParaRPr kumimoji="0" lang="en-US" sz="5400" b="0" i="0" u="none" strike="noStrike" kern="1200" cap="none" spc="0" normalizeH="0" baseline="0" noProof="0">
              <a:ln>
                <a:noFill/>
              </a:ln>
              <a:solidFill>
                <a:srgbClr val="031459"/>
              </a:solidFill>
              <a:effectLst/>
              <a:uLnTx/>
              <a:uFillTx/>
              <a:latin typeface="Trebuchet MS" panose="020B0603020202020204" pitchFamily="34" charset="0"/>
              <a:ea typeface="+mj-ea"/>
              <a:cs typeface="+mj-cs"/>
            </a:endParaRPr>
          </a:p>
        </p:txBody>
      </p:sp>
    </p:spTree>
    <p:extLst>
      <p:ext uri="{BB962C8B-B14F-4D97-AF65-F5344CB8AC3E}">
        <p14:creationId xmlns:p14="http://schemas.microsoft.com/office/powerpoint/2010/main" val="11384464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209800" y="1161288"/>
            <a:ext cx="7772400" cy="0"/>
          </a:xfrm>
          <a:custGeom>
            <a:avLst/>
            <a:gdLst/>
            <a:ahLst/>
            <a:cxnLst/>
            <a:rect l="l" t="t" r="r" b="b"/>
            <a:pathLst>
              <a:path w="7772400">
                <a:moveTo>
                  <a:pt x="0" y="0"/>
                </a:moveTo>
                <a:lnTo>
                  <a:pt x="7772400" y="0"/>
                </a:lnTo>
              </a:path>
            </a:pathLst>
          </a:custGeom>
          <a:ln w="12700">
            <a:solidFill>
              <a:srgbClr val="75C6D2"/>
            </a:solidFill>
          </a:ln>
        </p:spPr>
        <p:txBody>
          <a:bodyPr wrap="square" lIns="0" tIns="0" rIns="0" bIns="0" rtlCol="0"/>
          <a:lstStyle/>
          <a:p>
            <a:endParaRPr>
              <a:solidFill>
                <a:prstClr val="black"/>
              </a:solidFill>
              <a:latin typeface="Calibri"/>
            </a:endParaRPr>
          </a:p>
        </p:txBody>
      </p:sp>
      <p:sp>
        <p:nvSpPr>
          <p:cNvPr id="3" name="object 3"/>
          <p:cNvSpPr txBox="1">
            <a:spLocks noGrp="1"/>
          </p:cNvSpPr>
          <p:nvPr>
            <p:ph type="title"/>
          </p:nvPr>
        </p:nvSpPr>
        <p:spPr>
          <a:xfrm>
            <a:off x="5587111" y="385446"/>
            <a:ext cx="1022985" cy="492443"/>
          </a:xfrm>
          <a:prstGeom prst="rect">
            <a:avLst/>
          </a:prstGeom>
        </p:spPr>
        <p:txBody>
          <a:bodyPr vert="horz" wrap="square" lIns="0" tIns="0" rIns="0" bIns="0" rtlCol="0">
            <a:spAutoFit/>
          </a:bodyPr>
          <a:lstStyle/>
          <a:p>
            <a:pPr marL="12700"/>
            <a:r>
              <a:rPr spc="-80"/>
              <a:t>E</a:t>
            </a:r>
            <a:r>
              <a:rPr spc="-35"/>
              <a:t>quit</a:t>
            </a:r>
            <a:r>
              <a:t>y</a:t>
            </a:r>
          </a:p>
        </p:txBody>
      </p:sp>
      <p:sp>
        <p:nvSpPr>
          <p:cNvPr id="4" name="object 4"/>
          <p:cNvSpPr txBox="1"/>
          <p:nvPr/>
        </p:nvSpPr>
        <p:spPr>
          <a:xfrm>
            <a:off x="2197101" y="1436370"/>
            <a:ext cx="3490595" cy="3989070"/>
          </a:xfrm>
          <a:prstGeom prst="rect">
            <a:avLst/>
          </a:prstGeom>
        </p:spPr>
        <p:txBody>
          <a:bodyPr vert="horz" wrap="square" lIns="0" tIns="0" rIns="0" bIns="0" rtlCol="0">
            <a:spAutoFit/>
          </a:bodyPr>
          <a:lstStyle/>
          <a:p>
            <a:pPr marL="184785" indent="-172085">
              <a:buClr>
                <a:srgbClr val="00859F"/>
              </a:buClr>
              <a:buFont typeface="Arial"/>
              <a:buChar char="•"/>
              <a:tabLst>
                <a:tab pos="185420" algn="l"/>
              </a:tabLst>
            </a:pPr>
            <a:r>
              <a:rPr sz="2000" spc="-30">
                <a:solidFill>
                  <a:srgbClr val="444444"/>
                </a:solidFill>
                <a:latin typeface="Calibri Light"/>
                <a:cs typeface="Calibri Light"/>
              </a:rPr>
              <a:t>Types </a:t>
            </a:r>
            <a:r>
              <a:rPr sz="2000" spc="-10">
                <a:solidFill>
                  <a:srgbClr val="444444"/>
                </a:solidFill>
                <a:latin typeface="Calibri Light"/>
                <a:cs typeface="Calibri Light"/>
              </a:rPr>
              <a:t>of Equity</a:t>
            </a:r>
            <a:r>
              <a:rPr sz="2000" spc="-125">
                <a:solidFill>
                  <a:srgbClr val="444444"/>
                </a:solidFill>
                <a:latin typeface="Calibri Light"/>
                <a:cs typeface="Calibri Light"/>
              </a:rPr>
              <a:t> </a:t>
            </a:r>
            <a:r>
              <a:rPr sz="2000" spc="-10">
                <a:solidFill>
                  <a:srgbClr val="444444"/>
                </a:solidFill>
                <a:latin typeface="Calibri Light"/>
                <a:cs typeface="Calibri Light"/>
              </a:rPr>
              <a:t>(SEEA)</a:t>
            </a:r>
            <a:endParaRPr sz="2000">
              <a:solidFill>
                <a:prstClr val="black"/>
              </a:solidFill>
              <a:latin typeface="Calibri Light"/>
              <a:cs typeface="Calibri Light"/>
            </a:endParaRPr>
          </a:p>
          <a:p>
            <a:pPr marL="184785">
              <a:spcBef>
                <a:spcPts val="480"/>
              </a:spcBef>
            </a:pPr>
            <a:r>
              <a:rPr sz="2000">
                <a:solidFill>
                  <a:srgbClr val="00859F"/>
                </a:solidFill>
                <a:latin typeface="Arial"/>
                <a:cs typeface="Arial"/>
              </a:rPr>
              <a:t>–</a:t>
            </a:r>
            <a:r>
              <a:rPr sz="2000" spc="-380">
                <a:solidFill>
                  <a:srgbClr val="00859F"/>
                </a:solidFill>
                <a:latin typeface="Arial"/>
                <a:cs typeface="Arial"/>
              </a:rPr>
              <a:t> </a:t>
            </a:r>
            <a:r>
              <a:rPr sz="2000" spc="-5">
                <a:solidFill>
                  <a:srgbClr val="444444"/>
                </a:solidFill>
                <a:latin typeface="Calibri Light"/>
                <a:cs typeface="Calibri Light"/>
              </a:rPr>
              <a:t>Socioeconomic</a:t>
            </a:r>
            <a:endParaRPr sz="2000">
              <a:solidFill>
                <a:prstClr val="black"/>
              </a:solidFill>
              <a:latin typeface="Calibri Light"/>
              <a:cs typeface="Calibri Light"/>
            </a:endParaRPr>
          </a:p>
          <a:p>
            <a:pPr marL="184785">
              <a:spcBef>
                <a:spcPts val="475"/>
              </a:spcBef>
            </a:pPr>
            <a:r>
              <a:rPr sz="2000">
                <a:solidFill>
                  <a:srgbClr val="00859F"/>
                </a:solidFill>
                <a:latin typeface="Arial"/>
                <a:cs typeface="Arial"/>
              </a:rPr>
              <a:t>–</a:t>
            </a:r>
            <a:r>
              <a:rPr sz="2000" spc="-385">
                <a:solidFill>
                  <a:srgbClr val="00859F"/>
                </a:solidFill>
                <a:latin typeface="Arial"/>
                <a:cs typeface="Arial"/>
              </a:rPr>
              <a:t> </a:t>
            </a:r>
            <a:r>
              <a:rPr sz="2000" spc="-5">
                <a:solidFill>
                  <a:srgbClr val="444444"/>
                </a:solidFill>
                <a:latin typeface="Calibri Light"/>
                <a:cs typeface="Calibri Light"/>
              </a:rPr>
              <a:t>Racial</a:t>
            </a:r>
            <a:endParaRPr sz="2000">
              <a:solidFill>
                <a:prstClr val="black"/>
              </a:solidFill>
              <a:latin typeface="Calibri Light"/>
              <a:cs typeface="Calibri Light"/>
            </a:endParaRPr>
          </a:p>
          <a:p>
            <a:pPr marL="184785">
              <a:spcBef>
                <a:spcPts val="475"/>
              </a:spcBef>
            </a:pPr>
            <a:r>
              <a:rPr sz="2000">
                <a:solidFill>
                  <a:srgbClr val="00859F"/>
                </a:solidFill>
                <a:latin typeface="Arial"/>
                <a:cs typeface="Arial"/>
              </a:rPr>
              <a:t>–</a:t>
            </a:r>
            <a:r>
              <a:rPr sz="2000" spc="-409">
                <a:solidFill>
                  <a:srgbClr val="00859F"/>
                </a:solidFill>
                <a:latin typeface="Arial"/>
                <a:cs typeface="Arial"/>
              </a:rPr>
              <a:t> </a:t>
            </a:r>
            <a:r>
              <a:rPr sz="2000" spc="-5">
                <a:solidFill>
                  <a:srgbClr val="444444"/>
                </a:solidFill>
                <a:latin typeface="Calibri Light"/>
                <a:cs typeface="Calibri Light"/>
              </a:rPr>
              <a:t>Geographic</a:t>
            </a:r>
            <a:endParaRPr sz="2000">
              <a:solidFill>
                <a:prstClr val="black"/>
              </a:solidFill>
              <a:latin typeface="Calibri Light"/>
              <a:cs typeface="Calibri Light"/>
            </a:endParaRPr>
          </a:p>
          <a:p>
            <a:pPr marL="184785">
              <a:spcBef>
                <a:spcPts val="475"/>
              </a:spcBef>
            </a:pPr>
            <a:r>
              <a:rPr sz="2000">
                <a:solidFill>
                  <a:srgbClr val="00859F"/>
                </a:solidFill>
                <a:latin typeface="Arial"/>
                <a:cs typeface="Arial"/>
              </a:rPr>
              <a:t>–</a:t>
            </a:r>
            <a:r>
              <a:rPr sz="2000" spc="-405">
                <a:solidFill>
                  <a:srgbClr val="00859F"/>
                </a:solidFill>
                <a:latin typeface="Arial"/>
                <a:cs typeface="Arial"/>
              </a:rPr>
              <a:t> </a:t>
            </a:r>
            <a:r>
              <a:rPr sz="2000" spc="-5">
                <a:solidFill>
                  <a:srgbClr val="444444"/>
                </a:solidFill>
                <a:latin typeface="Calibri Light"/>
                <a:cs typeface="Calibri Light"/>
              </a:rPr>
              <a:t>Access </a:t>
            </a:r>
            <a:r>
              <a:rPr sz="2000" spc="-15">
                <a:solidFill>
                  <a:srgbClr val="444444"/>
                </a:solidFill>
                <a:latin typeface="Calibri Light"/>
                <a:cs typeface="Calibri Light"/>
              </a:rPr>
              <a:t>to </a:t>
            </a:r>
            <a:r>
              <a:rPr sz="2000" spc="-5">
                <a:solidFill>
                  <a:srgbClr val="444444"/>
                </a:solidFill>
                <a:latin typeface="Calibri Light"/>
                <a:cs typeface="Calibri Light"/>
              </a:rPr>
              <a:t>technology </a:t>
            </a:r>
            <a:r>
              <a:rPr sz="2000">
                <a:solidFill>
                  <a:srgbClr val="444444"/>
                </a:solidFill>
                <a:latin typeface="Calibri Light"/>
                <a:cs typeface="Calibri Light"/>
              </a:rPr>
              <a:t>and </a:t>
            </a:r>
            <a:r>
              <a:rPr sz="2000" spc="-5">
                <a:solidFill>
                  <a:srgbClr val="444444"/>
                </a:solidFill>
                <a:latin typeface="Calibri Light"/>
                <a:cs typeface="Calibri Light"/>
              </a:rPr>
              <a:t>jobs</a:t>
            </a:r>
            <a:endParaRPr sz="2000">
              <a:solidFill>
                <a:prstClr val="black"/>
              </a:solidFill>
              <a:latin typeface="Calibri Light"/>
              <a:cs typeface="Calibri Light"/>
            </a:endParaRPr>
          </a:p>
          <a:p>
            <a:pPr marL="184785" indent="-172085">
              <a:spcBef>
                <a:spcPts val="475"/>
              </a:spcBef>
              <a:buClr>
                <a:srgbClr val="00859F"/>
              </a:buClr>
              <a:buFont typeface="Arial"/>
              <a:buChar char="•"/>
              <a:tabLst>
                <a:tab pos="185420" algn="l"/>
              </a:tabLst>
            </a:pPr>
            <a:r>
              <a:rPr sz="2000" spc="-25">
                <a:solidFill>
                  <a:srgbClr val="444444"/>
                </a:solidFill>
                <a:latin typeface="Calibri Light"/>
                <a:cs typeface="Calibri Light"/>
              </a:rPr>
              <a:t>Transportation</a:t>
            </a:r>
            <a:r>
              <a:rPr sz="2000" spc="-105">
                <a:solidFill>
                  <a:srgbClr val="444444"/>
                </a:solidFill>
                <a:latin typeface="Calibri Light"/>
                <a:cs typeface="Calibri Light"/>
              </a:rPr>
              <a:t> </a:t>
            </a:r>
            <a:r>
              <a:rPr sz="2000" spc="-15">
                <a:solidFill>
                  <a:srgbClr val="444444"/>
                </a:solidFill>
                <a:latin typeface="Calibri Light"/>
                <a:cs typeface="Calibri Light"/>
              </a:rPr>
              <a:t>Electrification</a:t>
            </a:r>
            <a:endParaRPr sz="2000">
              <a:solidFill>
                <a:prstClr val="black"/>
              </a:solidFill>
              <a:latin typeface="Calibri Light"/>
              <a:cs typeface="Calibri Light"/>
            </a:endParaRPr>
          </a:p>
          <a:p>
            <a:pPr marL="184785">
              <a:spcBef>
                <a:spcPts val="480"/>
              </a:spcBef>
            </a:pPr>
            <a:r>
              <a:rPr sz="2000">
                <a:solidFill>
                  <a:srgbClr val="00859F"/>
                </a:solidFill>
                <a:latin typeface="Arial"/>
                <a:cs typeface="Arial"/>
              </a:rPr>
              <a:t>–</a:t>
            </a:r>
            <a:r>
              <a:rPr sz="2000" spc="-380">
                <a:solidFill>
                  <a:srgbClr val="00859F"/>
                </a:solidFill>
                <a:latin typeface="Arial"/>
                <a:cs typeface="Arial"/>
              </a:rPr>
              <a:t> </a:t>
            </a:r>
            <a:r>
              <a:rPr sz="2000" spc="-15">
                <a:solidFill>
                  <a:srgbClr val="444444"/>
                </a:solidFill>
                <a:latin typeface="Calibri Light"/>
                <a:cs typeface="Calibri Light"/>
              </a:rPr>
              <a:t>Personal </a:t>
            </a:r>
            <a:r>
              <a:rPr sz="2000" spc="-5">
                <a:solidFill>
                  <a:srgbClr val="444444"/>
                </a:solidFill>
                <a:latin typeface="Calibri Light"/>
                <a:cs typeface="Calibri Light"/>
              </a:rPr>
              <a:t>vehicles</a:t>
            </a:r>
            <a:endParaRPr sz="2000">
              <a:solidFill>
                <a:prstClr val="black"/>
              </a:solidFill>
              <a:latin typeface="Calibri Light"/>
              <a:cs typeface="Calibri Light"/>
            </a:endParaRPr>
          </a:p>
          <a:p>
            <a:pPr marL="184785">
              <a:spcBef>
                <a:spcPts val="480"/>
              </a:spcBef>
            </a:pPr>
            <a:r>
              <a:rPr sz="2000">
                <a:solidFill>
                  <a:srgbClr val="00859F"/>
                </a:solidFill>
                <a:latin typeface="Arial"/>
                <a:cs typeface="Arial"/>
              </a:rPr>
              <a:t>–</a:t>
            </a:r>
            <a:r>
              <a:rPr sz="2000" spc="-470">
                <a:solidFill>
                  <a:srgbClr val="00859F"/>
                </a:solidFill>
                <a:latin typeface="Arial"/>
                <a:cs typeface="Arial"/>
              </a:rPr>
              <a:t> </a:t>
            </a:r>
            <a:r>
              <a:rPr sz="2000" spc="-5">
                <a:solidFill>
                  <a:srgbClr val="444444"/>
                </a:solidFill>
                <a:latin typeface="Calibri Light"/>
                <a:cs typeface="Calibri Light"/>
              </a:rPr>
              <a:t>Public transit </a:t>
            </a:r>
            <a:r>
              <a:rPr sz="2000">
                <a:solidFill>
                  <a:srgbClr val="444444"/>
                </a:solidFill>
                <a:latin typeface="Calibri Light"/>
                <a:cs typeface="Calibri Light"/>
              </a:rPr>
              <a:t>and school buses</a:t>
            </a:r>
            <a:endParaRPr sz="2000">
              <a:solidFill>
                <a:prstClr val="black"/>
              </a:solidFill>
              <a:latin typeface="Calibri Light"/>
              <a:cs typeface="Calibri Light"/>
            </a:endParaRPr>
          </a:p>
          <a:p>
            <a:pPr marL="184785">
              <a:spcBef>
                <a:spcPts val="480"/>
              </a:spcBef>
            </a:pPr>
            <a:r>
              <a:rPr sz="2000">
                <a:solidFill>
                  <a:srgbClr val="00859F"/>
                </a:solidFill>
                <a:latin typeface="Arial"/>
                <a:cs typeface="Arial"/>
              </a:rPr>
              <a:t>–</a:t>
            </a:r>
            <a:r>
              <a:rPr sz="2000" spc="-405">
                <a:solidFill>
                  <a:srgbClr val="00859F"/>
                </a:solidFill>
                <a:latin typeface="Arial"/>
                <a:cs typeface="Arial"/>
              </a:rPr>
              <a:t> </a:t>
            </a:r>
            <a:r>
              <a:rPr sz="2000" spc="-5">
                <a:solidFill>
                  <a:srgbClr val="444444"/>
                </a:solidFill>
                <a:latin typeface="Calibri Light"/>
                <a:cs typeface="Calibri Light"/>
              </a:rPr>
              <a:t>Rideshare vehicles</a:t>
            </a:r>
            <a:endParaRPr sz="2000">
              <a:solidFill>
                <a:prstClr val="black"/>
              </a:solidFill>
              <a:latin typeface="Calibri Light"/>
              <a:cs typeface="Calibri Light"/>
            </a:endParaRPr>
          </a:p>
          <a:p>
            <a:pPr marL="184785">
              <a:spcBef>
                <a:spcPts val="480"/>
              </a:spcBef>
            </a:pPr>
            <a:r>
              <a:rPr sz="2000">
                <a:solidFill>
                  <a:srgbClr val="00859F"/>
                </a:solidFill>
                <a:latin typeface="Arial"/>
                <a:cs typeface="Arial"/>
              </a:rPr>
              <a:t>–</a:t>
            </a:r>
            <a:r>
              <a:rPr sz="2000" spc="-440">
                <a:solidFill>
                  <a:srgbClr val="00859F"/>
                </a:solidFill>
                <a:latin typeface="Arial"/>
                <a:cs typeface="Arial"/>
              </a:rPr>
              <a:t> </a:t>
            </a:r>
            <a:r>
              <a:rPr sz="2000" spc="-5">
                <a:solidFill>
                  <a:srgbClr val="444444"/>
                </a:solidFill>
                <a:latin typeface="Calibri Light"/>
                <a:cs typeface="Calibri Light"/>
              </a:rPr>
              <a:t>Public </a:t>
            </a:r>
            <a:r>
              <a:rPr sz="2000">
                <a:solidFill>
                  <a:srgbClr val="444444"/>
                </a:solidFill>
                <a:latin typeface="Calibri Light"/>
                <a:cs typeface="Calibri Light"/>
              </a:rPr>
              <a:t>and </a:t>
            </a:r>
            <a:r>
              <a:rPr sz="2000" spc="-10">
                <a:solidFill>
                  <a:srgbClr val="444444"/>
                </a:solidFill>
                <a:latin typeface="Calibri Light"/>
                <a:cs typeface="Calibri Light"/>
              </a:rPr>
              <a:t>private </a:t>
            </a:r>
            <a:r>
              <a:rPr sz="2000">
                <a:solidFill>
                  <a:srgbClr val="444444"/>
                </a:solidFill>
                <a:latin typeface="Calibri Light"/>
                <a:cs typeface="Calibri Light"/>
              </a:rPr>
              <a:t>fleets</a:t>
            </a:r>
            <a:endParaRPr sz="2000">
              <a:solidFill>
                <a:prstClr val="black"/>
              </a:solidFill>
              <a:latin typeface="Calibri Light"/>
              <a:cs typeface="Calibri Light"/>
            </a:endParaRPr>
          </a:p>
          <a:p>
            <a:pPr marL="184785" indent="-172085">
              <a:spcBef>
                <a:spcPts val="480"/>
              </a:spcBef>
              <a:buClr>
                <a:srgbClr val="00859F"/>
              </a:buClr>
              <a:buFont typeface="Arial"/>
              <a:buChar char="•"/>
              <a:tabLst>
                <a:tab pos="185420" algn="l"/>
              </a:tabLst>
            </a:pPr>
            <a:r>
              <a:rPr sz="2000" spc="-10">
                <a:solidFill>
                  <a:srgbClr val="444444"/>
                </a:solidFill>
                <a:latin typeface="Calibri Light"/>
                <a:cs typeface="Calibri Light"/>
              </a:rPr>
              <a:t>Justice40</a:t>
            </a:r>
            <a:r>
              <a:rPr sz="2000" spc="-120">
                <a:solidFill>
                  <a:srgbClr val="444444"/>
                </a:solidFill>
                <a:latin typeface="Calibri Light"/>
                <a:cs typeface="Calibri Light"/>
              </a:rPr>
              <a:t> </a:t>
            </a:r>
            <a:r>
              <a:rPr sz="2000" spc="-15">
                <a:solidFill>
                  <a:srgbClr val="444444"/>
                </a:solidFill>
                <a:latin typeface="Calibri Light"/>
                <a:cs typeface="Calibri Light"/>
              </a:rPr>
              <a:t>Initiative</a:t>
            </a:r>
            <a:endParaRPr sz="2000">
              <a:solidFill>
                <a:prstClr val="black"/>
              </a:solidFill>
              <a:latin typeface="Calibri Light"/>
              <a:cs typeface="Calibri Light"/>
            </a:endParaRPr>
          </a:p>
        </p:txBody>
      </p:sp>
      <p:sp>
        <p:nvSpPr>
          <p:cNvPr id="5" name="object 5"/>
          <p:cNvSpPr/>
          <p:nvPr/>
        </p:nvSpPr>
        <p:spPr>
          <a:xfrm>
            <a:off x="5800345" y="1780033"/>
            <a:ext cx="4544567" cy="3403091"/>
          </a:xfrm>
          <a:prstGeom prst="rect">
            <a:avLst/>
          </a:prstGeom>
          <a:blipFill>
            <a:blip r:embed="rId2" cstate="print"/>
            <a:stretch>
              <a:fillRect/>
            </a:stretch>
          </a:blipFill>
        </p:spPr>
        <p:txBody>
          <a:bodyPr wrap="square" lIns="0" tIns="0" rIns="0" bIns="0" rtlCol="0"/>
          <a:lstStyle/>
          <a:p>
            <a:endParaRPr>
              <a:solidFill>
                <a:prstClr val="black"/>
              </a:solidFill>
              <a:latin typeface="Calibri"/>
            </a:endParaRPr>
          </a:p>
        </p:txBody>
      </p:sp>
      <p:sp>
        <p:nvSpPr>
          <p:cNvPr id="6" name="object 6"/>
          <p:cNvSpPr txBox="1"/>
          <p:nvPr/>
        </p:nvSpPr>
        <p:spPr>
          <a:xfrm>
            <a:off x="5794375" y="5176773"/>
            <a:ext cx="2420620" cy="184666"/>
          </a:xfrm>
          <a:prstGeom prst="rect">
            <a:avLst/>
          </a:prstGeom>
        </p:spPr>
        <p:txBody>
          <a:bodyPr vert="horz" wrap="square" lIns="0" tIns="0" rIns="0" bIns="0" rtlCol="0">
            <a:spAutoFit/>
          </a:bodyPr>
          <a:lstStyle/>
          <a:p>
            <a:pPr marL="12700"/>
            <a:r>
              <a:rPr sz="1200" spc="-5">
                <a:solidFill>
                  <a:srgbClr val="444444"/>
                </a:solidFill>
                <a:latin typeface="Calibri"/>
                <a:cs typeface="Calibri"/>
              </a:rPr>
              <a:t>Source: Community </a:t>
            </a:r>
            <a:r>
              <a:rPr sz="1200" spc="-15">
                <a:solidFill>
                  <a:srgbClr val="444444"/>
                </a:solidFill>
                <a:latin typeface="Calibri"/>
                <a:cs typeface="Calibri"/>
              </a:rPr>
              <a:t>Eye </a:t>
            </a:r>
            <a:r>
              <a:rPr sz="1200" spc="-5">
                <a:solidFill>
                  <a:srgbClr val="444444"/>
                </a:solidFill>
                <a:latin typeface="Calibri"/>
                <a:cs typeface="Calibri"/>
              </a:rPr>
              <a:t>Health</a:t>
            </a:r>
            <a:r>
              <a:rPr sz="1200" spc="-45">
                <a:solidFill>
                  <a:srgbClr val="444444"/>
                </a:solidFill>
                <a:latin typeface="Calibri"/>
                <a:cs typeface="Calibri"/>
              </a:rPr>
              <a:t> </a:t>
            </a:r>
            <a:r>
              <a:rPr sz="1200">
                <a:solidFill>
                  <a:srgbClr val="444444"/>
                </a:solidFill>
                <a:latin typeface="Calibri"/>
                <a:cs typeface="Calibri"/>
              </a:rPr>
              <a:t>Journal</a:t>
            </a:r>
            <a:endParaRPr sz="1200">
              <a:solidFill>
                <a:prstClr val="black"/>
              </a:solidFill>
              <a:latin typeface="Calibri"/>
              <a:cs typeface="Calibri"/>
            </a:endParaRPr>
          </a:p>
        </p:txBody>
      </p:sp>
      <p:sp>
        <p:nvSpPr>
          <p:cNvPr id="7" name="object 7"/>
          <p:cNvSpPr txBox="1">
            <a:spLocks noGrp="1"/>
          </p:cNvSpPr>
          <p:nvPr>
            <p:ph type="sldNum" sz="quarter" idx="7"/>
          </p:nvPr>
        </p:nvSpPr>
        <p:spPr>
          <a:xfrm>
            <a:off x="14004712" y="6383224"/>
            <a:ext cx="137160" cy="156068"/>
          </a:xfrm>
          <a:prstGeom prst="rect">
            <a:avLst/>
          </a:prstGeom>
        </p:spPr>
        <p:txBody>
          <a:bodyPr vert="horz" wrap="square" lIns="0" tIns="0" rIns="0" bIns="0" rtlCol="0">
            <a:spAutoFit/>
          </a:bodyPr>
          <a:lstStyle/>
          <a:p>
            <a:pPr marL="12700">
              <a:lnSpc>
                <a:spcPts val="1240"/>
              </a:lnSpc>
            </a:pPr>
            <a:fld id="{81D60167-4931-47E6-BA6A-407CBD079E47}" type="slidenum">
              <a:rPr dirty="0">
                <a:solidFill>
                  <a:prstClr val="white"/>
                </a:solidFill>
              </a:rPr>
              <a:pPr marL="12700">
                <a:lnSpc>
                  <a:spcPts val="1240"/>
                </a:lnSpc>
              </a:pPr>
              <a:t>10</a:t>
            </a:fld>
            <a:endParaRPr>
              <a:solidFill>
                <a:prstClr val="white"/>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209800" y="1161288"/>
            <a:ext cx="7772400" cy="0"/>
          </a:xfrm>
          <a:custGeom>
            <a:avLst/>
            <a:gdLst/>
            <a:ahLst/>
            <a:cxnLst/>
            <a:rect l="l" t="t" r="r" b="b"/>
            <a:pathLst>
              <a:path w="7772400">
                <a:moveTo>
                  <a:pt x="0" y="0"/>
                </a:moveTo>
                <a:lnTo>
                  <a:pt x="7772400" y="0"/>
                </a:lnTo>
              </a:path>
            </a:pathLst>
          </a:custGeom>
          <a:ln w="12700">
            <a:solidFill>
              <a:srgbClr val="75C6D2"/>
            </a:solidFill>
          </a:ln>
        </p:spPr>
        <p:txBody>
          <a:bodyPr wrap="square" lIns="0" tIns="0" rIns="0" bIns="0" rtlCol="0"/>
          <a:lstStyle/>
          <a:p>
            <a:endParaRPr>
              <a:solidFill>
                <a:prstClr val="black"/>
              </a:solidFill>
              <a:latin typeface="Calibri"/>
            </a:endParaRPr>
          </a:p>
        </p:txBody>
      </p:sp>
      <p:sp>
        <p:nvSpPr>
          <p:cNvPr id="3" name="object 3"/>
          <p:cNvSpPr txBox="1">
            <a:spLocks noGrp="1"/>
          </p:cNvSpPr>
          <p:nvPr>
            <p:ph type="title"/>
          </p:nvPr>
        </p:nvSpPr>
        <p:spPr>
          <a:xfrm>
            <a:off x="4654423" y="385446"/>
            <a:ext cx="2890520" cy="492443"/>
          </a:xfrm>
          <a:prstGeom prst="rect">
            <a:avLst/>
          </a:prstGeom>
        </p:spPr>
        <p:txBody>
          <a:bodyPr vert="horz" wrap="square" lIns="0" tIns="0" rIns="0" bIns="0" rtlCol="0">
            <a:spAutoFit/>
          </a:bodyPr>
          <a:lstStyle/>
          <a:p>
            <a:pPr marL="12700"/>
            <a:r>
              <a:rPr spc="-40"/>
              <a:t>Policy </a:t>
            </a:r>
            <a:r>
              <a:t>&amp;</a:t>
            </a:r>
            <a:r>
              <a:rPr spc="-204"/>
              <a:t> </a:t>
            </a:r>
            <a:r>
              <a:rPr spc="-55"/>
              <a:t>Programs</a:t>
            </a:r>
          </a:p>
        </p:txBody>
      </p:sp>
      <p:sp>
        <p:nvSpPr>
          <p:cNvPr id="4" name="object 4"/>
          <p:cNvSpPr txBox="1"/>
          <p:nvPr/>
        </p:nvSpPr>
        <p:spPr>
          <a:xfrm>
            <a:off x="2197101" y="1545716"/>
            <a:ext cx="3499485" cy="4442242"/>
          </a:xfrm>
          <a:prstGeom prst="rect">
            <a:avLst/>
          </a:prstGeom>
        </p:spPr>
        <p:txBody>
          <a:bodyPr vert="horz" wrap="square" lIns="0" tIns="0" rIns="0" bIns="0" rtlCol="0">
            <a:spAutoFit/>
          </a:bodyPr>
          <a:lstStyle/>
          <a:p>
            <a:pPr marL="184785" marR="5080" indent="-172085">
              <a:buClr>
                <a:srgbClr val="00859F"/>
              </a:buClr>
              <a:buFont typeface="Arial"/>
              <a:buChar char="•"/>
              <a:tabLst>
                <a:tab pos="185420" algn="l"/>
              </a:tabLst>
            </a:pPr>
            <a:r>
              <a:rPr sz="1900" spc="-10">
                <a:solidFill>
                  <a:srgbClr val="444444"/>
                </a:solidFill>
                <a:latin typeface="Calibri Light"/>
                <a:cs typeface="Calibri Light"/>
              </a:rPr>
              <a:t>EV </a:t>
            </a:r>
            <a:r>
              <a:rPr sz="1900" spc="-15">
                <a:solidFill>
                  <a:srgbClr val="444444"/>
                </a:solidFill>
                <a:latin typeface="Calibri Light"/>
                <a:cs typeface="Calibri Light"/>
              </a:rPr>
              <a:t>Capable, </a:t>
            </a:r>
            <a:r>
              <a:rPr sz="1900" spc="-40">
                <a:solidFill>
                  <a:srgbClr val="444444"/>
                </a:solidFill>
                <a:latin typeface="Calibri Light"/>
                <a:cs typeface="Calibri Light"/>
              </a:rPr>
              <a:t>EV-Ready, </a:t>
            </a:r>
            <a:r>
              <a:rPr sz="1900" spc="-20">
                <a:solidFill>
                  <a:srgbClr val="444444"/>
                </a:solidFill>
                <a:latin typeface="Calibri Light"/>
                <a:cs typeface="Calibri Light"/>
              </a:rPr>
              <a:t>EV-Installed  Policies</a:t>
            </a:r>
            <a:endParaRPr sz="1900">
              <a:solidFill>
                <a:prstClr val="black"/>
              </a:solidFill>
              <a:latin typeface="Calibri Light"/>
              <a:cs typeface="Calibri Light"/>
            </a:endParaRPr>
          </a:p>
          <a:p>
            <a:pPr marL="356870" lvl="1" indent="-172085">
              <a:spcBef>
                <a:spcPts val="455"/>
              </a:spcBef>
              <a:buClr>
                <a:srgbClr val="00859F"/>
              </a:buClr>
              <a:buFont typeface="Arial"/>
              <a:buChar char="–"/>
              <a:tabLst>
                <a:tab pos="357505" algn="l"/>
              </a:tabLst>
            </a:pPr>
            <a:r>
              <a:rPr sz="1900" spc="-15">
                <a:solidFill>
                  <a:srgbClr val="444444"/>
                </a:solidFill>
                <a:latin typeface="Calibri Light"/>
                <a:cs typeface="Calibri Light"/>
              </a:rPr>
              <a:t>Atlanta,</a:t>
            </a:r>
            <a:r>
              <a:rPr sz="1900" spc="-65">
                <a:solidFill>
                  <a:srgbClr val="444444"/>
                </a:solidFill>
                <a:latin typeface="Calibri Light"/>
                <a:cs typeface="Calibri Light"/>
              </a:rPr>
              <a:t> </a:t>
            </a:r>
            <a:r>
              <a:rPr sz="1900" spc="-10">
                <a:solidFill>
                  <a:srgbClr val="444444"/>
                </a:solidFill>
                <a:latin typeface="Calibri Light"/>
                <a:cs typeface="Calibri Light"/>
              </a:rPr>
              <a:t>GA</a:t>
            </a:r>
            <a:endParaRPr sz="1900">
              <a:solidFill>
                <a:prstClr val="black"/>
              </a:solidFill>
              <a:latin typeface="Calibri Light"/>
              <a:cs typeface="Calibri Light"/>
            </a:endParaRPr>
          </a:p>
          <a:p>
            <a:pPr marL="356870" lvl="1" indent="-172085">
              <a:spcBef>
                <a:spcPts val="455"/>
              </a:spcBef>
              <a:buClr>
                <a:srgbClr val="00859F"/>
              </a:buClr>
              <a:buFont typeface="Arial"/>
              <a:buChar char="–"/>
              <a:tabLst>
                <a:tab pos="357505" algn="l"/>
              </a:tabLst>
            </a:pPr>
            <a:r>
              <a:rPr sz="1900" spc="-10">
                <a:solidFill>
                  <a:srgbClr val="444444"/>
                </a:solidFill>
                <a:latin typeface="Calibri Light"/>
                <a:cs typeface="Calibri Light"/>
              </a:rPr>
              <a:t>Orlando,</a:t>
            </a:r>
            <a:r>
              <a:rPr sz="1900" spc="-80">
                <a:solidFill>
                  <a:srgbClr val="444444"/>
                </a:solidFill>
                <a:latin typeface="Calibri Light"/>
                <a:cs typeface="Calibri Light"/>
              </a:rPr>
              <a:t> </a:t>
            </a:r>
            <a:r>
              <a:rPr sz="1900" spc="-5">
                <a:solidFill>
                  <a:srgbClr val="444444"/>
                </a:solidFill>
                <a:latin typeface="Calibri Light"/>
                <a:cs typeface="Calibri Light"/>
              </a:rPr>
              <a:t>FL</a:t>
            </a:r>
            <a:endParaRPr sz="1900">
              <a:solidFill>
                <a:prstClr val="black"/>
              </a:solidFill>
              <a:latin typeface="Calibri Light"/>
              <a:cs typeface="Calibri Light"/>
            </a:endParaRPr>
          </a:p>
          <a:p>
            <a:pPr marL="184785" indent="-172085">
              <a:spcBef>
                <a:spcPts val="455"/>
              </a:spcBef>
              <a:buClr>
                <a:srgbClr val="00859F"/>
              </a:buClr>
              <a:buFont typeface="Arial"/>
              <a:buChar char="•"/>
              <a:tabLst>
                <a:tab pos="185420" algn="l"/>
              </a:tabLst>
            </a:pPr>
            <a:r>
              <a:rPr sz="1900" spc="-15">
                <a:solidFill>
                  <a:srgbClr val="444444"/>
                </a:solidFill>
                <a:latin typeface="Calibri Light"/>
                <a:cs typeface="Calibri Light"/>
              </a:rPr>
              <a:t>Streamlined </a:t>
            </a:r>
            <a:r>
              <a:rPr sz="1900" spc="-20">
                <a:solidFill>
                  <a:srgbClr val="444444"/>
                </a:solidFill>
                <a:latin typeface="Calibri Light"/>
                <a:cs typeface="Calibri Light"/>
              </a:rPr>
              <a:t>Permitting </a:t>
            </a:r>
            <a:r>
              <a:rPr sz="1900" spc="-30">
                <a:solidFill>
                  <a:srgbClr val="444444"/>
                </a:solidFill>
                <a:latin typeface="Calibri Light"/>
                <a:cs typeface="Calibri Light"/>
              </a:rPr>
              <a:t>for</a:t>
            </a:r>
            <a:r>
              <a:rPr sz="1900" spc="-45">
                <a:solidFill>
                  <a:srgbClr val="444444"/>
                </a:solidFill>
                <a:latin typeface="Calibri Light"/>
                <a:cs typeface="Calibri Light"/>
              </a:rPr>
              <a:t> </a:t>
            </a:r>
            <a:r>
              <a:rPr sz="1900" spc="-10">
                <a:solidFill>
                  <a:srgbClr val="444444"/>
                </a:solidFill>
                <a:latin typeface="Calibri Light"/>
                <a:cs typeface="Calibri Light"/>
              </a:rPr>
              <a:t>EVSE</a:t>
            </a:r>
            <a:endParaRPr sz="1900">
              <a:solidFill>
                <a:prstClr val="black"/>
              </a:solidFill>
              <a:latin typeface="Calibri Light"/>
              <a:cs typeface="Calibri Light"/>
            </a:endParaRPr>
          </a:p>
          <a:p>
            <a:pPr marL="184785" indent="-172085">
              <a:spcBef>
                <a:spcPts val="450"/>
              </a:spcBef>
              <a:buClr>
                <a:srgbClr val="00859F"/>
              </a:buClr>
              <a:buFont typeface="Arial"/>
              <a:buChar char="•"/>
              <a:tabLst>
                <a:tab pos="185420" algn="l"/>
              </a:tabLst>
            </a:pPr>
            <a:r>
              <a:rPr sz="1900" spc="-35">
                <a:solidFill>
                  <a:srgbClr val="444444"/>
                </a:solidFill>
                <a:latin typeface="Calibri Light"/>
                <a:cs typeface="Calibri Light"/>
              </a:rPr>
              <a:t>Workforce</a:t>
            </a:r>
            <a:r>
              <a:rPr sz="1900" spc="-45">
                <a:solidFill>
                  <a:srgbClr val="444444"/>
                </a:solidFill>
                <a:latin typeface="Calibri Light"/>
                <a:cs typeface="Calibri Light"/>
              </a:rPr>
              <a:t> </a:t>
            </a:r>
            <a:r>
              <a:rPr sz="1900" spc="-20">
                <a:solidFill>
                  <a:srgbClr val="444444"/>
                </a:solidFill>
                <a:latin typeface="Calibri Light"/>
                <a:cs typeface="Calibri Light"/>
              </a:rPr>
              <a:t>Development</a:t>
            </a:r>
            <a:endParaRPr sz="1900">
              <a:solidFill>
                <a:prstClr val="black"/>
              </a:solidFill>
              <a:latin typeface="Calibri Light"/>
              <a:cs typeface="Calibri Light"/>
            </a:endParaRPr>
          </a:p>
          <a:p>
            <a:pPr marL="184785" indent="-172085">
              <a:spcBef>
                <a:spcPts val="450"/>
              </a:spcBef>
              <a:buClr>
                <a:srgbClr val="00859F"/>
              </a:buClr>
              <a:buFont typeface="Arial"/>
              <a:buChar char="•"/>
              <a:tabLst>
                <a:tab pos="185420" algn="l"/>
              </a:tabLst>
            </a:pPr>
            <a:r>
              <a:rPr sz="1900" spc="-25">
                <a:solidFill>
                  <a:srgbClr val="444444"/>
                </a:solidFill>
                <a:latin typeface="Calibri Light"/>
                <a:cs typeface="Calibri Light"/>
              </a:rPr>
              <a:t>Federal</a:t>
            </a:r>
            <a:r>
              <a:rPr sz="1900" spc="-70">
                <a:solidFill>
                  <a:srgbClr val="444444"/>
                </a:solidFill>
                <a:latin typeface="Calibri Light"/>
                <a:cs typeface="Calibri Light"/>
              </a:rPr>
              <a:t> </a:t>
            </a:r>
            <a:r>
              <a:rPr sz="1900" spc="-15">
                <a:solidFill>
                  <a:srgbClr val="444444"/>
                </a:solidFill>
                <a:latin typeface="Calibri Light"/>
                <a:cs typeface="Calibri Light"/>
              </a:rPr>
              <a:t>Funding</a:t>
            </a:r>
            <a:endParaRPr sz="1900">
              <a:solidFill>
                <a:prstClr val="black"/>
              </a:solidFill>
              <a:latin typeface="Calibri Light"/>
              <a:cs typeface="Calibri Light"/>
            </a:endParaRPr>
          </a:p>
          <a:p>
            <a:pPr marL="356870" lvl="1" indent="-172085">
              <a:spcBef>
                <a:spcPts val="450"/>
              </a:spcBef>
              <a:buClr>
                <a:srgbClr val="00859F"/>
              </a:buClr>
              <a:buFont typeface="Arial"/>
              <a:buChar char="–"/>
              <a:tabLst>
                <a:tab pos="357505" algn="l"/>
              </a:tabLst>
            </a:pPr>
            <a:r>
              <a:rPr sz="1900" spc="-5">
                <a:solidFill>
                  <a:srgbClr val="444444"/>
                </a:solidFill>
                <a:latin typeface="Calibri Light"/>
                <a:cs typeface="Calibri Light"/>
              </a:rPr>
              <a:t>Clean School </a:t>
            </a:r>
            <a:r>
              <a:rPr sz="1900" spc="-10">
                <a:solidFill>
                  <a:srgbClr val="444444"/>
                </a:solidFill>
                <a:latin typeface="Calibri Light"/>
                <a:cs typeface="Calibri Light"/>
              </a:rPr>
              <a:t>Bus </a:t>
            </a:r>
            <a:r>
              <a:rPr sz="1900" spc="-25">
                <a:solidFill>
                  <a:srgbClr val="444444"/>
                </a:solidFill>
                <a:latin typeface="Calibri Light"/>
                <a:cs typeface="Calibri Light"/>
              </a:rPr>
              <a:t>Program</a:t>
            </a:r>
            <a:r>
              <a:rPr sz="1900" spc="10">
                <a:solidFill>
                  <a:srgbClr val="444444"/>
                </a:solidFill>
                <a:latin typeface="Calibri Light"/>
                <a:cs typeface="Calibri Light"/>
              </a:rPr>
              <a:t> </a:t>
            </a:r>
            <a:r>
              <a:rPr sz="1900" spc="-5">
                <a:solidFill>
                  <a:srgbClr val="444444"/>
                </a:solidFill>
                <a:latin typeface="Calibri Light"/>
                <a:cs typeface="Calibri Light"/>
              </a:rPr>
              <a:t>($5B)</a:t>
            </a:r>
            <a:endParaRPr sz="1900">
              <a:solidFill>
                <a:prstClr val="black"/>
              </a:solidFill>
              <a:latin typeface="Calibri Light"/>
              <a:cs typeface="Calibri Light"/>
            </a:endParaRPr>
          </a:p>
          <a:p>
            <a:pPr marL="356870" lvl="1" indent="-172085">
              <a:spcBef>
                <a:spcPts val="450"/>
              </a:spcBef>
              <a:buClr>
                <a:srgbClr val="00859F"/>
              </a:buClr>
              <a:buFont typeface="Arial"/>
              <a:buChar char="–"/>
              <a:tabLst>
                <a:tab pos="357505" algn="l"/>
              </a:tabLst>
            </a:pPr>
            <a:r>
              <a:rPr sz="1900" spc="-5">
                <a:solidFill>
                  <a:srgbClr val="444444"/>
                </a:solidFill>
                <a:latin typeface="Calibri Light"/>
                <a:cs typeface="Calibri Light"/>
              </a:rPr>
              <a:t>Clean </a:t>
            </a:r>
            <a:r>
              <a:rPr sz="1900" spc="-15">
                <a:solidFill>
                  <a:srgbClr val="444444"/>
                </a:solidFill>
                <a:latin typeface="Calibri Light"/>
                <a:cs typeface="Calibri Light"/>
              </a:rPr>
              <a:t>Infrastructure</a:t>
            </a:r>
            <a:r>
              <a:rPr sz="1900" spc="-10">
                <a:solidFill>
                  <a:srgbClr val="444444"/>
                </a:solidFill>
                <a:latin typeface="Calibri Light"/>
                <a:cs typeface="Calibri Light"/>
              </a:rPr>
              <a:t> </a:t>
            </a:r>
            <a:r>
              <a:rPr sz="1900" spc="-5">
                <a:solidFill>
                  <a:srgbClr val="444444"/>
                </a:solidFill>
                <a:latin typeface="Calibri Light"/>
                <a:cs typeface="Calibri Light"/>
              </a:rPr>
              <a:t>($2.5B)</a:t>
            </a:r>
            <a:endParaRPr sz="1900">
              <a:solidFill>
                <a:prstClr val="black"/>
              </a:solidFill>
              <a:latin typeface="Calibri Light"/>
              <a:cs typeface="Calibri Light"/>
            </a:endParaRPr>
          </a:p>
          <a:p>
            <a:pPr marL="356870" lvl="1" indent="-172085">
              <a:spcBef>
                <a:spcPts val="455"/>
              </a:spcBef>
              <a:buClr>
                <a:srgbClr val="00859F"/>
              </a:buClr>
              <a:buFont typeface="Arial"/>
              <a:buChar char="–"/>
              <a:tabLst>
                <a:tab pos="357505" algn="l"/>
              </a:tabLst>
            </a:pPr>
            <a:r>
              <a:rPr sz="1900" spc="-10">
                <a:solidFill>
                  <a:srgbClr val="444444"/>
                </a:solidFill>
                <a:latin typeface="Calibri Light"/>
                <a:cs typeface="Calibri Light"/>
              </a:rPr>
              <a:t>NEVI </a:t>
            </a:r>
            <a:r>
              <a:rPr sz="1900" spc="-5">
                <a:solidFill>
                  <a:srgbClr val="444444"/>
                </a:solidFill>
                <a:latin typeface="Calibri Light"/>
                <a:cs typeface="Calibri Light"/>
              </a:rPr>
              <a:t>(GA:</a:t>
            </a:r>
            <a:r>
              <a:rPr sz="1900" spc="-75">
                <a:solidFill>
                  <a:srgbClr val="444444"/>
                </a:solidFill>
                <a:latin typeface="Calibri Light"/>
                <a:cs typeface="Calibri Light"/>
              </a:rPr>
              <a:t> </a:t>
            </a:r>
            <a:r>
              <a:rPr sz="1900" spc="-5">
                <a:solidFill>
                  <a:srgbClr val="444444"/>
                </a:solidFill>
                <a:latin typeface="Calibri Light"/>
                <a:cs typeface="Calibri Light"/>
              </a:rPr>
              <a:t>$135M)</a:t>
            </a:r>
            <a:endParaRPr sz="1900">
              <a:solidFill>
                <a:prstClr val="black"/>
              </a:solidFill>
              <a:latin typeface="Calibri Light"/>
              <a:cs typeface="Calibri Light"/>
            </a:endParaRPr>
          </a:p>
          <a:p>
            <a:pPr marL="356870" marR="527685" lvl="1" indent="-172085">
              <a:spcBef>
                <a:spcPts val="455"/>
              </a:spcBef>
              <a:buClr>
                <a:srgbClr val="00859F"/>
              </a:buClr>
              <a:buFont typeface="Arial"/>
              <a:buChar char="–"/>
              <a:tabLst>
                <a:tab pos="357505" algn="l"/>
              </a:tabLst>
            </a:pPr>
            <a:r>
              <a:rPr sz="1900" spc="-10">
                <a:solidFill>
                  <a:srgbClr val="444444"/>
                </a:solidFill>
                <a:latin typeface="Calibri Light"/>
                <a:cs typeface="Calibri Light"/>
              </a:rPr>
              <a:t>Carbon Reduction </a:t>
            </a:r>
            <a:r>
              <a:rPr sz="1900" spc="-25">
                <a:solidFill>
                  <a:srgbClr val="444444"/>
                </a:solidFill>
                <a:latin typeface="Calibri Light"/>
                <a:cs typeface="Calibri Light"/>
              </a:rPr>
              <a:t>Program  </a:t>
            </a:r>
            <a:r>
              <a:rPr sz="1900" spc="-5">
                <a:solidFill>
                  <a:srgbClr val="444444"/>
                </a:solidFill>
                <a:latin typeface="Calibri Light"/>
                <a:cs typeface="Calibri Light"/>
              </a:rPr>
              <a:t>($6B)</a:t>
            </a:r>
            <a:endParaRPr sz="1900">
              <a:solidFill>
                <a:prstClr val="black"/>
              </a:solidFill>
              <a:latin typeface="Calibri Light"/>
              <a:cs typeface="Calibri Light"/>
            </a:endParaRPr>
          </a:p>
          <a:p>
            <a:pPr marL="356870" lvl="1" indent="-172085">
              <a:spcBef>
                <a:spcPts val="455"/>
              </a:spcBef>
              <a:buClr>
                <a:srgbClr val="00859F"/>
              </a:buClr>
              <a:buFont typeface="Arial"/>
              <a:buChar char="–"/>
              <a:tabLst>
                <a:tab pos="357505" algn="l"/>
              </a:tabLst>
            </a:pPr>
            <a:r>
              <a:rPr sz="1900" spc="-10">
                <a:solidFill>
                  <a:srgbClr val="444444"/>
                </a:solidFill>
                <a:latin typeface="Calibri Light"/>
                <a:cs typeface="Calibri Light"/>
              </a:rPr>
              <a:t>Discretionary </a:t>
            </a:r>
            <a:r>
              <a:rPr sz="1900" spc="-20">
                <a:solidFill>
                  <a:srgbClr val="444444"/>
                </a:solidFill>
                <a:latin typeface="Calibri Light"/>
                <a:cs typeface="Calibri Light"/>
              </a:rPr>
              <a:t>Grant</a:t>
            </a:r>
            <a:r>
              <a:rPr sz="1900" spc="20">
                <a:solidFill>
                  <a:srgbClr val="444444"/>
                </a:solidFill>
                <a:latin typeface="Calibri Light"/>
                <a:cs typeface="Calibri Light"/>
              </a:rPr>
              <a:t> </a:t>
            </a:r>
            <a:r>
              <a:rPr sz="1900" spc="-20">
                <a:solidFill>
                  <a:srgbClr val="444444"/>
                </a:solidFill>
                <a:latin typeface="Calibri Light"/>
                <a:cs typeface="Calibri Light"/>
              </a:rPr>
              <a:t>Programs</a:t>
            </a:r>
            <a:endParaRPr sz="1900">
              <a:solidFill>
                <a:prstClr val="black"/>
              </a:solidFill>
              <a:latin typeface="Calibri Light"/>
              <a:cs typeface="Calibri Light"/>
            </a:endParaRPr>
          </a:p>
        </p:txBody>
      </p:sp>
      <p:sp>
        <p:nvSpPr>
          <p:cNvPr id="5" name="object 5"/>
          <p:cNvSpPr/>
          <p:nvPr/>
        </p:nvSpPr>
        <p:spPr>
          <a:xfrm>
            <a:off x="5867401" y="1331975"/>
            <a:ext cx="3715511" cy="2404872"/>
          </a:xfrm>
          <a:prstGeom prst="rect">
            <a:avLst/>
          </a:prstGeom>
          <a:blipFill>
            <a:blip r:embed="rId2" cstate="print"/>
            <a:stretch>
              <a:fillRect/>
            </a:stretch>
          </a:blipFill>
        </p:spPr>
        <p:txBody>
          <a:bodyPr wrap="square" lIns="0" tIns="0" rIns="0" bIns="0" rtlCol="0"/>
          <a:lstStyle/>
          <a:p>
            <a:endParaRPr>
              <a:solidFill>
                <a:prstClr val="black"/>
              </a:solidFill>
              <a:latin typeface="Calibri"/>
            </a:endParaRPr>
          </a:p>
        </p:txBody>
      </p:sp>
      <p:sp>
        <p:nvSpPr>
          <p:cNvPr id="6" name="object 6"/>
          <p:cNvSpPr/>
          <p:nvPr/>
        </p:nvSpPr>
        <p:spPr>
          <a:xfrm>
            <a:off x="5867401" y="3957828"/>
            <a:ext cx="3715511" cy="2523744"/>
          </a:xfrm>
          <a:prstGeom prst="rect">
            <a:avLst/>
          </a:prstGeom>
          <a:blipFill>
            <a:blip r:embed="rId3" cstate="print"/>
            <a:stretch>
              <a:fillRect/>
            </a:stretch>
          </a:blipFill>
        </p:spPr>
        <p:txBody>
          <a:bodyPr wrap="square" lIns="0" tIns="0" rIns="0" bIns="0" rtlCol="0"/>
          <a:lstStyle/>
          <a:p>
            <a:endParaRPr>
              <a:solidFill>
                <a:prstClr val="black"/>
              </a:solidFill>
              <a:latin typeface="Calibri"/>
            </a:endParaRPr>
          </a:p>
        </p:txBody>
      </p:sp>
      <p:sp>
        <p:nvSpPr>
          <p:cNvPr id="7" name="object 7"/>
          <p:cNvSpPr txBox="1"/>
          <p:nvPr/>
        </p:nvSpPr>
        <p:spPr>
          <a:xfrm>
            <a:off x="5870576" y="3702050"/>
            <a:ext cx="1652905" cy="184666"/>
          </a:xfrm>
          <a:prstGeom prst="rect">
            <a:avLst/>
          </a:prstGeom>
        </p:spPr>
        <p:txBody>
          <a:bodyPr vert="horz" wrap="square" lIns="0" tIns="0" rIns="0" bIns="0" rtlCol="0">
            <a:spAutoFit/>
          </a:bodyPr>
          <a:lstStyle/>
          <a:p>
            <a:pPr marL="12700"/>
            <a:r>
              <a:rPr sz="1200" spc="-5">
                <a:solidFill>
                  <a:srgbClr val="444444"/>
                </a:solidFill>
                <a:latin typeface="Calibri"/>
                <a:cs typeface="Calibri"/>
              </a:rPr>
              <a:t>Photo </a:t>
            </a:r>
            <a:r>
              <a:rPr sz="1200">
                <a:solidFill>
                  <a:srgbClr val="444444"/>
                </a:solidFill>
                <a:latin typeface="Calibri"/>
                <a:cs typeface="Calibri"/>
              </a:rPr>
              <a:t>by: </a:t>
            </a:r>
            <a:r>
              <a:rPr sz="1200" spc="-5">
                <a:solidFill>
                  <a:srgbClr val="444444"/>
                </a:solidFill>
                <a:latin typeface="Calibri"/>
                <a:cs typeface="Calibri"/>
              </a:rPr>
              <a:t>Andrew</a:t>
            </a:r>
            <a:r>
              <a:rPr sz="1200" spc="-100">
                <a:solidFill>
                  <a:srgbClr val="444444"/>
                </a:solidFill>
                <a:latin typeface="Calibri"/>
                <a:cs typeface="Calibri"/>
              </a:rPr>
              <a:t> </a:t>
            </a:r>
            <a:r>
              <a:rPr sz="1200" spc="-5">
                <a:solidFill>
                  <a:srgbClr val="444444"/>
                </a:solidFill>
                <a:latin typeface="Calibri"/>
                <a:cs typeface="Calibri"/>
              </a:rPr>
              <a:t>Roberts</a:t>
            </a:r>
            <a:endParaRPr sz="1200">
              <a:solidFill>
                <a:prstClr val="black"/>
              </a:solidFill>
              <a:latin typeface="Calibri"/>
              <a:cs typeface="Calibri"/>
            </a:endParaRPr>
          </a:p>
        </p:txBody>
      </p:sp>
      <p:sp>
        <p:nvSpPr>
          <p:cNvPr id="8" name="object 8"/>
          <p:cNvSpPr txBox="1">
            <a:spLocks noGrp="1"/>
          </p:cNvSpPr>
          <p:nvPr>
            <p:ph type="sldNum" sz="quarter" idx="7"/>
          </p:nvPr>
        </p:nvSpPr>
        <p:spPr>
          <a:xfrm>
            <a:off x="14004712" y="6383224"/>
            <a:ext cx="137160" cy="156068"/>
          </a:xfrm>
          <a:prstGeom prst="rect">
            <a:avLst/>
          </a:prstGeom>
        </p:spPr>
        <p:txBody>
          <a:bodyPr vert="horz" wrap="square" lIns="0" tIns="0" rIns="0" bIns="0" rtlCol="0">
            <a:spAutoFit/>
          </a:bodyPr>
          <a:lstStyle/>
          <a:p>
            <a:pPr marL="12700">
              <a:lnSpc>
                <a:spcPts val="1240"/>
              </a:lnSpc>
            </a:pPr>
            <a:fld id="{81D60167-4931-47E6-BA6A-407CBD079E47}" type="slidenum">
              <a:rPr dirty="0">
                <a:solidFill>
                  <a:prstClr val="white"/>
                </a:solidFill>
              </a:rPr>
              <a:pPr marL="12700">
                <a:lnSpc>
                  <a:spcPts val="1240"/>
                </a:lnSpc>
              </a:pPr>
              <a:t>11</a:t>
            </a:fld>
            <a:endParaRPr>
              <a:solidFill>
                <a:prstClr val="white"/>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209800" y="1161288"/>
            <a:ext cx="7772400" cy="0"/>
          </a:xfrm>
          <a:custGeom>
            <a:avLst/>
            <a:gdLst/>
            <a:ahLst/>
            <a:cxnLst/>
            <a:rect l="l" t="t" r="r" b="b"/>
            <a:pathLst>
              <a:path w="7772400">
                <a:moveTo>
                  <a:pt x="0" y="0"/>
                </a:moveTo>
                <a:lnTo>
                  <a:pt x="7772400" y="0"/>
                </a:lnTo>
              </a:path>
            </a:pathLst>
          </a:custGeom>
          <a:ln w="12700">
            <a:solidFill>
              <a:srgbClr val="75C6D2"/>
            </a:solidFill>
          </a:ln>
        </p:spPr>
        <p:txBody>
          <a:bodyPr wrap="square" lIns="0" tIns="0" rIns="0" bIns="0" rtlCol="0"/>
          <a:lstStyle/>
          <a:p>
            <a:endParaRPr>
              <a:solidFill>
                <a:prstClr val="black"/>
              </a:solidFill>
              <a:latin typeface="Calibri"/>
            </a:endParaRPr>
          </a:p>
        </p:txBody>
      </p:sp>
      <p:sp>
        <p:nvSpPr>
          <p:cNvPr id="3" name="object 3"/>
          <p:cNvSpPr txBox="1">
            <a:spLocks noGrp="1"/>
          </p:cNvSpPr>
          <p:nvPr>
            <p:ph type="title"/>
          </p:nvPr>
        </p:nvSpPr>
        <p:spPr>
          <a:xfrm>
            <a:off x="5096384" y="385446"/>
            <a:ext cx="2007235" cy="492443"/>
          </a:xfrm>
          <a:prstGeom prst="rect">
            <a:avLst/>
          </a:prstGeom>
        </p:spPr>
        <p:txBody>
          <a:bodyPr vert="horz" wrap="square" lIns="0" tIns="0" rIns="0" bIns="0" rtlCol="0">
            <a:spAutoFit/>
          </a:bodyPr>
          <a:lstStyle/>
          <a:p>
            <a:pPr marL="12700"/>
            <a:r>
              <a:rPr spc="-50"/>
              <a:t>Partnerships</a:t>
            </a:r>
          </a:p>
        </p:txBody>
      </p:sp>
      <p:sp>
        <p:nvSpPr>
          <p:cNvPr id="4" name="object 4"/>
          <p:cNvSpPr txBox="1"/>
          <p:nvPr/>
        </p:nvSpPr>
        <p:spPr>
          <a:xfrm>
            <a:off x="2345233" y="1355598"/>
            <a:ext cx="2699385" cy="4079875"/>
          </a:xfrm>
          <a:prstGeom prst="rect">
            <a:avLst/>
          </a:prstGeom>
        </p:spPr>
        <p:txBody>
          <a:bodyPr vert="horz" wrap="square" lIns="0" tIns="0" rIns="0" bIns="0" rtlCol="0">
            <a:spAutoFit/>
          </a:bodyPr>
          <a:lstStyle/>
          <a:p>
            <a:pPr marL="184785" indent="-172085">
              <a:buClr>
                <a:srgbClr val="00859F"/>
              </a:buClr>
              <a:buFont typeface="Arial"/>
              <a:buChar char="•"/>
              <a:tabLst>
                <a:tab pos="185420" algn="l"/>
              </a:tabLst>
            </a:pPr>
            <a:r>
              <a:rPr sz="2000" spc="-20">
                <a:solidFill>
                  <a:srgbClr val="444444"/>
                </a:solidFill>
                <a:latin typeface="Calibri Light"/>
                <a:cs typeface="Calibri Light"/>
              </a:rPr>
              <a:t>Partners </a:t>
            </a:r>
            <a:r>
              <a:rPr sz="2000">
                <a:solidFill>
                  <a:srgbClr val="444444"/>
                </a:solidFill>
                <a:latin typeface="Calibri Light"/>
                <a:cs typeface="Calibri Light"/>
              </a:rPr>
              <a:t>&amp;</a:t>
            </a:r>
            <a:r>
              <a:rPr sz="2000" spc="-140">
                <a:solidFill>
                  <a:srgbClr val="444444"/>
                </a:solidFill>
                <a:latin typeface="Calibri Light"/>
                <a:cs typeface="Calibri Light"/>
              </a:rPr>
              <a:t> </a:t>
            </a:r>
            <a:r>
              <a:rPr sz="2000" spc="-15">
                <a:solidFill>
                  <a:srgbClr val="444444"/>
                </a:solidFill>
                <a:latin typeface="Calibri Light"/>
                <a:cs typeface="Calibri Light"/>
              </a:rPr>
              <a:t>Coordination</a:t>
            </a:r>
            <a:endParaRPr sz="2000">
              <a:solidFill>
                <a:prstClr val="black"/>
              </a:solidFill>
              <a:latin typeface="Calibri Light"/>
              <a:cs typeface="Calibri Light"/>
            </a:endParaRPr>
          </a:p>
          <a:p>
            <a:pPr marL="356870" lvl="1" indent="-172085">
              <a:spcBef>
                <a:spcPts val="905"/>
              </a:spcBef>
              <a:buClr>
                <a:srgbClr val="00859F"/>
              </a:buClr>
              <a:buFont typeface="Arial"/>
              <a:buChar char="–"/>
              <a:tabLst>
                <a:tab pos="357505" algn="l"/>
              </a:tabLst>
            </a:pPr>
            <a:r>
              <a:rPr spc="-5">
                <a:solidFill>
                  <a:srgbClr val="444444"/>
                </a:solidFill>
                <a:latin typeface="Calibri Light"/>
                <a:cs typeface="Calibri Light"/>
              </a:rPr>
              <a:t>Electric</a:t>
            </a:r>
            <a:r>
              <a:rPr spc="-65">
                <a:solidFill>
                  <a:srgbClr val="444444"/>
                </a:solidFill>
                <a:latin typeface="Calibri Light"/>
                <a:cs typeface="Calibri Light"/>
              </a:rPr>
              <a:t> </a:t>
            </a:r>
            <a:r>
              <a:rPr spc="-5">
                <a:solidFill>
                  <a:srgbClr val="444444"/>
                </a:solidFill>
                <a:latin typeface="Calibri Light"/>
                <a:cs typeface="Calibri Light"/>
              </a:rPr>
              <a:t>Utility</a:t>
            </a:r>
            <a:endParaRPr>
              <a:solidFill>
                <a:prstClr val="black"/>
              </a:solidFill>
              <a:latin typeface="Calibri Light"/>
              <a:cs typeface="Calibri Light"/>
            </a:endParaRPr>
          </a:p>
          <a:p>
            <a:pPr marL="527685" lvl="2" indent="-170815">
              <a:spcBef>
                <a:spcPts val="900"/>
              </a:spcBef>
              <a:buClr>
                <a:srgbClr val="00859F"/>
              </a:buClr>
              <a:buFont typeface="Arial"/>
              <a:buChar char="•"/>
              <a:tabLst>
                <a:tab pos="528320" algn="l"/>
              </a:tabLst>
            </a:pPr>
            <a:r>
              <a:rPr>
                <a:solidFill>
                  <a:srgbClr val="444444"/>
                </a:solidFill>
                <a:latin typeface="Calibri Light"/>
                <a:cs typeface="Calibri Light"/>
              </a:rPr>
              <a:t>Planning,</a:t>
            </a:r>
            <a:r>
              <a:rPr spc="-55">
                <a:solidFill>
                  <a:srgbClr val="444444"/>
                </a:solidFill>
                <a:latin typeface="Calibri Light"/>
                <a:cs typeface="Calibri Light"/>
              </a:rPr>
              <a:t> </a:t>
            </a:r>
            <a:r>
              <a:rPr spc="-15">
                <a:solidFill>
                  <a:srgbClr val="444444"/>
                </a:solidFill>
                <a:latin typeface="Calibri Light"/>
                <a:cs typeface="Calibri Light"/>
              </a:rPr>
              <a:t>strategy</a:t>
            </a:r>
            <a:endParaRPr>
              <a:solidFill>
                <a:prstClr val="black"/>
              </a:solidFill>
              <a:latin typeface="Calibri Light"/>
              <a:cs typeface="Calibri Light"/>
            </a:endParaRPr>
          </a:p>
          <a:p>
            <a:pPr marL="356870" lvl="1" indent="-172085">
              <a:spcBef>
                <a:spcPts val="900"/>
              </a:spcBef>
              <a:buClr>
                <a:srgbClr val="00859F"/>
              </a:buClr>
              <a:buFont typeface="Arial"/>
              <a:buChar char="–"/>
              <a:tabLst>
                <a:tab pos="357505" algn="l"/>
              </a:tabLst>
            </a:pPr>
            <a:r>
              <a:rPr spc="-10">
                <a:solidFill>
                  <a:srgbClr val="444444"/>
                </a:solidFill>
                <a:latin typeface="Calibri Light"/>
                <a:cs typeface="Calibri Light"/>
              </a:rPr>
              <a:t>Private</a:t>
            </a:r>
            <a:r>
              <a:rPr spc="-114">
                <a:solidFill>
                  <a:srgbClr val="444444"/>
                </a:solidFill>
                <a:latin typeface="Calibri Light"/>
                <a:cs typeface="Calibri Light"/>
              </a:rPr>
              <a:t> </a:t>
            </a:r>
            <a:r>
              <a:rPr spc="-5">
                <a:solidFill>
                  <a:srgbClr val="444444"/>
                </a:solidFill>
                <a:latin typeface="Calibri Light"/>
                <a:cs typeface="Calibri Light"/>
              </a:rPr>
              <a:t>Sector</a:t>
            </a:r>
            <a:endParaRPr>
              <a:solidFill>
                <a:prstClr val="black"/>
              </a:solidFill>
              <a:latin typeface="Calibri Light"/>
              <a:cs typeface="Calibri Light"/>
            </a:endParaRPr>
          </a:p>
          <a:p>
            <a:pPr marL="356870" lvl="1" indent="-172085">
              <a:spcBef>
                <a:spcPts val="900"/>
              </a:spcBef>
              <a:buClr>
                <a:srgbClr val="00859F"/>
              </a:buClr>
              <a:buFont typeface="Arial"/>
              <a:buChar char="–"/>
              <a:tabLst>
                <a:tab pos="357505" algn="l"/>
              </a:tabLst>
            </a:pPr>
            <a:r>
              <a:rPr spc="-5">
                <a:solidFill>
                  <a:srgbClr val="444444"/>
                </a:solidFill>
                <a:latin typeface="Calibri Light"/>
                <a:cs typeface="Calibri Light"/>
              </a:rPr>
              <a:t>Public</a:t>
            </a:r>
            <a:r>
              <a:rPr spc="-85">
                <a:solidFill>
                  <a:srgbClr val="444444"/>
                </a:solidFill>
                <a:latin typeface="Calibri Light"/>
                <a:cs typeface="Calibri Light"/>
              </a:rPr>
              <a:t> </a:t>
            </a:r>
            <a:r>
              <a:rPr spc="-5">
                <a:solidFill>
                  <a:srgbClr val="444444"/>
                </a:solidFill>
                <a:latin typeface="Calibri Light"/>
                <a:cs typeface="Calibri Light"/>
              </a:rPr>
              <a:t>Sector</a:t>
            </a:r>
            <a:endParaRPr>
              <a:solidFill>
                <a:prstClr val="black"/>
              </a:solidFill>
              <a:latin typeface="Calibri Light"/>
              <a:cs typeface="Calibri Light"/>
            </a:endParaRPr>
          </a:p>
          <a:p>
            <a:pPr marL="356870" lvl="1" indent="-172085">
              <a:spcBef>
                <a:spcPts val="900"/>
              </a:spcBef>
              <a:buClr>
                <a:srgbClr val="00859F"/>
              </a:buClr>
              <a:buFont typeface="Arial"/>
              <a:buChar char="–"/>
              <a:tabLst>
                <a:tab pos="357505" algn="l"/>
              </a:tabLst>
            </a:pPr>
            <a:r>
              <a:rPr spc="-10">
                <a:solidFill>
                  <a:srgbClr val="444444"/>
                </a:solidFill>
                <a:latin typeface="Calibri Light"/>
                <a:cs typeface="Calibri Light"/>
              </a:rPr>
              <a:t>Nonprofit</a:t>
            </a:r>
            <a:r>
              <a:rPr spc="-70">
                <a:solidFill>
                  <a:srgbClr val="444444"/>
                </a:solidFill>
                <a:latin typeface="Calibri Light"/>
                <a:cs typeface="Calibri Light"/>
              </a:rPr>
              <a:t> </a:t>
            </a:r>
            <a:r>
              <a:rPr spc="-5">
                <a:solidFill>
                  <a:srgbClr val="444444"/>
                </a:solidFill>
                <a:latin typeface="Calibri Light"/>
                <a:cs typeface="Calibri Light"/>
              </a:rPr>
              <a:t>Sector</a:t>
            </a:r>
            <a:endParaRPr>
              <a:solidFill>
                <a:prstClr val="black"/>
              </a:solidFill>
              <a:latin typeface="Calibri Light"/>
              <a:cs typeface="Calibri Light"/>
            </a:endParaRPr>
          </a:p>
          <a:p>
            <a:pPr marL="184785" marR="116839" indent="-172085">
              <a:spcBef>
                <a:spcPts val="895"/>
              </a:spcBef>
              <a:buClr>
                <a:srgbClr val="00859F"/>
              </a:buClr>
              <a:buFont typeface="Arial"/>
              <a:buChar char="•"/>
              <a:tabLst>
                <a:tab pos="185420" algn="l"/>
              </a:tabLst>
            </a:pPr>
            <a:r>
              <a:rPr sz="2000" spc="-15">
                <a:solidFill>
                  <a:srgbClr val="444444"/>
                </a:solidFill>
                <a:latin typeface="Calibri Light"/>
                <a:cs typeface="Calibri Light"/>
              </a:rPr>
              <a:t>Southeast </a:t>
            </a:r>
            <a:r>
              <a:rPr sz="2000" spc="-10">
                <a:solidFill>
                  <a:srgbClr val="444444"/>
                </a:solidFill>
                <a:latin typeface="Calibri Light"/>
                <a:cs typeface="Calibri Light"/>
              </a:rPr>
              <a:t>Electric  </a:t>
            </a:r>
            <a:r>
              <a:rPr sz="2000" spc="-30">
                <a:solidFill>
                  <a:srgbClr val="444444"/>
                </a:solidFill>
                <a:latin typeface="Calibri Light"/>
                <a:cs typeface="Calibri Light"/>
              </a:rPr>
              <a:t>Transportation</a:t>
            </a:r>
            <a:r>
              <a:rPr sz="2000" spc="-105">
                <a:solidFill>
                  <a:srgbClr val="444444"/>
                </a:solidFill>
                <a:latin typeface="Calibri Light"/>
                <a:cs typeface="Calibri Light"/>
              </a:rPr>
              <a:t> </a:t>
            </a:r>
            <a:r>
              <a:rPr sz="2000" spc="-15">
                <a:solidFill>
                  <a:srgbClr val="444444"/>
                </a:solidFill>
                <a:latin typeface="Calibri Light"/>
                <a:cs typeface="Calibri Light"/>
              </a:rPr>
              <a:t>Regional  Initiative</a:t>
            </a:r>
            <a:r>
              <a:rPr sz="2000" spc="-125">
                <a:solidFill>
                  <a:srgbClr val="444444"/>
                </a:solidFill>
                <a:latin typeface="Calibri Light"/>
                <a:cs typeface="Calibri Light"/>
              </a:rPr>
              <a:t> </a:t>
            </a:r>
            <a:r>
              <a:rPr sz="2000" spc="-10">
                <a:solidFill>
                  <a:srgbClr val="444444"/>
                </a:solidFill>
                <a:latin typeface="Calibri Light"/>
                <a:cs typeface="Calibri Light"/>
              </a:rPr>
              <a:t>(SETRI)</a:t>
            </a:r>
            <a:endParaRPr sz="2000">
              <a:solidFill>
                <a:prstClr val="black"/>
              </a:solidFill>
              <a:latin typeface="Calibri Light"/>
              <a:cs typeface="Calibri Light"/>
            </a:endParaRPr>
          </a:p>
          <a:p>
            <a:pPr marL="356870" lvl="1" indent="-172085">
              <a:spcBef>
                <a:spcPts val="905"/>
              </a:spcBef>
              <a:buClr>
                <a:srgbClr val="00859F"/>
              </a:buClr>
              <a:buFont typeface="Arial"/>
              <a:buChar char="–"/>
              <a:tabLst>
                <a:tab pos="357505" algn="l"/>
              </a:tabLst>
            </a:pPr>
            <a:r>
              <a:rPr spc="-10">
                <a:solidFill>
                  <a:srgbClr val="444444"/>
                </a:solidFill>
                <a:latin typeface="Calibri Light"/>
                <a:cs typeface="Calibri Light"/>
              </a:rPr>
              <a:t>Information</a:t>
            </a:r>
            <a:r>
              <a:rPr spc="-80">
                <a:solidFill>
                  <a:srgbClr val="444444"/>
                </a:solidFill>
                <a:latin typeface="Calibri Light"/>
                <a:cs typeface="Calibri Light"/>
              </a:rPr>
              <a:t> </a:t>
            </a:r>
            <a:r>
              <a:rPr>
                <a:solidFill>
                  <a:srgbClr val="444444"/>
                </a:solidFill>
                <a:latin typeface="Calibri Light"/>
                <a:cs typeface="Calibri Light"/>
              </a:rPr>
              <a:t>sharing</a:t>
            </a:r>
            <a:endParaRPr>
              <a:solidFill>
                <a:prstClr val="black"/>
              </a:solidFill>
              <a:latin typeface="Calibri Light"/>
              <a:cs typeface="Calibri Light"/>
            </a:endParaRPr>
          </a:p>
          <a:p>
            <a:pPr marL="408940" lvl="1" indent="-224154">
              <a:spcBef>
                <a:spcPts val="894"/>
              </a:spcBef>
              <a:buClr>
                <a:srgbClr val="00859F"/>
              </a:buClr>
              <a:buFont typeface="Arial"/>
              <a:buChar char="–"/>
              <a:tabLst>
                <a:tab pos="408940" algn="l"/>
              </a:tabLst>
            </a:pPr>
            <a:r>
              <a:rPr spc="-10">
                <a:solidFill>
                  <a:srgbClr val="444444"/>
                </a:solidFill>
                <a:latin typeface="Calibri Light"/>
                <a:cs typeface="Calibri Light"/>
              </a:rPr>
              <a:t>Outreach </a:t>
            </a:r>
            <a:r>
              <a:rPr>
                <a:solidFill>
                  <a:srgbClr val="444444"/>
                </a:solidFill>
                <a:latin typeface="Calibri Light"/>
                <a:cs typeface="Calibri Light"/>
              </a:rPr>
              <a:t>and</a:t>
            </a:r>
            <a:r>
              <a:rPr spc="-20">
                <a:solidFill>
                  <a:srgbClr val="444444"/>
                </a:solidFill>
                <a:latin typeface="Calibri Light"/>
                <a:cs typeface="Calibri Light"/>
              </a:rPr>
              <a:t> </a:t>
            </a:r>
            <a:r>
              <a:rPr spc="-10">
                <a:solidFill>
                  <a:srgbClr val="444444"/>
                </a:solidFill>
                <a:latin typeface="Calibri Light"/>
                <a:cs typeface="Calibri Light"/>
              </a:rPr>
              <a:t>awareness</a:t>
            </a:r>
            <a:endParaRPr>
              <a:solidFill>
                <a:prstClr val="black"/>
              </a:solidFill>
              <a:latin typeface="Calibri Light"/>
              <a:cs typeface="Calibri Light"/>
            </a:endParaRPr>
          </a:p>
        </p:txBody>
      </p:sp>
      <p:sp>
        <p:nvSpPr>
          <p:cNvPr id="5" name="object 5"/>
          <p:cNvSpPr/>
          <p:nvPr/>
        </p:nvSpPr>
        <p:spPr>
          <a:xfrm>
            <a:off x="5943601" y="1295401"/>
            <a:ext cx="3738371" cy="4985003"/>
          </a:xfrm>
          <a:prstGeom prst="rect">
            <a:avLst/>
          </a:prstGeom>
          <a:blipFill>
            <a:blip r:embed="rId2" cstate="print"/>
            <a:stretch>
              <a:fillRect/>
            </a:stretch>
          </a:blipFill>
        </p:spPr>
        <p:txBody>
          <a:bodyPr wrap="square" lIns="0" tIns="0" rIns="0" bIns="0" rtlCol="0"/>
          <a:lstStyle/>
          <a:p>
            <a:endParaRPr>
              <a:solidFill>
                <a:prstClr val="black"/>
              </a:solidFill>
              <a:latin typeface="Calibri"/>
            </a:endParaRPr>
          </a:p>
        </p:txBody>
      </p:sp>
      <p:sp>
        <p:nvSpPr>
          <p:cNvPr id="6" name="object 6"/>
          <p:cNvSpPr txBox="1">
            <a:spLocks noGrp="1"/>
          </p:cNvSpPr>
          <p:nvPr>
            <p:ph type="sldNum" sz="quarter" idx="7"/>
          </p:nvPr>
        </p:nvSpPr>
        <p:spPr>
          <a:xfrm>
            <a:off x="14004712" y="6383224"/>
            <a:ext cx="137160" cy="156068"/>
          </a:xfrm>
          <a:prstGeom prst="rect">
            <a:avLst/>
          </a:prstGeom>
        </p:spPr>
        <p:txBody>
          <a:bodyPr vert="horz" wrap="square" lIns="0" tIns="0" rIns="0" bIns="0" rtlCol="0">
            <a:spAutoFit/>
          </a:bodyPr>
          <a:lstStyle/>
          <a:p>
            <a:pPr marL="12700">
              <a:lnSpc>
                <a:spcPts val="1240"/>
              </a:lnSpc>
            </a:pPr>
            <a:fld id="{81D60167-4931-47E6-BA6A-407CBD079E47}" type="slidenum">
              <a:rPr dirty="0">
                <a:solidFill>
                  <a:prstClr val="white"/>
                </a:solidFill>
              </a:rPr>
              <a:pPr marL="12700">
                <a:lnSpc>
                  <a:spcPts val="1240"/>
                </a:lnSpc>
              </a:pPr>
              <a:t>12</a:t>
            </a:fld>
            <a:endParaRPr>
              <a:solidFill>
                <a:prstClr val="white"/>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209800" y="1161288"/>
            <a:ext cx="7772400" cy="0"/>
          </a:xfrm>
          <a:custGeom>
            <a:avLst/>
            <a:gdLst/>
            <a:ahLst/>
            <a:cxnLst/>
            <a:rect l="l" t="t" r="r" b="b"/>
            <a:pathLst>
              <a:path w="7772400">
                <a:moveTo>
                  <a:pt x="0" y="0"/>
                </a:moveTo>
                <a:lnTo>
                  <a:pt x="7772400" y="0"/>
                </a:lnTo>
              </a:path>
            </a:pathLst>
          </a:custGeom>
          <a:ln w="12700">
            <a:solidFill>
              <a:srgbClr val="75C6D2"/>
            </a:solidFill>
          </a:ln>
        </p:spPr>
        <p:txBody>
          <a:bodyPr wrap="square" lIns="0" tIns="0" rIns="0" bIns="0" rtlCol="0"/>
          <a:lstStyle/>
          <a:p>
            <a:endParaRPr>
              <a:solidFill>
                <a:prstClr val="black"/>
              </a:solidFill>
              <a:latin typeface="Calibri"/>
            </a:endParaRPr>
          </a:p>
        </p:txBody>
      </p:sp>
      <p:sp>
        <p:nvSpPr>
          <p:cNvPr id="3" name="object 3"/>
          <p:cNvSpPr/>
          <p:nvPr/>
        </p:nvSpPr>
        <p:spPr>
          <a:xfrm>
            <a:off x="5181600" y="1524000"/>
            <a:ext cx="5486400" cy="4267200"/>
          </a:xfrm>
          <a:prstGeom prst="rect">
            <a:avLst/>
          </a:prstGeom>
          <a:blipFill>
            <a:blip r:embed="rId2" cstate="print"/>
            <a:stretch>
              <a:fillRect/>
            </a:stretch>
          </a:blipFill>
        </p:spPr>
        <p:txBody>
          <a:bodyPr wrap="square" lIns="0" tIns="0" rIns="0" bIns="0" rtlCol="0"/>
          <a:lstStyle/>
          <a:p>
            <a:endParaRPr>
              <a:solidFill>
                <a:prstClr val="black"/>
              </a:solidFill>
              <a:latin typeface="Calibri"/>
            </a:endParaRPr>
          </a:p>
        </p:txBody>
      </p:sp>
      <p:sp>
        <p:nvSpPr>
          <p:cNvPr id="4" name="object 4"/>
          <p:cNvSpPr txBox="1">
            <a:spLocks noGrp="1"/>
          </p:cNvSpPr>
          <p:nvPr>
            <p:ph type="title"/>
          </p:nvPr>
        </p:nvSpPr>
        <p:spPr>
          <a:prstGeom prst="rect">
            <a:avLst/>
          </a:prstGeom>
        </p:spPr>
        <p:txBody>
          <a:bodyPr vert="horz" wrap="square" lIns="0" tIns="0" rIns="0" bIns="0" rtlCol="0">
            <a:spAutoFit/>
          </a:bodyPr>
          <a:lstStyle/>
          <a:p>
            <a:pPr marL="22225"/>
            <a:r>
              <a:rPr spc="-40"/>
              <a:t>Regional</a:t>
            </a:r>
            <a:r>
              <a:rPr spc="-140"/>
              <a:t> </a:t>
            </a:r>
            <a:r>
              <a:rPr spc="-50"/>
              <a:t>Conversations</a:t>
            </a:r>
          </a:p>
        </p:txBody>
      </p:sp>
      <p:sp>
        <p:nvSpPr>
          <p:cNvPr id="6" name="object 6"/>
          <p:cNvSpPr txBox="1"/>
          <p:nvPr/>
        </p:nvSpPr>
        <p:spPr>
          <a:xfrm>
            <a:off x="9701911" y="6383223"/>
            <a:ext cx="180975" cy="156068"/>
          </a:xfrm>
          <a:prstGeom prst="rect">
            <a:avLst/>
          </a:prstGeom>
        </p:spPr>
        <p:txBody>
          <a:bodyPr vert="horz" wrap="square" lIns="0" tIns="0" rIns="0" bIns="0" rtlCol="0">
            <a:spAutoFit/>
          </a:bodyPr>
          <a:lstStyle/>
          <a:p>
            <a:pPr marL="12700">
              <a:lnSpc>
                <a:spcPts val="1240"/>
              </a:lnSpc>
            </a:pPr>
            <a:r>
              <a:rPr sz="1200">
                <a:solidFill>
                  <a:srgbClr val="444444"/>
                </a:solidFill>
                <a:latin typeface="Calibri"/>
                <a:cs typeface="Calibri"/>
              </a:rPr>
              <a:t>10</a:t>
            </a:r>
            <a:endParaRPr sz="1200">
              <a:solidFill>
                <a:prstClr val="black"/>
              </a:solidFill>
              <a:latin typeface="Calibri"/>
              <a:cs typeface="Calibri"/>
            </a:endParaRPr>
          </a:p>
        </p:txBody>
      </p:sp>
      <p:sp>
        <p:nvSpPr>
          <p:cNvPr id="5" name="object 5"/>
          <p:cNvSpPr txBox="1"/>
          <p:nvPr/>
        </p:nvSpPr>
        <p:spPr>
          <a:xfrm>
            <a:off x="2345232" y="1325117"/>
            <a:ext cx="3837304" cy="4488408"/>
          </a:xfrm>
          <a:prstGeom prst="rect">
            <a:avLst/>
          </a:prstGeom>
        </p:spPr>
        <p:txBody>
          <a:bodyPr vert="horz" wrap="square" lIns="0" tIns="0" rIns="0" bIns="0" rtlCol="0">
            <a:spAutoFit/>
          </a:bodyPr>
          <a:lstStyle/>
          <a:p>
            <a:pPr marL="184785" indent="-172085">
              <a:buClr>
                <a:srgbClr val="00859F"/>
              </a:buClr>
              <a:buFont typeface="Arial"/>
              <a:buChar char="•"/>
              <a:tabLst>
                <a:tab pos="185420" algn="l"/>
              </a:tabLst>
            </a:pPr>
            <a:r>
              <a:rPr sz="2000" spc="-15">
                <a:solidFill>
                  <a:srgbClr val="444444"/>
                </a:solidFill>
                <a:latin typeface="Calibri Light"/>
                <a:cs typeface="Calibri Light"/>
              </a:rPr>
              <a:t>Equity</a:t>
            </a:r>
            <a:endParaRPr sz="2000">
              <a:solidFill>
                <a:prstClr val="black"/>
              </a:solidFill>
              <a:latin typeface="Calibri Light"/>
              <a:cs typeface="Calibri Light"/>
            </a:endParaRPr>
          </a:p>
          <a:p>
            <a:pPr marL="184785" indent="-172085">
              <a:spcBef>
                <a:spcPts val="660"/>
              </a:spcBef>
              <a:buClr>
                <a:srgbClr val="00859F"/>
              </a:buClr>
              <a:buFont typeface="Arial"/>
              <a:buChar char="•"/>
              <a:tabLst>
                <a:tab pos="185420" algn="l"/>
              </a:tabLst>
            </a:pPr>
            <a:r>
              <a:rPr sz="2000" spc="-15">
                <a:solidFill>
                  <a:srgbClr val="444444"/>
                </a:solidFill>
                <a:latin typeface="Calibri Light"/>
                <a:cs typeface="Calibri Light"/>
              </a:rPr>
              <a:t>Resilience</a:t>
            </a:r>
            <a:endParaRPr sz="2000">
              <a:solidFill>
                <a:prstClr val="black"/>
              </a:solidFill>
              <a:latin typeface="Calibri Light"/>
              <a:cs typeface="Calibri Light"/>
            </a:endParaRPr>
          </a:p>
          <a:p>
            <a:pPr marL="184785" marR="5080" indent="-172085">
              <a:lnSpc>
                <a:spcPts val="2160"/>
              </a:lnSpc>
              <a:spcBef>
                <a:spcPts val="935"/>
              </a:spcBef>
              <a:buClr>
                <a:srgbClr val="00859F"/>
              </a:buClr>
              <a:buFont typeface="Arial"/>
              <a:buChar char="•"/>
              <a:tabLst>
                <a:tab pos="185420" algn="l"/>
              </a:tabLst>
            </a:pPr>
            <a:r>
              <a:rPr sz="2000" spc="-20">
                <a:solidFill>
                  <a:srgbClr val="444444"/>
                </a:solidFill>
                <a:latin typeface="Calibri Light"/>
                <a:cs typeface="Calibri Light"/>
              </a:rPr>
              <a:t>Education </a:t>
            </a:r>
            <a:r>
              <a:rPr sz="2000" spc="-5">
                <a:solidFill>
                  <a:srgbClr val="444444"/>
                </a:solidFill>
                <a:latin typeface="Calibri Light"/>
                <a:cs typeface="Calibri Light"/>
              </a:rPr>
              <a:t>and </a:t>
            </a:r>
            <a:r>
              <a:rPr sz="2000" spc="-15">
                <a:solidFill>
                  <a:srgbClr val="444444"/>
                </a:solidFill>
                <a:latin typeface="Calibri Light"/>
                <a:cs typeface="Calibri Light"/>
              </a:rPr>
              <a:t>roles </a:t>
            </a:r>
            <a:r>
              <a:rPr sz="2000" spc="-10">
                <a:solidFill>
                  <a:srgbClr val="444444"/>
                </a:solidFill>
                <a:latin typeface="Calibri Light"/>
                <a:cs typeface="Calibri Light"/>
              </a:rPr>
              <a:t>of </a:t>
            </a:r>
            <a:r>
              <a:rPr sz="2000" spc="-30">
                <a:solidFill>
                  <a:srgbClr val="444444"/>
                </a:solidFill>
                <a:latin typeface="Calibri Light"/>
                <a:cs typeface="Calibri Light"/>
              </a:rPr>
              <a:t>state </a:t>
            </a:r>
            <a:r>
              <a:rPr sz="2000">
                <a:solidFill>
                  <a:srgbClr val="444444"/>
                </a:solidFill>
                <a:latin typeface="Calibri Light"/>
                <a:cs typeface="Calibri Light"/>
              </a:rPr>
              <a:t>&amp; </a:t>
            </a:r>
            <a:r>
              <a:rPr sz="2000" spc="-15">
                <a:solidFill>
                  <a:srgbClr val="444444"/>
                </a:solidFill>
                <a:latin typeface="Calibri Light"/>
                <a:cs typeface="Calibri Light"/>
              </a:rPr>
              <a:t>local  </a:t>
            </a:r>
            <a:r>
              <a:rPr sz="2000" spc="-20">
                <a:solidFill>
                  <a:srgbClr val="444444"/>
                </a:solidFill>
                <a:latin typeface="Calibri Light"/>
                <a:cs typeface="Calibri Light"/>
              </a:rPr>
              <a:t>governments, </a:t>
            </a:r>
            <a:r>
              <a:rPr sz="2000" spc="-5">
                <a:solidFill>
                  <a:srgbClr val="444444"/>
                </a:solidFill>
                <a:latin typeface="Calibri Light"/>
                <a:cs typeface="Calibri Light"/>
              </a:rPr>
              <a:t>and </a:t>
            </a:r>
            <a:r>
              <a:rPr sz="2000" spc="-20">
                <a:solidFill>
                  <a:srgbClr val="444444"/>
                </a:solidFill>
                <a:latin typeface="Calibri Light"/>
                <a:cs typeface="Calibri Light"/>
              </a:rPr>
              <a:t>regulatory</a:t>
            </a:r>
            <a:r>
              <a:rPr sz="2000" spc="-95">
                <a:solidFill>
                  <a:srgbClr val="444444"/>
                </a:solidFill>
                <a:latin typeface="Calibri Light"/>
                <a:cs typeface="Calibri Light"/>
              </a:rPr>
              <a:t> </a:t>
            </a:r>
            <a:r>
              <a:rPr sz="2000" spc="-10">
                <a:solidFill>
                  <a:srgbClr val="444444"/>
                </a:solidFill>
                <a:latin typeface="Calibri Light"/>
                <a:cs typeface="Calibri Light"/>
              </a:rPr>
              <a:t>bodies</a:t>
            </a:r>
            <a:endParaRPr sz="2000">
              <a:solidFill>
                <a:prstClr val="black"/>
              </a:solidFill>
              <a:latin typeface="Calibri Light"/>
              <a:cs typeface="Calibri Light"/>
            </a:endParaRPr>
          </a:p>
          <a:p>
            <a:pPr marL="184785" marR="1319530" indent="-172085">
              <a:lnSpc>
                <a:spcPts val="2160"/>
              </a:lnSpc>
              <a:spcBef>
                <a:spcPts val="900"/>
              </a:spcBef>
              <a:buClr>
                <a:srgbClr val="00859F"/>
              </a:buClr>
              <a:buFont typeface="Arial"/>
              <a:buChar char="•"/>
              <a:tabLst>
                <a:tab pos="185420" algn="l"/>
              </a:tabLst>
            </a:pPr>
            <a:r>
              <a:rPr sz="2000" spc="-15">
                <a:solidFill>
                  <a:srgbClr val="444444"/>
                </a:solidFill>
                <a:latin typeface="Calibri Light"/>
                <a:cs typeface="Calibri Light"/>
              </a:rPr>
              <a:t>Charging</a:t>
            </a:r>
            <a:r>
              <a:rPr sz="2000" spc="-85">
                <a:solidFill>
                  <a:srgbClr val="444444"/>
                </a:solidFill>
                <a:latin typeface="Calibri Light"/>
                <a:cs typeface="Calibri Light"/>
              </a:rPr>
              <a:t> </a:t>
            </a:r>
            <a:r>
              <a:rPr sz="2000" spc="-20">
                <a:solidFill>
                  <a:srgbClr val="444444"/>
                </a:solidFill>
                <a:latin typeface="Calibri Light"/>
                <a:cs typeface="Calibri Light"/>
              </a:rPr>
              <a:t>infrastructure  </a:t>
            </a:r>
            <a:r>
              <a:rPr sz="2000" spc="-15">
                <a:solidFill>
                  <a:srgbClr val="444444"/>
                </a:solidFill>
                <a:latin typeface="Calibri Light"/>
                <a:cs typeface="Calibri Light"/>
              </a:rPr>
              <a:t>maintenance</a:t>
            </a:r>
            <a:endParaRPr sz="2000">
              <a:solidFill>
                <a:prstClr val="black"/>
              </a:solidFill>
              <a:latin typeface="Calibri Light"/>
              <a:cs typeface="Calibri Light"/>
            </a:endParaRPr>
          </a:p>
          <a:p>
            <a:pPr marL="184785" indent="-172085">
              <a:spcBef>
                <a:spcPts val="625"/>
              </a:spcBef>
              <a:buClr>
                <a:srgbClr val="00859F"/>
              </a:buClr>
              <a:buFont typeface="Arial"/>
              <a:buChar char="•"/>
              <a:tabLst>
                <a:tab pos="185420" algn="l"/>
              </a:tabLst>
            </a:pPr>
            <a:r>
              <a:rPr sz="2000" spc="-30">
                <a:solidFill>
                  <a:srgbClr val="444444"/>
                </a:solidFill>
                <a:latin typeface="Calibri Light"/>
                <a:cs typeface="Calibri Light"/>
              </a:rPr>
              <a:t>Transportation</a:t>
            </a:r>
            <a:r>
              <a:rPr sz="2000" spc="-100">
                <a:solidFill>
                  <a:srgbClr val="444444"/>
                </a:solidFill>
                <a:latin typeface="Calibri Light"/>
                <a:cs typeface="Calibri Light"/>
              </a:rPr>
              <a:t> </a:t>
            </a:r>
            <a:r>
              <a:rPr sz="2000" spc="-30">
                <a:solidFill>
                  <a:srgbClr val="444444"/>
                </a:solidFill>
                <a:latin typeface="Calibri Light"/>
                <a:cs typeface="Calibri Light"/>
              </a:rPr>
              <a:t>taxes</a:t>
            </a:r>
            <a:endParaRPr sz="2000">
              <a:solidFill>
                <a:prstClr val="black"/>
              </a:solidFill>
              <a:latin typeface="Calibri Light"/>
              <a:cs typeface="Calibri Light"/>
            </a:endParaRPr>
          </a:p>
          <a:p>
            <a:pPr marL="184785" marR="314960" indent="-172085">
              <a:lnSpc>
                <a:spcPts val="2160"/>
              </a:lnSpc>
              <a:spcBef>
                <a:spcPts val="930"/>
              </a:spcBef>
              <a:buClr>
                <a:srgbClr val="00859F"/>
              </a:buClr>
              <a:buFont typeface="Arial"/>
              <a:buChar char="•"/>
              <a:tabLst>
                <a:tab pos="185420" algn="l"/>
              </a:tabLst>
            </a:pPr>
            <a:r>
              <a:rPr sz="2000" spc="-20">
                <a:solidFill>
                  <a:srgbClr val="444444"/>
                </a:solidFill>
                <a:latin typeface="Calibri Light"/>
                <a:cs typeface="Calibri Light"/>
              </a:rPr>
              <a:t>Availability </a:t>
            </a:r>
            <a:r>
              <a:rPr sz="2000" spc="-10">
                <a:solidFill>
                  <a:srgbClr val="444444"/>
                </a:solidFill>
                <a:latin typeface="Calibri Light"/>
                <a:cs typeface="Calibri Light"/>
              </a:rPr>
              <a:t>of </a:t>
            </a:r>
            <a:r>
              <a:rPr sz="2000" spc="-20">
                <a:solidFill>
                  <a:srgbClr val="444444"/>
                </a:solidFill>
                <a:latin typeface="Calibri Light"/>
                <a:cs typeface="Calibri Light"/>
              </a:rPr>
              <a:t>at </a:t>
            </a:r>
            <a:r>
              <a:rPr sz="2000" spc="-10">
                <a:solidFill>
                  <a:srgbClr val="444444"/>
                </a:solidFill>
                <a:latin typeface="Calibri Light"/>
                <a:cs typeface="Calibri Light"/>
              </a:rPr>
              <a:t>home </a:t>
            </a:r>
            <a:r>
              <a:rPr sz="2000" spc="-15">
                <a:solidFill>
                  <a:srgbClr val="444444"/>
                </a:solidFill>
                <a:latin typeface="Calibri Light"/>
                <a:cs typeface="Calibri Light"/>
              </a:rPr>
              <a:t>charging</a:t>
            </a:r>
            <a:r>
              <a:rPr sz="2000" spc="-135">
                <a:solidFill>
                  <a:srgbClr val="444444"/>
                </a:solidFill>
                <a:latin typeface="Calibri Light"/>
                <a:cs typeface="Calibri Light"/>
              </a:rPr>
              <a:t> </a:t>
            </a:r>
            <a:r>
              <a:rPr sz="2000">
                <a:solidFill>
                  <a:srgbClr val="444444"/>
                </a:solidFill>
                <a:latin typeface="Calibri Light"/>
                <a:cs typeface="Calibri Light"/>
              </a:rPr>
              <a:t>–  </a:t>
            </a:r>
            <a:r>
              <a:rPr sz="2000" spc="-10">
                <a:solidFill>
                  <a:srgbClr val="444444"/>
                </a:solidFill>
                <a:latin typeface="Calibri Light"/>
                <a:cs typeface="Calibri Light"/>
              </a:rPr>
              <a:t>Homes </a:t>
            </a:r>
            <a:r>
              <a:rPr sz="2000" spc="-5">
                <a:solidFill>
                  <a:srgbClr val="444444"/>
                </a:solidFill>
                <a:latin typeface="Calibri Light"/>
                <a:cs typeface="Calibri Light"/>
              </a:rPr>
              <a:t>and</a:t>
            </a:r>
            <a:r>
              <a:rPr sz="2000" spc="-145">
                <a:solidFill>
                  <a:srgbClr val="444444"/>
                </a:solidFill>
                <a:latin typeface="Calibri Light"/>
                <a:cs typeface="Calibri Light"/>
              </a:rPr>
              <a:t> </a:t>
            </a:r>
            <a:r>
              <a:rPr sz="2000" spc="-15">
                <a:solidFill>
                  <a:srgbClr val="444444"/>
                </a:solidFill>
                <a:latin typeface="Calibri Light"/>
                <a:cs typeface="Calibri Light"/>
              </a:rPr>
              <a:t>Multi-family</a:t>
            </a:r>
            <a:endParaRPr sz="2000">
              <a:solidFill>
                <a:prstClr val="black"/>
              </a:solidFill>
              <a:latin typeface="Calibri Light"/>
              <a:cs typeface="Calibri Light"/>
            </a:endParaRPr>
          </a:p>
          <a:p>
            <a:pPr marL="184785" marR="457834" indent="-172085">
              <a:lnSpc>
                <a:spcPts val="2160"/>
              </a:lnSpc>
              <a:spcBef>
                <a:spcPts val="900"/>
              </a:spcBef>
              <a:buClr>
                <a:srgbClr val="00859F"/>
              </a:buClr>
              <a:buFont typeface="Arial"/>
              <a:buChar char="•"/>
              <a:tabLst>
                <a:tab pos="185420" algn="l"/>
              </a:tabLst>
            </a:pPr>
            <a:r>
              <a:rPr sz="2000" spc="-10">
                <a:solidFill>
                  <a:srgbClr val="444444"/>
                </a:solidFill>
                <a:latin typeface="Calibri Light"/>
                <a:cs typeface="Calibri Light"/>
              </a:rPr>
              <a:t>Used </a:t>
            </a:r>
            <a:r>
              <a:rPr sz="2000" spc="-15">
                <a:solidFill>
                  <a:srgbClr val="444444"/>
                </a:solidFill>
                <a:latin typeface="Calibri Light"/>
                <a:cs typeface="Calibri Light"/>
              </a:rPr>
              <a:t>vehicle </a:t>
            </a:r>
            <a:r>
              <a:rPr sz="2000" spc="-25">
                <a:solidFill>
                  <a:srgbClr val="444444"/>
                </a:solidFill>
                <a:latin typeface="Calibri Light"/>
                <a:cs typeface="Calibri Light"/>
              </a:rPr>
              <a:t>market </a:t>
            </a:r>
            <a:r>
              <a:rPr sz="2000" spc="-5">
                <a:solidFill>
                  <a:srgbClr val="444444"/>
                </a:solidFill>
                <a:latin typeface="Calibri Light"/>
                <a:cs typeface="Calibri Light"/>
              </a:rPr>
              <a:t>and</a:t>
            </a:r>
            <a:r>
              <a:rPr sz="2000" spc="-125">
                <a:solidFill>
                  <a:srgbClr val="444444"/>
                </a:solidFill>
                <a:latin typeface="Calibri Light"/>
                <a:cs typeface="Calibri Light"/>
              </a:rPr>
              <a:t> </a:t>
            </a:r>
            <a:r>
              <a:rPr sz="2000" spc="-10">
                <a:solidFill>
                  <a:srgbClr val="444444"/>
                </a:solidFill>
                <a:latin typeface="Calibri Light"/>
                <a:cs typeface="Calibri Light"/>
              </a:rPr>
              <a:t>supply  chain</a:t>
            </a:r>
            <a:endParaRPr sz="2000">
              <a:solidFill>
                <a:prstClr val="black"/>
              </a:solidFill>
              <a:latin typeface="Calibri Light"/>
              <a:cs typeface="Calibri Light"/>
            </a:endParaRPr>
          </a:p>
          <a:p>
            <a:pPr marL="184785" marR="399415" indent="-172085">
              <a:lnSpc>
                <a:spcPts val="2160"/>
              </a:lnSpc>
              <a:spcBef>
                <a:spcPts val="900"/>
              </a:spcBef>
              <a:buClr>
                <a:srgbClr val="00859F"/>
              </a:buClr>
              <a:buFont typeface="Arial"/>
              <a:buChar char="•"/>
              <a:tabLst>
                <a:tab pos="185420" algn="l"/>
              </a:tabLst>
            </a:pPr>
            <a:r>
              <a:rPr sz="2000" spc="-15">
                <a:solidFill>
                  <a:srgbClr val="444444"/>
                </a:solidFill>
                <a:latin typeface="Calibri Light"/>
                <a:cs typeface="Calibri Light"/>
              </a:rPr>
              <a:t>Future proofing </a:t>
            </a:r>
            <a:r>
              <a:rPr sz="2000" spc="-10">
                <a:solidFill>
                  <a:srgbClr val="444444"/>
                </a:solidFill>
                <a:latin typeface="Calibri Light"/>
                <a:cs typeface="Calibri Light"/>
              </a:rPr>
              <a:t>of medium-</a:t>
            </a:r>
            <a:r>
              <a:rPr sz="2000" spc="-155">
                <a:solidFill>
                  <a:srgbClr val="444444"/>
                </a:solidFill>
                <a:latin typeface="Calibri Light"/>
                <a:cs typeface="Calibri Light"/>
              </a:rPr>
              <a:t> </a:t>
            </a:r>
            <a:r>
              <a:rPr sz="2000" spc="-5">
                <a:solidFill>
                  <a:srgbClr val="444444"/>
                </a:solidFill>
                <a:latin typeface="Calibri Light"/>
                <a:cs typeface="Calibri Light"/>
              </a:rPr>
              <a:t>and  </a:t>
            </a:r>
            <a:r>
              <a:rPr sz="2000" spc="-15">
                <a:solidFill>
                  <a:srgbClr val="444444"/>
                </a:solidFill>
                <a:latin typeface="Calibri Light"/>
                <a:cs typeface="Calibri Light"/>
              </a:rPr>
              <a:t>heavy-duty</a:t>
            </a:r>
            <a:r>
              <a:rPr sz="2000" spc="-80">
                <a:solidFill>
                  <a:srgbClr val="444444"/>
                </a:solidFill>
                <a:latin typeface="Calibri Light"/>
                <a:cs typeface="Calibri Light"/>
              </a:rPr>
              <a:t> </a:t>
            </a:r>
            <a:r>
              <a:rPr sz="2000" spc="-15">
                <a:solidFill>
                  <a:srgbClr val="444444"/>
                </a:solidFill>
                <a:latin typeface="Calibri Light"/>
                <a:cs typeface="Calibri Light"/>
              </a:rPr>
              <a:t>vehicles</a:t>
            </a:r>
            <a:endParaRPr sz="2000">
              <a:solidFill>
                <a:prstClr val="black"/>
              </a:solidFill>
              <a:latin typeface="Calibri Light"/>
              <a:cs typeface="Calibri Light"/>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677918" y="176785"/>
            <a:ext cx="2835275" cy="830997"/>
          </a:xfrm>
          <a:prstGeom prst="rect">
            <a:avLst/>
          </a:prstGeom>
        </p:spPr>
        <p:txBody>
          <a:bodyPr vert="horz" wrap="square" lIns="0" tIns="0" rIns="0" bIns="0" rtlCol="0">
            <a:spAutoFit/>
          </a:bodyPr>
          <a:lstStyle/>
          <a:p>
            <a:pPr marL="12700"/>
            <a:r>
              <a:rPr sz="5400" spc="-5"/>
              <a:t>Thank</a:t>
            </a:r>
            <a:r>
              <a:rPr sz="5400" spc="-80"/>
              <a:t> </a:t>
            </a:r>
            <a:r>
              <a:rPr sz="5400" spc="-135"/>
              <a:t>You</a:t>
            </a:r>
            <a:endParaRPr sz="5400"/>
          </a:p>
        </p:txBody>
      </p:sp>
      <p:sp>
        <p:nvSpPr>
          <p:cNvPr id="3" name="object 3"/>
          <p:cNvSpPr/>
          <p:nvPr/>
        </p:nvSpPr>
        <p:spPr>
          <a:xfrm>
            <a:off x="2209800" y="1161288"/>
            <a:ext cx="7772400" cy="0"/>
          </a:xfrm>
          <a:custGeom>
            <a:avLst/>
            <a:gdLst/>
            <a:ahLst/>
            <a:cxnLst/>
            <a:rect l="l" t="t" r="r" b="b"/>
            <a:pathLst>
              <a:path w="7772400">
                <a:moveTo>
                  <a:pt x="0" y="0"/>
                </a:moveTo>
                <a:lnTo>
                  <a:pt x="7772400" y="0"/>
                </a:lnTo>
              </a:path>
            </a:pathLst>
          </a:custGeom>
          <a:ln w="12700">
            <a:solidFill>
              <a:srgbClr val="75C6D2"/>
            </a:solidFill>
          </a:ln>
        </p:spPr>
        <p:txBody>
          <a:bodyPr wrap="square" lIns="0" tIns="0" rIns="0" bIns="0" rtlCol="0"/>
          <a:lstStyle/>
          <a:p>
            <a:endParaRPr>
              <a:solidFill>
                <a:prstClr val="black"/>
              </a:solidFill>
              <a:latin typeface="Calibri"/>
            </a:endParaRPr>
          </a:p>
        </p:txBody>
      </p:sp>
      <p:sp>
        <p:nvSpPr>
          <p:cNvPr id="4" name="object 4"/>
          <p:cNvSpPr/>
          <p:nvPr/>
        </p:nvSpPr>
        <p:spPr>
          <a:xfrm>
            <a:off x="4255007" y="1592580"/>
            <a:ext cx="3681984" cy="3657600"/>
          </a:xfrm>
          <a:prstGeom prst="rect">
            <a:avLst/>
          </a:prstGeom>
          <a:blipFill>
            <a:blip r:embed="rId2" cstate="print"/>
            <a:stretch>
              <a:fillRect/>
            </a:stretch>
          </a:blipFill>
        </p:spPr>
        <p:txBody>
          <a:bodyPr wrap="square" lIns="0" tIns="0" rIns="0" bIns="0" rtlCol="0"/>
          <a:lstStyle/>
          <a:p>
            <a:endParaRPr>
              <a:solidFill>
                <a:prstClr val="black"/>
              </a:solidFill>
              <a:latin typeface="Calibri"/>
            </a:endParaRPr>
          </a:p>
        </p:txBody>
      </p:sp>
      <p:sp>
        <p:nvSpPr>
          <p:cNvPr id="5" name="object 5"/>
          <p:cNvSpPr/>
          <p:nvPr/>
        </p:nvSpPr>
        <p:spPr>
          <a:xfrm>
            <a:off x="1524001" y="5841492"/>
            <a:ext cx="4140835" cy="1016635"/>
          </a:xfrm>
          <a:custGeom>
            <a:avLst/>
            <a:gdLst/>
            <a:ahLst/>
            <a:cxnLst/>
            <a:rect l="l" t="t" r="r" b="b"/>
            <a:pathLst>
              <a:path w="4140835" h="1016634">
                <a:moveTo>
                  <a:pt x="0" y="1016508"/>
                </a:moveTo>
                <a:lnTo>
                  <a:pt x="4140708" y="1016508"/>
                </a:lnTo>
                <a:lnTo>
                  <a:pt x="4140708" y="0"/>
                </a:lnTo>
                <a:lnTo>
                  <a:pt x="0" y="0"/>
                </a:lnTo>
                <a:lnTo>
                  <a:pt x="0" y="1016508"/>
                </a:lnTo>
                <a:close/>
              </a:path>
            </a:pathLst>
          </a:custGeom>
          <a:solidFill>
            <a:srgbClr val="FFFFFF"/>
          </a:solidFill>
        </p:spPr>
        <p:txBody>
          <a:bodyPr wrap="square" lIns="0" tIns="0" rIns="0" bIns="0" rtlCol="0"/>
          <a:lstStyle/>
          <a:p>
            <a:endParaRPr>
              <a:solidFill>
                <a:prstClr val="black"/>
              </a:solidFill>
              <a:latin typeface="Calibri"/>
            </a:endParaRPr>
          </a:p>
        </p:txBody>
      </p:sp>
      <p:sp>
        <p:nvSpPr>
          <p:cNvPr id="6" name="object 6"/>
          <p:cNvSpPr txBox="1"/>
          <p:nvPr/>
        </p:nvSpPr>
        <p:spPr>
          <a:xfrm>
            <a:off x="2693010" y="5468823"/>
            <a:ext cx="6805295" cy="924560"/>
          </a:xfrm>
          <a:prstGeom prst="rect">
            <a:avLst/>
          </a:prstGeom>
        </p:spPr>
        <p:txBody>
          <a:bodyPr vert="horz" wrap="square" lIns="0" tIns="0" rIns="0" bIns="0" rtlCol="0">
            <a:spAutoFit/>
          </a:bodyPr>
          <a:lstStyle/>
          <a:p>
            <a:pPr algn="ctr"/>
            <a:r>
              <a:rPr sz="2800" b="1" spc="-10">
                <a:solidFill>
                  <a:srgbClr val="75C6D2"/>
                </a:solidFill>
                <a:latin typeface="Calibri"/>
                <a:cs typeface="Calibri"/>
              </a:rPr>
              <a:t>SMART </a:t>
            </a:r>
            <a:r>
              <a:rPr sz="2800" b="1" spc="-60">
                <a:solidFill>
                  <a:srgbClr val="75C6D2"/>
                </a:solidFill>
                <a:latin typeface="Calibri"/>
                <a:cs typeface="Calibri"/>
              </a:rPr>
              <a:t>ENERGY. </a:t>
            </a:r>
            <a:r>
              <a:rPr sz="2800" b="1" spc="-15">
                <a:solidFill>
                  <a:srgbClr val="75C6D2"/>
                </a:solidFill>
                <a:latin typeface="Calibri"/>
                <a:cs typeface="Calibri"/>
              </a:rPr>
              <a:t>STRONG </a:t>
            </a:r>
            <a:r>
              <a:rPr sz="2800" b="1" spc="-55">
                <a:solidFill>
                  <a:srgbClr val="75C6D2"/>
                </a:solidFill>
                <a:latin typeface="Calibri"/>
                <a:cs typeface="Calibri"/>
              </a:rPr>
              <a:t>ECONOMY. </a:t>
            </a:r>
            <a:r>
              <a:rPr sz="2800" b="1" spc="-15">
                <a:solidFill>
                  <a:srgbClr val="75C6D2"/>
                </a:solidFill>
                <a:latin typeface="Calibri"/>
                <a:cs typeface="Calibri"/>
              </a:rPr>
              <a:t>FOR</a:t>
            </a:r>
            <a:r>
              <a:rPr sz="2800" b="1" spc="170">
                <a:solidFill>
                  <a:srgbClr val="75C6D2"/>
                </a:solidFill>
                <a:latin typeface="Calibri"/>
                <a:cs typeface="Calibri"/>
              </a:rPr>
              <a:t> </a:t>
            </a:r>
            <a:r>
              <a:rPr sz="2800" b="1" spc="-5">
                <a:solidFill>
                  <a:srgbClr val="75C6D2"/>
                </a:solidFill>
                <a:latin typeface="Calibri"/>
                <a:cs typeface="Calibri"/>
              </a:rPr>
              <a:t>ALL.</a:t>
            </a:r>
            <a:endParaRPr sz="2800">
              <a:solidFill>
                <a:prstClr val="black"/>
              </a:solidFill>
              <a:latin typeface="Calibri"/>
              <a:cs typeface="Calibri"/>
            </a:endParaRPr>
          </a:p>
          <a:p>
            <a:pPr marL="2540" algn="ctr">
              <a:spcBef>
                <a:spcPts val="1315"/>
              </a:spcBef>
            </a:pPr>
            <a:r>
              <a:rPr sz="2000" b="1" spc="-15">
                <a:solidFill>
                  <a:srgbClr val="00447B"/>
                </a:solidFill>
                <a:latin typeface="Calibri"/>
                <a:cs typeface="Calibri"/>
                <a:hlinkClick r:id="rId3"/>
              </a:rPr>
              <a:t>WWW.SEEALLIANCE.ORG</a:t>
            </a:r>
            <a:endParaRPr sz="2000">
              <a:solidFill>
                <a:prstClr val="black"/>
              </a:solidFill>
              <a:latin typeface="Calibri"/>
              <a:cs typeface="Calibri"/>
            </a:endParaRPr>
          </a:p>
        </p:txBody>
      </p:sp>
      <p:sp>
        <p:nvSpPr>
          <p:cNvPr id="7" name="object 7"/>
          <p:cNvSpPr txBox="1"/>
          <p:nvPr/>
        </p:nvSpPr>
        <p:spPr>
          <a:xfrm>
            <a:off x="9701911" y="6383223"/>
            <a:ext cx="180975" cy="156068"/>
          </a:xfrm>
          <a:prstGeom prst="rect">
            <a:avLst/>
          </a:prstGeom>
        </p:spPr>
        <p:txBody>
          <a:bodyPr vert="horz" wrap="square" lIns="0" tIns="0" rIns="0" bIns="0" rtlCol="0">
            <a:spAutoFit/>
          </a:bodyPr>
          <a:lstStyle/>
          <a:p>
            <a:pPr marL="12700">
              <a:lnSpc>
                <a:spcPts val="1240"/>
              </a:lnSpc>
            </a:pPr>
            <a:r>
              <a:rPr sz="1200">
                <a:solidFill>
                  <a:srgbClr val="444444"/>
                </a:solidFill>
                <a:latin typeface="Calibri"/>
                <a:cs typeface="Calibri"/>
              </a:rPr>
              <a:t>11</a:t>
            </a:r>
            <a:endParaRPr sz="1200">
              <a:solidFill>
                <a:prstClr val="black"/>
              </a:solidFill>
              <a:latin typeface="Calibri"/>
              <a:cs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5">
            <a:extLst>
              <a:ext uri="{FF2B5EF4-FFF2-40B4-BE49-F238E27FC236}">
                <a16:creationId xmlns:a16="http://schemas.microsoft.com/office/drawing/2014/main" id="{6550F441-A7BC-4824-AD4F-8813F4535589}"/>
              </a:ext>
            </a:extLst>
          </p:cNvPr>
          <p:cNvSpPr>
            <a:spLocks noGrp="1"/>
          </p:cNvSpPr>
          <p:nvPr>
            <p:ph type="subTitle" idx="1"/>
          </p:nvPr>
        </p:nvSpPr>
        <p:spPr/>
        <p:txBody>
          <a:bodyPr/>
          <a:lstStyle/>
          <a:p>
            <a:r>
              <a:rPr lang="en-US"/>
              <a:t>Stephanie Gossman</a:t>
            </a:r>
          </a:p>
          <a:p>
            <a:r>
              <a:rPr lang="en-US"/>
              <a:t>8/23/22</a:t>
            </a:r>
          </a:p>
        </p:txBody>
      </p:sp>
      <p:sp>
        <p:nvSpPr>
          <p:cNvPr id="5" name="Title 4">
            <a:extLst>
              <a:ext uri="{FF2B5EF4-FFF2-40B4-BE49-F238E27FC236}">
                <a16:creationId xmlns:a16="http://schemas.microsoft.com/office/drawing/2014/main" id="{6BB5DE07-47F9-4EFA-8265-F71A1457925D}"/>
              </a:ext>
            </a:extLst>
          </p:cNvPr>
          <p:cNvSpPr>
            <a:spLocks noGrp="1"/>
          </p:cNvSpPr>
          <p:nvPr>
            <p:ph type="ctrTitle"/>
          </p:nvPr>
        </p:nvSpPr>
        <p:spPr/>
        <p:txBody>
          <a:bodyPr/>
          <a:lstStyle/>
          <a:p>
            <a:r>
              <a:rPr lang="en-US"/>
              <a:t>Georgia Power Electric Transportation</a:t>
            </a:r>
          </a:p>
        </p:txBody>
      </p:sp>
      <p:sp>
        <p:nvSpPr>
          <p:cNvPr id="4" name="Footer Placeholder 3">
            <a:extLst>
              <a:ext uri="{FF2B5EF4-FFF2-40B4-BE49-F238E27FC236}">
                <a16:creationId xmlns:a16="http://schemas.microsoft.com/office/drawing/2014/main" id="{540A5593-DF6F-4190-9935-5A9EC6453F2A}"/>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9078162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DEE4E2AE-6945-4288-AF96-C7548DB669DD}"/>
              </a:ext>
            </a:extLst>
          </p:cNvPr>
          <p:cNvSpPr/>
          <p:nvPr/>
        </p:nvSpPr>
        <p:spPr>
          <a:xfrm>
            <a:off x="3701144" y="1497622"/>
            <a:ext cx="3072166" cy="5311503"/>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CEB81AA1-9D48-4476-B013-B168423503EF}"/>
              </a:ext>
            </a:extLst>
          </p:cNvPr>
          <p:cNvSpPr/>
          <p:nvPr/>
        </p:nvSpPr>
        <p:spPr>
          <a:xfrm>
            <a:off x="181774" y="1497622"/>
            <a:ext cx="3424078" cy="4826978"/>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774308A-7D51-4050-BC66-65764FD842C6}"/>
              </a:ext>
            </a:extLst>
          </p:cNvPr>
          <p:cNvSpPr>
            <a:spLocks noGrp="1"/>
          </p:cNvSpPr>
          <p:nvPr>
            <p:ph type="title"/>
          </p:nvPr>
        </p:nvSpPr>
        <p:spPr/>
        <p:txBody>
          <a:bodyPr/>
          <a:lstStyle/>
          <a:p>
            <a:r>
              <a:rPr lang="en-US"/>
              <a:t>Electric Vehicle Options Increasing </a:t>
            </a:r>
          </a:p>
        </p:txBody>
      </p:sp>
      <p:sp>
        <p:nvSpPr>
          <p:cNvPr id="8" name="Arrow: Right 7">
            <a:extLst>
              <a:ext uri="{FF2B5EF4-FFF2-40B4-BE49-F238E27FC236}">
                <a16:creationId xmlns:a16="http://schemas.microsoft.com/office/drawing/2014/main" id="{FA91D482-133F-4AFC-AD44-1F658A428239}"/>
              </a:ext>
            </a:extLst>
          </p:cNvPr>
          <p:cNvSpPr/>
          <p:nvPr/>
        </p:nvSpPr>
        <p:spPr>
          <a:xfrm>
            <a:off x="181774" y="718287"/>
            <a:ext cx="11722051" cy="812217"/>
          </a:xfrm>
          <a:prstGeom prst="rightArrow">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95A8C26E-1566-49CB-934F-57B6CB7D353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0484" b="14578"/>
          <a:stretch/>
        </p:blipFill>
        <p:spPr>
          <a:xfrm>
            <a:off x="181774" y="3429000"/>
            <a:ext cx="3424078" cy="2174701"/>
          </a:xfrm>
          <a:prstGeom prst="rect">
            <a:avLst/>
          </a:prstGeom>
        </p:spPr>
      </p:pic>
      <p:pic>
        <p:nvPicPr>
          <p:cNvPr id="13" name="Picture 12">
            <a:extLst>
              <a:ext uri="{FF2B5EF4-FFF2-40B4-BE49-F238E27FC236}">
                <a16:creationId xmlns:a16="http://schemas.microsoft.com/office/drawing/2014/main" id="{869401BB-870A-497F-A336-83436F28DD94}"/>
              </a:ext>
            </a:extLst>
          </p:cNvPr>
          <p:cNvPicPr>
            <a:picLocks noChangeAspect="1"/>
          </p:cNvPicPr>
          <p:nvPr/>
        </p:nvPicPr>
        <p:blipFill rotWithShape="1">
          <a:blip r:embed="rId4"/>
          <a:srcRect l="2328"/>
          <a:stretch/>
        </p:blipFill>
        <p:spPr>
          <a:xfrm>
            <a:off x="6773310" y="1501594"/>
            <a:ext cx="5418690" cy="5311503"/>
          </a:xfrm>
          <a:prstGeom prst="rect">
            <a:avLst/>
          </a:prstGeom>
        </p:spPr>
      </p:pic>
      <p:pic>
        <p:nvPicPr>
          <p:cNvPr id="17" name="Picture 16">
            <a:extLst>
              <a:ext uri="{FF2B5EF4-FFF2-40B4-BE49-F238E27FC236}">
                <a16:creationId xmlns:a16="http://schemas.microsoft.com/office/drawing/2014/main" id="{95E2BFE3-60E2-43F3-8EFA-E551C27FC73E}"/>
              </a:ext>
            </a:extLst>
          </p:cNvPr>
          <p:cNvPicPr>
            <a:picLocks noChangeAspect="1"/>
          </p:cNvPicPr>
          <p:nvPr/>
        </p:nvPicPr>
        <p:blipFill rotWithShape="1">
          <a:blip r:embed="rId5"/>
          <a:srcRect l="2972" r="2457"/>
          <a:stretch/>
        </p:blipFill>
        <p:spPr>
          <a:xfrm>
            <a:off x="3822934" y="1563310"/>
            <a:ext cx="2762887" cy="1712720"/>
          </a:xfrm>
          <a:prstGeom prst="rect">
            <a:avLst/>
          </a:prstGeom>
        </p:spPr>
      </p:pic>
      <p:pic>
        <p:nvPicPr>
          <p:cNvPr id="23" name="Picture 22">
            <a:extLst>
              <a:ext uri="{FF2B5EF4-FFF2-40B4-BE49-F238E27FC236}">
                <a16:creationId xmlns:a16="http://schemas.microsoft.com/office/drawing/2014/main" id="{F6819821-C61D-4932-B9EF-734B3BDE6889}"/>
              </a:ext>
            </a:extLst>
          </p:cNvPr>
          <p:cNvPicPr>
            <a:picLocks noChangeAspect="1"/>
          </p:cNvPicPr>
          <p:nvPr/>
        </p:nvPicPr>
        <p:blipFill rotWithShape="1">
          <a:blip r:embed="rId6"/>
          <a:srcRect l="1348"/>
          <a:stretch/>
        </p:blipFill>
        <p:spPr>
          <a:xfrm>
            <a:off x="3843394" y="5019271"/>
            <a:ext cx="2772018" cy="1663475"/>
          </a:xfrm>
          <a:prstGeom prst="rect">
            <a:avLst/>
          </a:prstGeom>
        </p:spPr>
      </p:pic>
      <p:sp>
        <p:nvSpPr>
          <p:cNvPr id="9" name="TextBox 8">
            <a:extLst>
              <a:ext uri="{FF2B5EF4-FFF2-40B4-BE49-F238E27FC236}">
                <a16:creationId xmlns:a16="http://schemas.microsoft.com/office/drawing/2014/main" id="{4221D6F3-A2D4-423D-826C-305145804D83}"/>
              </a:ext>
            </a:extLst>
          </p:cNvPr>
          <p:cNvSpPr txBox="1"/>
          <p:nvPr/>
        </p:nvSpPr>
        <p:spPr>
          <a:xfrm>
            <a:off x="544757" y="886468"/>
            <a:ext cx="2611417"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Calibri" panose="020F0502020204030204"/>
                <a:ea typeface="+mn-ea"/>
                <a:cs typeface="+mn-cs"/>
              </a:rPr>
              <a:t>1996: 1 Model </a:t>
            </a:r>
          </a:p>
        </p:txBody>
      </p:sp>
      <p:sp>
        <p:nvSpPr>
          <p:cNvPr id="11" name="TextBox 10">
            <a:extLst>
              <a:ext uri="{FF2B5EF4-FFF2-40B4-BE49-F238E27FC236}">
                <a16:creationId xmlns:a16="http://schemas.microsoft.com/office/drawing/2014/main" id="{732C0DAD-0397-4179-B59C-1AF5A10D839F}"/>
              </a:ext>
            </a:extLst>
          </p:cNvPr>
          <p:cNvSpPr txBox="1"/>
          <p:nvPr/>
        </p:nvSpPr>
        <p:spPr>
          <a:xfrm>
            <a:off x="7564703" y="859217"/>
            <a:ext cx="3067659"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Calibri" panose="020F0502020204030204"/>
                <a:ea typeface="+mn-ea"/>
                <a:cs typeface="+mn-cs"/>
              </a:rPr>
              <a:t>2024: 130+ Models</a:t>
            </a:r>
          </a:p>
        </p:txBody>
      </p:sp>
      <p:sp>
        <p:nvSpPr>
          <p:cNvPr id="10" name="TextBox 9">
            <a:extLst>
              <a:ext uri="{FF2B5EF4-FFF2-40B4-BE49-F238E27FC236}">
                <a16:creationId xmlns:a16="http://schemas.microsoft.com/office/drawing/2014/main" id="{7B5BCB9B-17D8-48BF-A60F-CD9BAC37EB98}"/>
              </a:ext>
            </a:extLst>
          </p:cNvPr>
          <p:cNvSpPr txBox="1"/>
          <p:nvPr/>
        </p:nvSpPr>
        <p:spPr>
          <a:xfrm>
            <a:off x="3883786" y="868805"/>
            <a:ext cx="2953305"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Calibri" panose="020F0502020204030204"/>
                <a:ea typeface="+mn-ea"/>
                <a:cs typeface="+mn-cs"/>
              </a:rPr>
              <a:t>2022: 50+ Models </a:t>
            </a:r>
          </a:p>
        </p:txBody>
      </p:sp>
      <p:pic>
        <p:nvPicPr>
          <p:cNvPr id="19" name="Picture 18">
            <a:extLst>
              <a:ext uri="{FF2B5EF4-FFF2-40B4-BE49-F238E27FC236}">
                <a16:creationId xmlns:a16="http://schemas.microsoft.com/office/drawing/2014/main" id="{274311DF-5853-4A79-98E5-916CC74BE575}"/>
              </a:ext>
            </a:extLst>
          </p:cNvPr>
          <p:cNvPicPr>
            <a:picLocks noChangeAspect="1"/>
          </p:cNvPicPr>
          <p:nvPr/>
        </p:nvPicPr>
        <p:blipFill rotWithShape="1">
          <a:blip r:embed="rId7"/>
          <a:srcRect l="1" t="3889" r="2388" b="2546"/>
          <a:stretch/>
        </p:blipFill>
        <p:spPr>
          <a:xfrm>
            <a:off x="3852525" y="3380784"/>
            <a:ext cx="2762887" cy="1719962"/>
          </a:xfrm>
          <a:prstGeom prst="rect">
            <a:avLst/>
          </a:prstGeom>
        </p:spPr>
      </p:pic>
      <p:pic>
        <p:nvPicPr>
          <p:cNvPr id="25" name="Picture 24">
            <a:extLst>
              <a:ext uri="{FF2B5EF4-FFF2-40B4-BE49-F238E27FC236}">
                <a16:creationId xmlns:a16="http://schemas.microsoft.com/office/drawing/2014/main" id="{BAF30E43-48F1-4D60-9895-DAC34E288EBE}"/>
              </a:ext>
            </a:extLst>
          </p:cNvPr>
          <p:cNvPicPr>
            <a:picLocks noChangeAspect="1"/>
          </p:cNvPicPr>
          <p:nvPr/>
        </p:nvPicPr>
        <p:blipFill rotWithShape="1">
          <a:blip r:embed="rId8"/>
          <a:srcRect l="458"/>
          <a:stretch/>
        </p:blipFill>
        <p:spPr>
          <a:xfrm>
            <a:off x="215473" y="1605400"/>
            <a:ext cx="3323426" cy="1488250"/>
          </a:xfrm>
          <a:prstGeom prst="rect">
            <a:avLst/>
          </a:prstGeom>
        </p:spPr>
      </p:pic>
      <p:sp>
        <p:nvSpPr>
          <p:cNvPr id="18" name="TextBox 17">
            <a:extLst>
              <a:ext uri="{FF2B5EF4-FFF2-40B4-BE49-F238E27FC236}">
                <a16:creationId xmlns:a16="http://schemas.microsoft.com/office/drawing/2014/main" id="{CBE97427-E272-4FBA-AEB5-70A132276A39}"/>
              </a:ext>
            </a:extLst>
          </p:cNvPr>
          <p:cNvSpPr txBox="1"/>
          <p:nvPr/>
        </p:nvSpPr>
        <p:spPr>
          <a:xfrm>
            <a:off x="10873666" y="6442025"/>
            <a:ext cx="142586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srgbClr val="000000"/>
                </a:solidFill>
                <a:effectLst/>
                <a:uLnTx/>
                <a:uFillTx/>
                <a:latin typeface="Calibri" panose="020F0502020204030204"/>
                <a:ea typeface="+mn-ea"/>
                <a:cs typeface="+mn-cs"/>
              </a:rPr>
              <a:t>Source: EPRI</a:t>
            </a:r>
          </a:p>
        </p:txBody>
      </p:sp>
    </p:spTree>
    <p:extLst>
      <p:ext uri="{BB962C8B-B14F-4D97-AF65-F5344CB8AC3E}">
        <p14:creationId xmlns:p14="http://schemas.microsoft.com/office/powerpoint/2010/main" val="29166563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CFE581CB-B14F-46A9-9438-1D7E3D5B9635}"/>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3" name="Content Placeholder 2">
            <a:extLst>
              <a:ext uri="{FF2B5EF4-FFF2-40B4-BE49-F238E27FC236}">
                <a16:creationId xmlns:a16="http://schemas.microsoft.com/office/drawing/2014/main" id="{A960C7F1-18E1-4A80-A0F6-5D10E4D91A37}"/>
              </a:ext>
            </a:extLst>
          </p:cNvPr>
          <p:cNvSpPr>
            <a:spLocks noGrp="1"/>
          </p:cNvSpPr>
          <p:nvPr>
            <p:ph idx="1"/>
          </p:nvPr>
        </p:nvSpPr>
        <p:spPr>
          <a:xfrm>
            <a:off x="372534" y="1031478"/>
            <a:ext cx="11641666" cy="5501007"/>
          </a:xfrm>
          <a:solidFill>
            <a:schemeClr val="accent2"/>
          </a:solidFill>
        </p:spPr>
        <p:txBody>
          <a:bodyPr/>
          <a:lstStyle/>
          <a:p>
            <a:pPr marL="0" indent="0" algn="ctr">
              <a:buNone/>
            </a:pPr>
            <a:r>
              <a:rPr lang="en-US"/>
              <a:t>80 unique EV on-road models by end of 2023</a:t>
            </a:r>
          </a:p>
        </p:txBody>
      </p:sp>
      <p:sp>
        <p:nvSpPr>
          <p:cNvPr id="4" name="Title 3">
            <a:extLst>
              <a:ext uri="{FF2B5EF4-FFF2-40B4-BE49-F238E27FC236}">
                <a16:creationId xmlns:a16="http://schemas.microsoft.com/office/drawing/2014/main" id="{3CA602BB-285E-4316-93C4-539B52281402}"/>
              </a:ext>
            </a:extLst>
          </p:cNvPr>
          <p:cNvSpPr>
            <a:spLocks noGrp="1"/>
          </p:cNvSpPr>
          <p:nvPr>
            <p:ph type="title"/>
          </p:nvPr>
        </p:nvSpPr>
        <p:spPr/>
        <p:txBody>
          <a:bodyPr/>
          <a:lstStyle/>
          <a:p>
            <a:r>
              <a:rPr lang="en-US"/>
              <a:t>More Commercial Options, too</a:t>
            </a:r>
          </a:p>
        </p:txBody>
      </p:sp>
      <p:pic>
        <p:nvPicPr>
          <p:cNvPr id="5" name="Picture 4">
            <a:extLst>
              <a:ext uri="{FF2B5EF4-FFF2-40B4-BE49-F238E27FC236}">
                <a16:creationId xmlns:a16="http://schemas.microsoft.com/office/drawing/2014/main" id="{5ACA2A84-AF1B-43B9-A76E-93DD7E7B1F2D}"/>
              </a:ext>
            </a:extLst>
          </p:cNvPr>
          <p:cNvPicPr>
            <a:picLocks noChangeAspect="1"/>
          </p:cNvPicPr>
          <p:nvPr/>
        </p:nvPicPr>
        <p:blipFill rotWithShape="1">
          <a:blip r:embed="rId3"/>
          <a:srcRect l="14397" r="3532"/>
          <a:stretch/>
        </p:blipFill>
        <p:spPr>
          <a:xfrm>
            <a:off x="8210288" y="1527017"/>
            <a:ext cx="3733801" cy="2706603"/>
          </a:xfrm>
          <a:prstGeom prst="rect">
            <a:avLst/>
          </a:prstGeom>
        </p:spPr>
      </p:pic>
      <p:pic>
        <p:nvPicPr>
          <p:cNvPr id="7" name="Picture 6">
            <a:extLst>
              <a:ext uri="{FF2B5EF4-FFF2-40B4-BE49-F238E27FC236}">
                <a16:creationId xmlns:a16="http://schemas.microsoft.com/office/drawing/2014/main" id="{71026FA7-0E1F-4BC8-9804-90F4967139B5}"/>
              </a:ext>
            </a:extLst>
          </p:cNvPr>
          <p:cNvPicPr>
            <a:picLocks noChangeAspect="1"/>
          </p:cNvPicPr>
          <p:nvPr/>
        </p:nvPicPr>
        <p:blipFill rotWithShape="1">
          <a:blip r:embed="rId4"/>
          <a:srcRect l="2086" r="1444"/>
          <a:stretch/>
        </p:blipFill>
        <p:spPr>
          <a:xfrm>
            <a:off x="452847" y="4229657"/>
            <a:ext cx="4362147" cy="2228644"/>
          </a:xfrm>
          <a:prstGeom prst="rect">
            <a:avLst/>
          </a:prstGeom>
        </p:spPr>
      </p:pic>
      <p:pic>
        <p:nvPicPr>
          <p:cNvPr id="8" name="Picture 7">
            <a:extLst>
              <a:ext uri="{FF2B5EF4-FFF2-40B4-BE49-F238E27FC236}">
                <a16:creationId xmlns:a16="http://schemas.microsoft.com/office/drawing/2014/main" id="{5EDE7802-7A72-4331-B54A-3184C03C0B7E}"/>
              </a:ext>
            </a:extLst>
          </p:cNvPr>
          <p:cNvPicPr>
            <a:picLocks noChangeAspect="1"/>
          </p:cNvPicPr>
          <p:nvPr/>
        </p:nvPicPr>
        <p:blipFill rotWithShape="1">
          <a:blip r:embed="rId5"/>
          <a:srcRect t="16469" b="6910"/>
          <a:stretch/>
        </p:blipFill>
        <p:spPr>
          <a:xfrm>
            <a:off x="4814994" y="4048316"/>
            <a:ext cx="3014293" cy="2409985"/>
          </a:xfrm>
          <a:prstGeom prst="rect">
            <a:avLst/>
          </a:prstGeom>
        </p:spPr>
      </p:pic>
      <p:pic>
        <p:nvPicPr>
          <p:cNvPr id="9" name="Picture 8">
            <a:extLst>
              <a:ext uri="{FF2B5EF4-FFF2-40B4-BE49-F238E27FC236}">
                <a16:creationId xmlns:a16="http://schemas.microsoft.com/office/drawing/2014/main" id="{4EA71151-1860-476E-B870-684D447C0FBE}"/>
              </a:ext>
            </a:extLst>
          </p:cNvPr>
          <p:cNvPicPr>
            <a:picLocks noChangeAspect="1"/>
          </p:cNvPicPr>
          <p:nvPr/>
        </p:nvPicPr>
        <p:blipFill rotWithShape="1">
          <a:blip r:embed="rId6"/>
          <a:srcRect l="6833" r="7700"/>
          <a:stretch/>
        </p:blipFill>
        <p:spPr>
          <a:xfrm>
            <a:off x="5029201" y="1530982"/>
            <a:ext cx="3181088" cy="2698675"/>
          </a:xfrm>
          <a:prstGeom prst="rect">
            <a:avLst/>
          </a:prstGeom>
        </p:spPr>
      </p:pic>
      <p:pic>
        <p:nvPicPr>
          <p:cNvPr id="11" name="Picture 10">
            <a:extLst>
              <a:ext uri="{FF2B5EF4-FFF2-40B4-BE49-F238E27FC236}">
                <a16:creationId xmlns:a16="http://schemas.microsoft.com/office/drawing/2014/main" id="{14B40F9D-A447-4D2E-885E-90585BCDE8DD}"/>
              </a:ext>
            </a:extLst>
          </p:cNvPr>
          <p:cNvPicPr>
            <a:picLocks noChangeAspect="1"/>
          </p:cNvPicPr>
          <p:nvPr/>
        </p:nvPicPr>
        <p:blipFill rotWithShape="1">
          <a:blip r:embed="rId7"/>
          <a:srcRect r="2905"/>
          <a:stretch/>
        </p:blipFill>
        <p:spPr>
          <a:xfrm>
            <a:off x="440436" y="1530982"/>
            <a:ext cx="4588764" cy="2702639"/>
          </a:xfrm>
          <a:prstGeom prst="rect">
            <a:avLst/>
          </a:prstGeom>
        </p:spPr>
      </p:pic>
      <p:pic>
        <p:nvPicPr>
          <p:cNvPr id="1026" name="Picture 2" descr="See the source image">
            <a:extLst>
              <a:ext uri="{FF2B5EF4-FFF2-40B4-BE49-F238E27FC236}">
                <a16:creationId xmlns:a16="http://schemas.microsoft.com/office/drawing/2014/main" id="{3DEB8EF9-9D74-4621-8766-D325EDB4E573}"/>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8056" r="16367" b="21931"/>
          <a:stretch/>
        </p:blipFill>
        <p:spPr bwMode="auto">
          <a:xfrm>
            <a:off x="7829289" y="4220167"/>
            <a:ext cx="4114800" cy="2228645"/>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6B594432-DA8F-4414-8C05-A77BE45485CA}"/>
              </a:ext>
            </a:extLst>
          </p:cNvPr>
          <p:cNvSpPr txBox="1"/>
          <p:nvPr/>
        </p:nvSpPr>
        <p:spPr>
          <a:xfrm>
            <a:off x="10518221" y="6491351"/>
            <a:ext cx="142586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srgbClr val="000000"/>
                </a:solidFill>
                <a:effectLst/>
                <a:uLnTx/>
                <a:uFillTx/>
                <a:latin typeface="Calibri" panose="020F0502020204030204"/>
                <a:ea typeface="+mn-ea"/>
                <a:cs typeface="+mn-cs"/>
              </a:rPr>
              <a:t>Source: EPRI</a:t>
            </a:r>
          </a:p>
        </p:txBody>
      </p:sp>
    </p:spTree>
    <p:extLst>
      <p:ext uri="{BB962C8B-B14F-4D97-AF65-F5344CB8AC3E}">
        <p14:creationId xmlns:p14="http://schemas.microsoft.com/office/powerpoint/2010/main" val="11953090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3DC8C6-AF39-4778-ADA7-B3D12DBF0DB2}"/>
              </a:ext>
            </a:extLst>
          </p:cNvPr>
          <p:cNvSpPr>
            <a:spLocks noGrp="1"/>
          </p:cNvSpPr>
          <p:nvPr>
            <p:ph type="title"/>
          </p:nvPr>
        </p:nvSpPr>
        <p:spPr/>
        <p:txBody>
          <a:bodyPr/>
          <a:lstStyle/>
          <a:p>
            <a:r>
              <a:rPr lang="en-US"/>
              <a:t>Many more charging stations needed by 2030</a:t>
            </a:r>
          </a:p>
        </p:txBody>
      </p:sp>
      <p:pic>
        <p:nvPicPr>
          <p:cNvPr id="22" name="Picture 21">
            <a:extLst>
              <a:ext uri="{FF2B5EF4-FFF2-40B4-BE49-F238E27FC236}">
                <a16:creationId xmlns:a16="http://schemas.microsoft.com/office/drawing/2014/main" id="{E0A478E7-240B-436F-B4AB-BEECA5782F9E}"/>
              </a:ext>
            </a:extLst>
          </p:cNvPr>
          <p:cNvPicPr>
            <a:picLocks noChangeAspect="1"/>
          </p:cNvPicPr>
          <p:nvPr/>
        </p:nvPicPr>
        <p:blipFill rotWithShape="1">
          <a:blip r:embed="rId3"/>
          <a:srcRect t="15086"/>
          <a:stretch/>
        </p:blipFill>
        <p:spPr>
          <a:xfrm>
            <a:off x="0" y="1436922"/>
            <a:ext cx="12192000" cy="5335977"/>
          </a:xfrm>
          <a:prstGeom prst="rect">
            <a:avLst/>
          </a:prstGeom>
        </p:spPr>
      </p:pic>
      <p:sp>
        <p:nvSpPr>
          <p:cNvPr id="23" name="Rectangle 22">
            <a:extLst>
              <a:ext uri="{FF2B5EF4-FFF2-40B4-BE49-F238E27FC236}">
                <a16:creationId xmlns:a16="http://schemas.microsoft.com/office/drawing/2014/main" id="{28CD3F18-3054-467F-A744-E7C6EC6E75EF}"/>
              </a:ext>
            </a:extLst>
          </p:cNvPr>
          <p:cNvSpPr/>
          <p:nvPr/>
        </p:nvSpPr>
        <p:spPr>
          <a:xfrm>
            <a:off x="0" y="1028728"/>
            <a:ext cx="12192000" cy="415635"/>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17E7AB8D-B339-4951-BE71-A2DC8499B4F1}"/>
              </a:ext>
            </a:extLst>
          </p:cNvPr>
          <p:cNvSpPr/>
          <p:nvPr/>
        </p:nvSpPr>
        <p:spPr>
          <a:xfrm>
            <a:off x="0" y="6331139"/>
            <a:ext cx="12192000" cy="415635"/>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22614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p:cNvGrpSpPr/>
          <p:nvPr/>
        </p:nvGrpSpPr>
        <p:grpSpPr>
          <a:xfrm>
            <a:off x="1225550" y="5178364"/>
            <a:ext cx="11042650" cy="1679635"/>
            <a:chOff x="1752600" y="843395"/>
            <a:chExt cx="6438900" cy="4300105"/>
          </a:xfrm>
        </p:grpSpPr>
        <p:sp>
          <p:nvSpPr>
            <p:cNvPr id="32" name="Freeform 82"/>
            <p:cNvSpPr>
              <a:spLocks/>
            </p:cNvSpPr>
            <p:nvPr/>
          </p:nvSpPr>
          <p:spPr bwMode="auto">
            <a:xfrm>
              <a:off x="1752600" y="843395"/>
              <a:ext cx="6438900" cy="4300105"/>
            </a:xfrm>
            <a:custGeom>
              <a:avLst/>
              <a:gdLst/>
              <a:ahLst/>
              <a:cxnLst>
                <a:cxn ang="0">
                  <a:pos x="1226" y="0"/>
                </a:cxn>
                <a:cxn ang="0">
                  <a:pos x="1837" y="1064"/>
                </a:cxn>
                <a:cxn ang="0">
                  <a:pos x="2449" y="2128"/>
                </a:cxn>
                <a:cxn ang="0">
                  <a:pos x="0" y="2128"/>
                </a:cxn>
                <a:cxn ang="0">
                  <a:pos x="1226" y="0"/>
                </a:cxn>
              </a:cxnLst>
              <a:rect l="0" t="0" r="r" b="b"/>
              <a:pathLst>
                <a:path w="2449" h="2128">
                  <a:moveTo>
                    <a:pt x="1226" y="0"/>
                  </a:moveTo>
                  <a:lnTo>
                    <a:pt x="1837" y="1064"/>
                  </a:lnTo>
                  <a:lnTo>
                    <a:pt x="2449" y="2128"/>
                  </a:lnTo>
                  <a:lnTo>
                    <a:pt x="0" y="2128"/>
                  </a:lnTo>
                  <a:lnTo>
                    <a:pt x="1226" y="0"/>
                  </a:ln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33" name="Freeform 83"/>
            <p:cNvSpPr>
              <a:spLocks/>
            </p:cNvSpPr>
            <p:nvPr/>
          </p:nvSpPr>
          <p:spPr bwMode="auto">
            <a:xfrm>
              <a:off x="2020778" y="843395"/>
              <a:ext cx="5868364" cy="4300105"/>
            </a:xfrm>
            <a:custGeom>
              <a:avLst/>
              <a:gdLst/>
              <a:ahLst/>
              <a:cxnLst>
                <a:cxn ang="0">
                  <a:pos x="1124" y="0"/>
                </a:cxn>
                <a:cxn ang="0">
                  <a:pos x="2232" y="2128"/>
                </a:cxn>
                <a:cxn ang="0">
                  <a:pos x="0" y="2128"/>
                </a:cxn>
                <a:cxn ang="0">
                  <a:pos x="1124" y="0"/>
                </a:cxn>
              </a:cxnLst>
              <a:rect l="0" t="0" r="r" b="b"/>
              <a:pathLst>
                <a:path w="2232" h="2128">
                  <a:moveTo>
                    <a:pt x="1124" y="0"/>
                  </a:moveTo>
                  <a:lnTo>
                    <a:pt x="2232" y="2128"/>
                  </a:lnTo>
                  <a:lnTo>
                    <a:pt x="0" y="2128"/>
                  </a:lnTo>
                  <a:lnTo>
                    <a:pt x="1124" y="0"/>
                  </a:lnTo>
                  <a:close/>
                </a:path>
              </a:pathLst>
            </a:custGeom>
            <a:solidFill>
              <a:srgbClr val="A3A3A3"/>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34" name="Freeform 84"/>
            <p:cNvSpPr>
              <a:spLocks/>
            </p:cNvSpPr>
            <p:nvPr/>
          </p:nvSpPr>
          <p:spPr bwMode="auto">
            <a:xfrm>
              <a:off x="2367832" y="851478"/>
              <a:ext cx="5195290" cy="4292022"/>
            </a:xfrm>
            <a:custGeom>
              <a:avLst/>
              <a:gdLst/>
              <a:ahLst/>
              <a:cxnLst>
                <a:cxn ang="0">
                  <a:pos x="992" y="0"/>
                </a:cxn>
                <a:cxn ang="0">
                  <a:pos x="1976" y="2124"/>
                </a:cxn>
                <a:cxn ang="0">
                  <a:pos x="0" y="2124"/>
                </a:cxn>
                <a:cxn ang="0">
                  <a:pos x="992" y="0"/>
                </a:cxn>
              </a:cxnLst>
              <a:rect l="0" t="0" r="r" b="b"/>
              <a:pathLst>
                <a:path w="1976" h="2124">
                  <a:moveTo>
                    <a:pt x="992" y="0"/>
                  </a:moveTo>
                  <a:lnTo>
                    <a:pt x="1976" y="2124"/>
                  </a:lnTo>
                  <a:lnTo>
                    <a:pt x="0" y="2124"/>
                  </a:lnTo>
                  <a:lnTo>
                    <a:pt x="992" y="0"/>
                  </a:lnTo>
                  <a:close/>
                </a:path>
              </a:pathLst>
            </a:custGeom>
            <a:solidFill>
              <a:schemeClr val="tx1">
                <a:lumMod val="85000"/>
                <a:lumOff val="1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35" name="Freeform 85"/>
            <p:cNvSpPr>
              <a:spLocks/>
            </p:cNvSpPr>
            <p:nvPr/>
          </p:nvSpPr>
          <p:spPr bwMode="auto">
            <a:xfrm>
              <a:off x="4621051" y="851478"/>
              <a:ext cx="344425" cy="4292022"/>
            </a:xfrm>
            <a:custGeom>
              <a:avLst/>
              <a:gdLst/>
              <a:ahLst/>
              <a:cxnLst>
                <a:cxn ang="0">
                  <a:pos x="131" y="0"/>
                </a:cxn>
                <a:cxn ang="0">
                  <a:pos x="91" y="2124"/>
                </a:cxn>
                <a:cxn ang="0">
                  <a:pos x="0" y="2124"/>
                </a:cxn>
                <a:cxn ang="0">
                  <a:pos x="131" y="0"/>
                </a:cxn>
              </a:cxnLst>
              <a:rect l="0" t="0" r="r" b="b"/>
              <a:pathLst>
                <a:path w="131" h="2124">
                  <a:moveTo>
                    <a:pt x="131" y="0"/>
                  </a:moveTo>
                  <a:lnTo>
                    <a:pt x="91" y="2124"/>
                  </a:lnTo>
                  <a:lnTo>
                    <a:pt x="0" y="2124"/>
                  </a:lnTo>
                  <a:lnTo>
                    <a:pt x="131"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36" name="Freeform 86"/>
            <p:cNvSpPr>
              <a:spLocks/>
            </p:cNvSpPr>
            <p:nvPr/>
          </p:nvSpPr>
          <p:spPr bwMode="auto">
            <a:xfrm>
              <a:off x="4975993" y="851478"/>
              <a:ext cx="344425" cy="4292022"/>
            </a:xfrm>
            <a:custGeom>
              <a:avLst/>
              <a:gdLst/>
              <a:ahLst/>
              <a:cxnLst>
                <a:cxn ang="0">
                  <a:pos x="0" y="0"/>
                </a:cxn>
                <a:cxn ang="0">
                  <a:pos x="131" y="2124"/>
                </a:cxn>
                <a:cxn ang="0">
                  <a:pos x="38" y="2124"/>
                </a:cxn>
                <a:cxn ang="0">
                  <a:pos x="0" y="0"/>
                </a:cxn>
              </a:cxnLst>
              <a:rect l="0" t="0" r="r" b="b"/>
              <a:pathLst>
                <a:path w="131" h="2124">
                  <a:moveTo>
                    <a:pt x="0" y="0"/>
                  </a:moveTo>
                  <a:lnTo>
                    <a:pt x="131" y="2124"/>
                  </a:lnTo>
                  <a:lnTo>
                    <a:pt x="38" y="2124"/>
                  </a:lnTo>
                  <a:lnTo>
                    <a:pt x="0"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grpSp>
      <p:sp>
        <p:nvSpPr>
          <p:cNvPr id="618" name="TextBox 617"/>
          <p:cNvSpPr txBox="1"/>
          <p:nvPr/>
        </p:nvSpPr>
        <p:spPr>
          <a:xfrm>
            <a:off x="690143" y="1207020"/>
            <a:ext cx="1007838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Calibri" panose="020F0502020204030204"/>
                <a:ea typeface="+mn-ea"/>
                <a:cs typeface="+mn-cs"/>
              </a:rPr>
              <a:t>Partner with customers to accelerate the deployment of electric transportation technologies by </a:t>
            </a:r>
            <a:r>
              <a:rPr kumimoji="0" lang="en-US" sz="2400" b="0" i="0" u="none" strike="noStrike" kern="1200" cap="none" spc="0" normalizeH="0" baseline="0" noProof="0">
                <a:ln>
                  <a:noFill/>
                </a:ln>
                <a:solidFill>
                  <a:srgbClr val="00B050"/>
                </a:solidFill>
                <a:effectLst/>
                <a:uLnTx/>
                <a:uFillTx/>
                <a:latin typeface="Calibri" panose="020F0502020204030204"/>
                <a:ea typeface="+mn-ea"/>
                <a:cs typeface="+mn-cs"/>
              </a:rPr>
              <a:t>increasing convenience </a:t>
            </a:r>
            <a:r>
              <a:rPr kumimoji="0" lang="en-US" sz="2400" b="0" i="0" u="none" strike="noStrike" kern="1200" cap="none" spc="0" normalizeH="0" baseline="0" noProof="0">
                <a:ln>
                  <a:noFill/>
                </a:ln>
                <a:solidFill>
                  <a:srgbClr val="000000"/>
                </a:solidFill>
                <a:effectLst/>
                <a:uLnTx/>
                <a:uFillTx/>
                <a:latin typeface="Calibri" panose="020F0502020204030204"/>
                <a:ea typeface="+mn-ea"/>
                <a:cs typeface="+mn-cs"/>
              </a:rPr>
              <a:t>and </a:t>
            </a:r>
            <a:r>
              <a:rPr kumimoji="0" lang="en-US" sz="2400" b="0" i="0" u="none" strike="noStrike" kern="1200" cap="none" spc="0" normalizeH="0" baseline="0" noProof="0">
                <a:ln>
                  <a:noFill/>
                </a:ln>
                <a:solidFill>
                  <a:srgbClr val="00B050"/>
                </a:solidFill>
                <a:effectLst/>
                <a:uLnTx/>
                <a:uFillTx/>
                <a:latin typeface="Calibri" panose="020F0502020204030204"/>
                <a:ea typeface="+mn-ea"/>
                <a:cs typeface="+mn-cs"/>
              </a:rPr>
              <a:t>reducing barriers to adoption</a:t>
            </a:r>
          </a:p>
        </p:txBody>
      </p:sp>
      <p:sp>
        <p:nvSpPr>
          <p:cNvPr id="281" name="TextBox 280">
            <a:extLst>
              <a:ext uri="{FF2B5EF4-FFF2-40B4-BE49-F238E27FC236}">
                <a16:creationId xmlns:a16="http://schemas.microsoft.com/office/drawing/2014/main" id="{BA5B7351-0591-4366-B87B-ACDD7EF65B24}"/>
              </a:ext>
            </a:extLst>
          </p:cNvPr>
          <p:cNvSpPr txBox="1"/>
          <p:nvPr/>
        </p:nvSpPr>
        <p:spPr>
          <a:xfrm>
            <a:off x="3562026" y="2844932"/>
            <a:ext cx="7745696" cy="2185214"/>
          </a:xfrm>
          <a:prstGeom prst="rect">
            <a:avLst/>
          </a:prstGeom>
          <a:noFill/>
          <a:ln>
            <a:solidFill>
              <a:srgbClr val="00B050"/>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Calibri" panose="020F0502020204030204"/>
                <a:ea typeface="+mn-ea"/>
                <a:cs typeface="+mn-cs"/>
              </a:rPr>
              <a:t>Expand EV charging infrastructure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Calibri" panose="020F0502020204030204"/>
                <a:ea typeface="+mn-ea"/>
                <a:cs typeface="+mn-cs"/>
              </a:rPr>
              <a:t>Provide consultative services for fleet electrification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Calibri" panose="020F0502020204030204"/>
                <a:ea typeface="+mn-ea"/>
                <a:cs typeface="+mn-cs"/>
              </a:rPr>
              <a:t>Advocate for adoption of electric transportation technologies</a:t>
            </a:r>
          </a:p>
        </p:txBody>
      </p:sp>
      <p:grpSp>
        <p:nvGrpSpPr>
          <p:cNvPr id="282" name="Group 281">
            <a:extLst>
              <a:ext uri="{FF2B5EF4-FFF2-40B4-BE49-F238E27FC236}">
                <a16:creationId xmlns:a16="http://schemas.microsoft.com/office/drawing/2014/main" id="{6BA4FDB0-C8A4-4157-99F9-BCAAC272B0BD}"/>
              </a:ext>
            </a:extLst>
          </p:cNvPr>
          <p:cNvGrpSpPr/>
          <p:nvPr/>
        </p:nvGrpSpPr>
        <p:grpSpPr>
          <a:xfrm>
            <a:off x="884278" y="2525434"/>
            <a:ext cx="2610687" cy="2835299"/>
            <a:chOff x="5206109" y="1447800"/>
            <a:chExt cx="2610687" cy="2835299"/>
          </a:xfrm>
        </p:grpSpPr>
        <p:grpSp>
          <p:nvGrpSpPr>
            <p:cNvPr id="283" name="Group 282">
              <a:extLst>
                <a:ext uri="{FF2B5EF4-FFF2-40B4-BE49-F238E27FC236}">
                  <a16:creationId xmlns:a16="http://schemas.microsoft.com/office/drawing/2014/main" id="{1D01B470-3775-4997-98DE-43E0244986EF}"/>
                </a:ext>
              </a:extLst>
            </p:cNvPr>
            <p:cNvGrpSpPr/>
            <p:nvPr/>
          </p:nvGrpSpPr>
          <p:grpSpPr>
            <a:xfrm>
              <a:off x="5206109" y="1447800"/>
              <a:ext cx="1776606" cy="2835299"/>
              <a:chOff x="1903412" y="1676400"/>
              <a:chExt cx="1776606" cy="2835299"/>
            </a:xfrm>
          </p:grpSpPr>
          <p:sp>
            <p:nvSpPr>
              <p:cNvPr id="298" name="Freeform 7">
                <a:extLst>
                  <a:ext uri="{FF2B5EF4-FFF2-40B4-BE49-F238E27FC236}">
                    <a16:creationId xmlns:a16="http://schemas.microsoft.com/office/drawing/2014/main" id="{848F325B-8269-4C72-B8F6-830458D4944B}"/>
                  </a:ext>
                </a:extLst>
              </p:cNvPr>
              <p:cNvSpPr>
                <a:spLocks/>
              </p:cNvSpPr>
              <p:nvPr/>
            </p:nvSpPr>
            <p:spPr bwMode="auto">
              <a:xfrm>
                <a:off x="2239650" y="1690031"/>
                <a:ext cx="1114733" cy="2809552"/>
              </a:xfrm>
              <a:custGeom>
                <a:avLst/>
                <a:gdLst/>
                <a:ahLst/>
                <a:cxnLst>
                  <a:cxn ang="0">
                    <a:pos x="79" y="0"/>
                  </a:cxn>
                  <a:cxn ang="0">
                    <a:pos x="657" y="0"/>
                  </a:cxn>
                  <a:cxn ang="0">
                    <a:pos x="675" y="2"/>
                  </a:cxn>
                  <a:cxn ang="0">
                    <a:pos x="691" y="8"/>
                  </a:cxn>
                  <a:cxn ang="0">
                    <a:pos x="706" y="17"/>
                  </a:cxn>
                  <a:cxn ang="0">
                    <a:pos x="718" y="29"/>
                  </a:cxn>
                  <a:cxn ang="0">
                    <a:pos x="728" y="44"/>
                  </a:cxn>
                  <a:cxn ang="0">
                    <a:pos x="733" y="60"/>
                  </a:cxn>
                  <a:cxn ang="0">
                    <a:pos x="736" y="79"/>
                  </a:cxn>
                  <a:cxn ang="0">
                    <a:pos x="736" y="1776"/>
                  </a:cxn>
                  <a:cxn ang="0">
                    <a:pos x="733" y="1794"/>
                  </a:cxn>
                  <a:cxn ang="0">
                    <a:pos x="728" y="1811"/>
                  </a:cxn>
                  <a:cxn ang="0">
                    <a:pos x="718" y="1825"/>
                  </a:cxn>
                  <a:cxn ang="0">
                    <a:pos x="706" y="1838"/>
                  </a:cxn>
                  <a:cxn ang="0">
                    <a:pos x="691" y="1847"/>
                  </a:cxn>
                  <a:cxn ang="0">
                    <a:pos x="675" y="1853"/>
                  </a:cxn>
                  <a:cxn ang="0">
                    <a:pos x="657" y="1855"/>
                  </a:cxn>
                  <a:cxn ang="0">
                    <a:pos x="79" y="1855"/>
                  </a:cxn>
                  <a:cxn ang="0">
                    <a:pos x="61" y="1853"/>
                  </a:cxn>
                  <a:cxn ang="0">
                    <a:pos x="44" y="1847"/>
                  </a:cxn>
                  <a:cxn ang="0">
                    <a:pos x="30" y="1838"/>
                  </a:cxn>
                  <a:cxn ang="0">
                    <a:pos x="17" y="1825"/>
                  </a:cxn>
                  <a:cxn ang="0">
                    <a:pos x="8" y="1811"/>
                  </a:cxn>
                  <a:cxn ang="0">
                    <a:pos x="2" y="1794"/>
                  </a:cxn>
                  <a:cxn ang="0">
                    <a:pos x="0" y="1776"/>
                  </a:cxn>
                  <a:cxn ang="0">
                    <a:pos x="0" y="79"/>
                  </a:cxn>
                  <a:cxn ang="0">
                    <a:pos x="2" y="60"/>
                  </a:cxn>
                  <a:cxn ang="0">
                    <a:pos x="8" y="44"/>
                  </a:cxn>
                  <a:cxn ang="0">
                    <a:pos x="17" y="29"/>
                  </a:cxn>
                  <a:cxn ang="0">
                    <a:pos x="30" y="17"/>
                  </a:cxn>
                  <a:cxn ang="0">
                    <a:pos x="44" y="8"/>
                  </a:cxn>
                  <a:cxn ang="0">
                    <a:pos x="61" y="2"/>
                  </a:cxn>
                  <a:cxn ang="0">
                    <a:pos x="79" y="0"/>
                  </a:cxn>
                </a:cxnLst>
                <a:rect l="0" t="0" r="r" b="b"/>
                <a:pathLst>
                  <a:path w="736" h="1855">
                    <a:moveTo>
                      <a:pt x="79" y="0"/>
                    </a:moveTo>
                    <a:lnTo>
                      <a:pt x="657" y="0"/>
                    </a:lnTo>
                    <a:lnTo>
                      <a:pt x="675" y="2"/>
                    </a:lnTo>
                    <a:lnTo>
                      <a:pt x="691" y="8"/>
                    </a:lnTo>
                    <a:lnTo>
                      <a:pt x="706" y="17"/>
                    </a:lnTo>
                    <a:lnTo>
                      <a:pt x="718" y="29"/>
                    </a:lnTo>
                    <a:lnTo>
                      <a:pt x="728" y="44"/>
                    </a:lnTo>
                    <a:lnTo>
                      <a:pt x="733" y="60"/>
                    </a:lnTo>
                    <a:lnTo>
                      <a:pt x="736" y="79"/>
                    </a:lnTo>
                    <a:lnTo>
                      <a:pt x="736" y="1776"/>
                    </a:lnTo>
                    <a:lnTo>
                      <a:pt x="733" y="1794"/>
                    </a:lnTo>
                    <a:lnTo>
                      <a:pt x="728" y="1811"/>
                    </a:lnTo>
                    <a:lnTo>
                      <a:pt x="718" y="1825"/>
                    </a:lnTo>
                    <a:lnTo>
                      <a:pt x="706" y="1838"/>
                    </a:lnTo>
                    <a:lnTo>
                      <a:pt x="691" y="1847"/>
                    </a:lnTo>
                    <a:lnTo>
                      <a:pt x="675" y="1853"/>
                    </a:lnTo>
                    <a:lnTo>
                      <a:pt x="657" y="1855"/>
                    </a:lnTo>
                    <a:lnTo>
                      <a:pt x="79" y="1855"/>
                    </a:lnTo>
                    <a:lnTo>
                      <a:pt x="61" y="1853"/>
                    </a:lnTo>
                    <a:lnTo>
                      <a:pt x="44" y="1847"/>
                    </a:lnTo>
                    <a:lnTo>
                      <a:pt x="30" y="1838"/>
                    </a:lnTo>
                    <a:lnTo>
                      <a:pt x="17" y="1825"/>
                    </a:lnTo>
                    <a:lnTo>
                      <a:pt x="8" y="1811"/>
                    </a:lnTo>
                    <a:lnTo>
                      <a:pt x="2" y="1794"/>
                    </a:lnTo>
                    <a:lnTo>
                      <a:pt x="0" y="1776"/>
                    </a:lnTo>
                    <a:lnTo>
                      <a:pt x="0" y="79"/>
                    </a:lnTo>
                    <a:lnTo>
                      <a:pt x="2" y="60"/>
                    </a:lnTo>
                    <a:lnTo>
                      <a:pt x="8" y="44"/>
                    </a:lnTo>
                    <a:lnTo>
                      <a:pt x="17" y="29"/>
                    </a:lnTo>
                    <a:lnTo>
                      <a:pt x="30" y="17"/>
                    </a:lnTo>
                    <a:lnTo>
                      <a:pt x="44" y="8"/>
                    </a:lnTo>
                    <a:lnTo>
                      <a:pt x="61" y="2"/>
                    </a:lnTo>
                    <a:lnTo>
                      <a:pt x="79" y="0"/>
                    </a:lnTo>
                    <a:close/>
                  </a:path>
                </a:pathLst>
              </a:custGeom>
              <a:gradFill flip="none" rotWithShape="1">
                <a:gsLst>
                  <a:gs pos="0">
                    <a:schemeClr val="tx1">
                      <a:lumMod val="95000"/>
                      <a:lumOff val="5000"/>
                    </a:schemeClr>
                  </a:gs>
                  <a:gs pos="100000">
                    <a:schemeClr val="tx1">
                      <a:lumMod val="75000"/>
                      <a:lumOff val="25000"/>
                      <a:shade val="100000"/>
                      <a:satMod val="115000"/>
                    </a:schemeClr>
                  </a:gs>
                </a:gsLst>
                <a:lin ang="16200000" scaled="1"/>
                <a:tileRect/>
              </a:gra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99" name="Freeform 8">
                <a:extLst>
                  <a:ext uri="{FF2B5EF4-FFF2-40B4-BE49-F238E27FC236}">
                    <a16:creationId xmlns:a16="http://schemas.microsoft.com/office/drawing/2014/main" id="{6B0CDCA6-D300-4D1F-A721-F18DA73C01A8}"/>
                  </a:ext>
                </a:extLst>
              </p:cNvPr>
              <p:cNvSpPr>
                <a:spLocks noEditPoints="1"/>
              </p:cNvSpPr>
              <p:nvPr/>
            </p:nvSpPr>
            <p:spPr bwMode="auto">
              <a:xfrm>
                <a:off x="2226018" y="1676400"/>
                <a:ext cx="1140482" cy="2835299"/>
              </a:xfrm>
              <a:custGeom>
                <a:avLst/>
                <a:gdLst/>
                <a:ahLst/>
                <a:cxnLst>
                  <a:cxn ang="0">
                    <a:pos x="72" y="19"/>
                  </a:cxn>
                  <a:cxn ang="0">
                    <a:pos x="44" y="33"/>
                  </a:cxn>
                  <a:cxn ang="0">
                    <a:pos x="25" y="56"/>
                  </a:cxn>
                  <a:cxn ang="0">
                    <a:pos x="18" y="88"/>
                  </a:cxn>
                  <a:cxn ang="0">
                    <a:pos x="20" y="1801"/>
                  </a:cxn>
                  <a:cxn ang="0">
                    <a:pos x="33" y="1829"/>
                  </a:cxn>
                  <a:cxn ang="0">
                    <a:pos x="57" y="1848"/>
                  </a:cxn>
                  <a:cxn ang="0">
                    <a:pos x="88" y="1855"/>
                  </a:cxn>
                  <a:cxn ang="0">
                    <a:pos x="682" y="1853"/>
                  </a:cxn>
                  <a:cxn ang="0">
                    <a:pos x="709" y="1840"/>
                  </a:cxn>
                  <a:cxn ang="0">
                    <a:pos x="729" y="1816"/>
                  </a:cxn>
                  <a:cxn ang="0">
                    <a:pos x="735" y="1785"/>
                  </a:cxn>
                  <a:cxn ang="0">
                    <a:pos x="734" y="72"/>
                  </a:cxn>
                  <a:cxn ang="0">
                    <a:pos x="720" y="44"/>
                  </a:cxn>
                  <a:cxn ang="0">
                    <a:pos x="697" y="25"/>
                  </a:cxn>
                  <a:cxn ang="0">
                    <a:pos x="666" y="18"/>
                  </a:cxn>
                  <a:cxn ang="0">
                    <a:pos x="88" y="0"/>
                  </a:cxn>
                  <a:cxn ang="0">
                    <a:pos x="686" y="3"/>
                  </a:cxn>
                  <a:cxn ang="0">
                    <a:pos x="720" y="19"/>
                  </a:cxn>
                  <a:cxn ang="0">
                    <a:pos x="744" y="49"/>
                  </a:cxn>
                  <a:cxn ang="0">
                    <a:pos x="753" y="88"/>
                  </a:cxn>
                  <a:cxn ang="0">
                    <a:pos x="751" y="1805"/>
                  </a:cxn>
                  <a:cxn ang="0">
                    <a:pos x="734" y="1840"/>
                  </a:cxn>
                  <a:cxn ang="0">
                    <a:pos x="704" y="1863"/>
                  </a:cxn>
                  <a:cxn ang="0">
                    <a:pos x="666" y="1872"/>
                  </a:cxn>
                  <a:cxn ang="0">
                    <a:pos x="68" y="1870"/>
                  </a:cxn>
                  <a:cxn ang="0">
                    <a:pos x="33" y="1853"/>
                  </a:cxn>
                  <a:cxn ang="0">
                    <a:pos x="10" y="1824"/>
                  </a:cxn>
                  <a:cxn ang="0">
                    <a:pos x="0" y="1785"/>
                  </a:cxn>
                  <a:cxn ang="0">
                    <a:pos x="3" y="67"/>
                  </a:cxn>
                  <a:cxn ang="0">
                    <a:pos x="20" y="33"/>
                  </a:cxn>
                  <a:cxn ang="0">
                    <a:pos x="50" y="9"/>
                  </a:cxn>
                  <a:cxn ang="0">
                    <a:pos x="88" y="0"/>
                  </a:cxn>
                </a:cxnLst>
                <a:rect l="0" t="0" r="r" b="b"/>
                <a:pathLst>
                  <a:path w="753" h="1872">
                    <a:moveTo>
                      <a:pt x="88" y="18"/>
                    </a:moveTo>
                    <a:lnTo>
                      <a:pt x="72" y="19"/>
                    </a:lnTo>
                    <a:lnTo>
                      <a:pt x="57" y="25"/>
                    </a:lnTo>
                    <a:lnTo>
                      <a:pt x="44" y="33"/>
                    </a:lnTo>
                    <a:lnTo>
                      <a:pt x="33" y="44"/>
                    </a:lnTo>
                    <a:lnTo>
                      <a:pt x="25" y="56"/>
                    </a:lnTo>
                    <a:lnTo>
                      <a:pt x="20" y="72"/>
                    </a:lnTo>
                    <a:lnTo>
                      <a:pt x="18" y="88"/>
                    </a:lnTo>
                    <a:lnTo>
                      <a:pt x="18" y="1785"/>
                    </a:lnTo>
                    <a:lnTo>
                      <a:pt x="20" y="1801"/>
                    </a:lnTo>
                    <a:lnTo>
                      <a:pt x="25" y="1816"/>
                    </a:lnTo>
                    <a:lnTo>
                      <a:pt x="33" y="1829"/>
                    </a:lnTo>
                    <a:lnTo>
                      <a:pt x="44" y="1840"/>
                    </a:lnTo>
                    <a:lnTo>
                      <a:pt x="57" y="1848"/>
                    </a:lnTo>
                    <a:lnTo>
                      <a:pt x="72" y="1853"/>
                    </a:lnTo>
                    <a:lnTo>
                      <a:pt x="88" y="1855"/>
                    </a:lnTo>
                    <a:lnTo>
                      <a:pt x="666" y="1855"/>
                    </a:lnTo>
                    <a:lnTo>
                      <a:pt x="682" y="1853"/>
                    </a:lnTo>
                    <a:lnTo>
                      <a:pt x="697" y="1848"/>
                    </a:lnTo>
                    <a:lnTo>
                      <a:pt x="709" y="1840"/>
                    </a:lnTo>
                    <a:lnTo>
                      <a:pt x="720" y="1829"/>
                    </a:lnTo>
                    <a:lnTo>
                      <a:pt x="729" y="1816"/>
                    </a:lnTo>
                    <a:lnTo>
                      <a:pt x="734" y="1801"/>
                    </a:lnTo>
                    <a:lnTo>
                      <a:pt x="735" y="1785"/>
                    </a:lnTo>
                    <a:lnTo>
                      <a:pt x="735" y="88"/>
                    </a:lnTo>
                    <a:lnTo>
                      <a:pt x="734" y="72"/>
                    </a:lnTo>
                    <a:lnTo>
                      <a:pt x="729" y="56"/>
                    </a:lnTo>
                    <a:lnTo>
                      <a:pt x="720" y="44"/>
                    </a:lnTo>
                    <a:lnTo>
                      <a:pt x="709" y="33"/>
                    </a:lnTo>
                    <a:lnTo>
                      <a:pt x="697" y="25"/>
                    </a:lnTo>
                    <a:lnTo>
                      <a:pt x="682" y="19"/>
                    </a:lnTo>
                    <a:lnTo>
                      <a:pt x="666" y="18"/>
                    </a:lnTo>
                    <a:lnTo>
                      <a:pt x="88" y="18"/>
                    </a:lnTo>
                    <a:close/>
                    <a:moveTo>
                      <a:pt x="88" y="0"/>
                    </a:moveTo>
                    <a:lnTo>
                      <a:pt x="666" y="0"/>
                    </a:lnTo>
                    <a:lnTo>
                      <a:pt x="686" y="3"/>
                    </a:lnTo>
                    <a:lnTo>
                      <a:pt x="704" y="9"/>
                    </a:lnTo>
                    <a:lnTo>
                      <a:pt x="720" y="19"/>
                    </a:lnTo>
                    <a:lnTo>
                      <a:pt x="734" y="33"/>
                    </a:lnTo>
                    <a:lnTo>
                      <a:pt x="744" y="49"/>
                    </a:lnTo>
                    <a:lnTo>
                      <a:pt x="751" y="67"/>
                    </a:lnTo>
                    <a:lnTo>
                      <a:pt x="753" y="88"/>
                    </a:lnTo>
                    <a:lnTo>
                      <a:pt x="753" y="1785"/>
                    </a:lnTo>
                    <a:lnTo>
                      <a:pt x="751" y="1805"/>
                    </a:lnTo>
                    <a:lnTo>
                      <a:pt x="744" y="1824"/>
                    </a:lnTo>
                    <a:lnTo>
                      <a:pt x="734" y="1840"/>
                    </a:lnTo>
                    <a:lnTo>
                      <a:pt x="720" y="1853"/>
                    </a:lnTo>
                    <a:lnTo>
                      <a:pt x="704" y="1863"/>
                    </a:lnTo>
                    <a:lnTo>
                      <a:pt x="686" y="1870"/>
                    </a:lnTo>
                    <a:lnTo>
                      <a:pt x="666" y="1872"/>
                    </a:lnTo>
                    <a:lnTo>
                      <a:pt x="88" y="1872"/>
                    </a:lnTo>
                    <a:lnTo>
                      <a:pt x="68" y="1870"/>
                    </a:lnTo>
                    <a:lnTo>
                      <a:pt x="50" y="1863"/>
                    </a:lnTo>
                    <a:lnTo>
                      <a:pt x="33" y="1853"/>
                    </a:lnTo>
                    <a:lnTo>
                      <a:pt x="20" y="1840"/>
                    </a:lnTo>
                    <a:lnTo>
                      <a:pt x="10" y="1824"/>
                    </a:lnTo>
                    <a:lnTo>
                      <a:pt x="3" y="1805"/>
                    </a:lnTo>
                    <a:lnTo>
                      <a:pt x="0" y="1785"/>
                    </a:lnTo>
                    <a:lnTo>
                      <a:pt x="0" y="88"/>
                    </a:lnTo>
                    <a:lnTo>
                      <a:pt x="3" y="67"/>
                    </a:lnTo>
                    <a:lnTo>
                      <a:pt x="10" y="49"/>
                    </a:lnTo>
                    <a:lnTo>
                      <a:pt x="20" y="33"/>
                    </a:lnTo>
                    <a:lnTo>
                      <a:pt x="33" y="19"/>
                    </a:lnTo>
                    <a:lnTo>
                      <a:pt x="50" y="9"/>
                    </a:lnTo>
                    <a:lnTo>
                      <a:pt x="68" y="3"/>
                    </a:lnTo>
                    <a:lnTo>
                      <a:pt x="88" y="0"/>
                    </a:lnTo>
                    <a:close/>
                  </a:path>
                </a:pathLst>
              </a:custGeom>
              <a:gradFill flip="none" rotWithShape="1">
                <a:gsLst>
                  <a:gs pos="0">
                    <a:schemeClr val="tx1">
                      <a:lumMod val="75000"/>
                      <a:lumOff val="25000"/>
                      <a:shade val="30000"/>
                      <a:satMod val="115000"/>
                    </a:schemeClr>
                  </a:gs>
                  <a:gs pos="50000">
                    <a:schemeClr val="tx1">
                      <a:lumMod val="75000"/>
                      <a:lumOff val="25000"/>
                      <a:shade val="67500"/>
                      <a:satMod val="115000"/>
                    </a:schemeClr>
                  </a:gs>
                  <a:gs pos="100000">
                    <a:schemeClr val="tx1">
                      <a:lumMod val="75000"/>
                      <a:lumOff val="25000"/>
                      <a:shade val="100000"/>
                      <a:satMod val="115000"/>
                    </a:schemeClr>
                  </a:gs>
                </a:gsLst>
                <a:lin ang="16200000" scaled="1"/>
                <a:tileRect/>
              </a:gra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00" name="Freeform 24">
                <a:extLst>
                  <a:ext uri="{FF2B5EF4-FFF2-40B4-BE49-F238E27FC236}">
                    <a16:creationId xmlns:a16="http://schemas.microsoft.com/office/drawing/2014/main" id="{5AA2D488-64D6-4E92-8AEC-935618FD63F6}"/>
                  </a:ext>
                </a:extLst>
              </p:cNvPr>
              <p:cNvSpPr>
                <a:spLocks/>
              </p:cNvSpPr>
              <p:nvPr/>
            </p:nvSpPr>
            <p:spPr bwMode="auto">
              <a:xfrm>
                <a:off x="1903412" y="1853606"/>
                <a:ext cx="322607" cy="758806"/>
              </a:xfrm>
              <a:custGeom>
                <a:avLst/>
                <a:gdLst/>
                <a:ahLst/>
                <a:cxnLst>
                  <a:cxn ang="0">
                    <a:pos x="0" y="0"/>
                  </a:cxn>
                  <a:cxn ang="0">
                    <a:pos x="213" y="0"/>
                  </a:cxn>
                  <a:cxn ang="0">
                    <a:pos x="213" y="501"/>
                  </a:cxn>
                  <a:cxn ang="0">
                    <a:pos x="163" y="501"/>
                  </a:cxn>
                  <a:cxn ang="0">
                    <a:pos x="163" y="250"/>
                  </a:cxn>
                  <a:cxn ang="0">
                    <a:pos x="0" y="0"/>
                  </a:cxn>
                </a:cxnLst>
                <a:rect l="0" t="0" r="r" b="b"/>
                <a:pathLst>
                  <a:path w="213" h="501">
                    <a:moveTo>
                      <a:pt x="0" y="0"/>
                    </a:moveTo>
                    <a:lnTo>
                      <a:pt x="213" y="0"/>
                    </a:lnTo>
                    <a:lnTo>
                      <a:pt x="213" y="501"/>
                    </a:lnTo>
                    <a:lnTo>
                      <a:pt x="163" y="501"/>
                    </a:lnTo>
                    <a:lnTo>
                      <a:pt x="163" y="250"/>
                    </a:lnTo>
                    <a:lnTo>
                      <a:pt x="0" y="0"/>
                    </a:lnTo>
                    <a:close/>
                  </a:path>
                </a:pathLst>
              </a:custGeom>
              <a:gradFill flip="none" rotWithShape="1">
                <a:gsLst>
                  <a:gs pos="0">
                    <a:schemeClr val="tx1">
                      <a:lumMod val="75000"/>
                      <a:lumOff val="25000"/>
                    </a:schemeClr>
                  </a:gs>
                  <a:gs pos="100000">
                    <a:schemeClr val="tx1">
                      <a:lumMod val="95000"/>
                      <a:lumOff val="5000"/>
                    </a:schemeClr>
                  </a:gs>
                </a:gsLst>
                <a:lin ang="16200000" scaled="1"/>
                <a:tileRect/>
              </a:gra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01" name="Freeform 25">
                <a:extLst>
                  <a:ext uri="{FF2B5EF4-FFF2-40B4-BE49-F238E27FC236}">
                    <a16:creationId xmlns:a16="http://schemas.microsoft.com/office/drawing/2014/main" id="{12241E0C-37AB-4555-995C-A2D58EF32106}"/>
                  </a:ext>
                </a:extLst>
              </p:cNvPr>
              <p:cNvSpPr>
                <a:spLocks/>
              </p:cNvSpPr>
              <p:nvPr/>
            </p:nvSpPr>
            <p:spPr bwMode="auto">
              <a:xfrm>
                <a:off x="1903412" y="2724491"/>
                <a:ext cx="322607" cy="758806"/>
              </a:xfrm>
              <a:custGeom>
                <a:avLst/>
                <a:gdLst/>
                <a:ahLst/>
                <a:cxnLst>
                  <a:cxn ang="0">
                    <a:pos x="0" y="0"/>
                  </a:cxn>
                  <a:cxn ang="0">
                    <a:pos x="213" y="0"/>
                  </a:cxn>
                  <a:cxn ang="0">
                    <a:pos x="213" y="501"/>
                  </a:cxn>
                  <a:cxn ang="0">
                    <a:pos x="163" y="501"/>
                  </a:cxn>
                  <a:cxn ang="0">
                    <a:pos x="163" y="250"/>
                  </a:cxn>
                  <a:cxn ang="0">
                    <a:pos x="0" y="0"/>
                  </a:cxn>
                </a:cxnLst>
                <a:rect l="0" t="0" r="r" b="b"/>
                <a:pathLst>
                  <a:path w="213" h="501">
                    <a:moveTo>
                      <a:pt x="0" y="0"/>
                    </a:moveTo>
                    <a:lnTo>
                      <a:pt x="213" y="0"/>
                    </a:lnTo>
                    <a:lnTo>
                      <a:pt x="213" y="501"/>
                    </a:lnTo>
                    <a:lnTo>
                      <a:pt x="163" y="501"/>
                    </a:lnTo>
                    <a:lnTo>
                      <a:pt x="163" y="250"/>
                    </a:lnTo>
                    <a:lnTo>
                      <a:pt x="0" y="0"/>
                    </a:lnTo>
                    <a:close/>
                  </a:path>
                </a:pathLst>
              </a:custGeom>
              <a:gradFill flip="none" rotWithShape="1">
                <a:gsLst>
                  <a:gs pos="0">
                    <a:schemeClr val="tx1">
                      <a:lumMod val="75000"/>
                      <a:lumOff val="25000"/>
                    </a:schemeClr>
                  </a:gs>
                  <a:gs pos="100000">
                    <a:schemeClr val="tx1">
                      <a:lumMod val="95000"/>
                      <a:lumOff val="5000"/>
                    </a:schemeClr>
                  </a:gs>
                </a:gsLst>
                <a:lin ang="16200000" scaled="1"/>
                <a:tileRect/>
              </a:gra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02" name="Freeform 26">
                <a:extLst>
                  <a:ext uri="{FF2B5EF4-FFF2-40B4-BE49-F238E27FC236}">
                    <a16:creationId xmlns:a16="http://schemas.microsoft.com/office/drawing/2014/main" id="{F914C61C-79A4-4761-AC7F-8DB66A92761B}"/>
                  </a:ext>
                </a:extLst>
              </p:cNvPr>
              <p:cNvSpPr>
                <a:spLocks/>
              </p:cNvSpPr>
              <p:nvPr/>
            </p:nvSpPr>
            <p:spPr bwMode="auto">
              <a:xfrm>
                <a:off x="1903412" y="3554483"/>
                <a:ext cx="322607" cy="757291"/>
              </a:xfrm>
              <a:custGeom>
                <a:avLst/>
                <a:gdLst/>
                <a:ahLst/>
                <a:cxnLst>
                  <a:cxn ang="0">
                    <a:pos x="0" y="0"/>
                  </a:cxn>
                  <a:cxn ang="0">
                    <a:pos x="213" y="0"/>
                  </a:cxn>
                  <a:cxn ang="0">
                    <a:pos x="213" y="500"/>
                  </a:cxn>
                  <a:cxn ang="0">
                    <a:pos x="163" y="500"/>
                  </a:cxn>
                  <a:cxn ang="0">
                    <a:pos x="163" y="250"/>
                  </a:cxn>
                  <a:cxn ang="0">
                    <a:pos x="0" y="0"/>
                  </a:cxn>
                </a:cxnLst>
                <a:rect l="0" t="0" r="r" b="b"/>
                <a:pathLst>
                  <a:path w="213" h="500">
                    <a:moveTo>
                      <a:pt x="0" y="0"/>
                    </a:moveTo>
                    <a:lnTo>
                      <a:pt x="213" y="0"/>
                    </a:lnTo>
                    <a:lnTo>
                      <a:pt x="213" y="500"/>
                    </a:lnTo>
                    <a:lnTo>
                      <a:pt x="163" y="500"/>
                    </a:lnTo>
                    <a:lnTo>
                      <a:pt x="163" y="250"/>
                    </a:lnTo>
                    <a:lnTo>
                      <a:pt x="0" y="0"/>
                    </a:lnTo>
                    <a:close/>
                  </a:path>
                </a:pathLst>
              </a:custGeom>
              <a:gradFill flip="none" rotWithShape="1">
                <a:gsLst>
                  <a:gs pos="0">
                    <a:schemeClr val="tx1">
                      <a:lumMod val="75000"/>
                      <a:lumOff val="25000"/>
                    </a:schemeClr>
                  </a:gs>
                  <a:gs pos="100000">
                    <a:schemeClr val="tx1">
                      <a:lumMod val="95000"/>
                      <a:lumOff val="5000"/>
                    </a:schemeClr>
                  </a:gs>
                </a:gsLst>
                <a:lin ang="16200000" scaled="1"/>
                <a:tileRect/>
              </a:gra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03" name="Freeform 27">
                <a:extLst>
                  <a:ext uri="{FF2B5EF4-FFF2-40B4-BE49-F238E27FC236}">
                    <a16:creationId xmlns:a16="http://schemas.microsoft.com/office/drawing/2014/main" id="{630153EE-4043-41F9-ABE1-A444E43E3FEB}"/>
                  </a:ext>
                </a:extLst>
              </p:cNvPr>
              <p:cNvSpPr>
                <a:spLocks/>
              </p:cNvSpPr>
              <p:nvPr/>
            </p:nvSpPr>
            <p:spPr bwMode="auto">
              <a:xfrm>
                <a:off x="3358926" y="1853606"/>
                <a:ext cx="321092" cy="758806"/>
              </a:xfrm>
              <a:custGeom>
                <a:avLst/>
                <a:gdLst/>
                <a:ahLst/>
                <a:cxnLst>
                  <a:cxn ang="0">
                    <a:pos x="0" y="0"/>
                  </a:cxn>
                  <a:cxn ang="0">
                    <a:pos x="212" y="0"/>
                  </a:cxn>
                  <a:cxn ang="0">
                    <a:pos x="50" y="250"/>
                  </a:cxn>
                  <a:cxn ang="0">
                    <a:pos x="50" y="501"/>
                  </a:cxn>
                  <a:cxn ang="0">
                    <a:pos x="0" y="501"/>
                  </a:cxn>
                  <a:cxn ang="0">
                    <a:pos x="0" y="0"/>
                  </a:cxn>
                </a:cxnLst>
                <a:rect l="0" t="0" r="r" b="b"/>
                <a:pathLst>
                  <a:path w="212" h="501">
                    <a:moveTo>
                      <a:pt x="0" y="0"/>
                    </a:moveTo>
                    <a:lnTo>
                      <a:pt x="212" y="0"/>
                    </a:lnTo>
                    <a:lnTo>
                      <a:pt x="50" y="250"/>
                    </a:lnTo>
                    <a:lnTo>
                      <a:pt x="50" y="501"/>
                    </a:lnTo>
                    <a:lnTo>
                      <a:pt x="0" y="501"/>
                    </a:lnTo>
                    <a:lnTo>
                      <a:pt x="0" y="0"/>
                    </a:lnTo>
                    <a:close/>
                  </a:path>
                </a:pathLst>
              </a:custGeom>
              <a:gradFill flip="none" rotWithShape="1">
                <a:gsLst>
                  <a:gs pos="0">
                    <a:schemeClr val="tx1">
                      <a:lumMod val="75000"/>
                      <a:lumOff val="25000"/>
                    </a:schemeClr>
                  </a:gs>
                  <a:gs pos="100000">
                    <a:schemeClr val="tx1">
                      <a:lumMod val="95000"/>
                      <a:lumOff val="5000"/>
                    </a:schemeClr>
                  </a:gs>
                </a:gsLst>
                <a:lin ang="16200000" scaled="1"/>
                <a:tileRect/>
              </a:gra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04" name="Freeform 28">
                <a:extLst>
                  <a:ext uri="{FF2B5EF4-FFF2-40B4-BE49-F238E27FC236}">
                    <a16:creationId xmlns:a16="http://schemas.microsoft.com/office/drawing/2014/main" id="{145AE01A-C651-4FF8-B736-F8DE7FEC32A2}"/>
                  </a:ext>
                </a:extLst>
              </p:cNvPr>
              <p:cNvSpPr>
                <a:spLocks/>
              </p:cNvSpPr>
              <p:nvPr/>
            </p:nvSpPr>
            <p:spPr bwMode="auto">
              <a:xfrm>
                <a:off x="3358926" y="2724491"/>
                <a:ext cx="321092" cy="758806"/>
              </a:xfrm>
              <a:custGeom>
                <a:avLst/>
                <a:gdLst/>
                <a:ahLst/>
                <a:cxnLst>
                  <a:cxn ang="0">
                    <a:pos x="0" y="0"/>
                  </a:cxn>
                  <a:cxn ang="0">
                    <a:pos x="212" y="0"/>
                  </a:cxn>
                  <a:cxn ang="0">
                    <a:pos x="50" y="250"/>
                  </a:cxn>
                  <a:cxn ang="0">
                    <a:pos x="50" y="501"/>
                  </a:cxn>
                  <a:cxn ang="0">
                    <a:pos x="0" y="501"/>
                  </a:cxn>
                  <a:cxn ang="0">
                    <a:pos x="0" y="0"/>
                  </a:cxn>
                </a:cxnLst>
                <a:rect l="0" t="0" r="r" b="b"/>
                <a:pathLst>
                  <a:path w="212" h="501">
                    <a:moveTo>
                      <a:pt x="0" y="0"/>
                    </a:moveTo>
                    <a:lnTo>
                      <a:pt x="212" y="0"/>
                    </a:lnTo>
                    <a:lnTo>
                      <a:pt x="50" y="250"/>
                    </a:lnTo>
                    <a:lnTo>
                      <a:pt x="50" y="501"/>
                    </a:lnTo>
                    <a:lnTo>
                      <a:pt x="0" y="501"/>
                    </a:lnTo>
                    <a:lnTo>
                      <a:pt x="0" y="0"/>
                    </a:lnTo>
                    <a:close/>
                  </a:path>
                </a:pathLst>
              </a:custGeom>
              <a:gradFill flip="none" rotWithShape="1">
                <a:gsLst>
                  <a:gs pos="0">
                    <a:schemeClr val="tx1">
                      <a:lumMod val="75000"/>
                      <a:lumOff val="25000"/>
                    </a:schemeClr>
                  </a:gs>
                  <a:gs pos="100000">
                    <a:schemeClr val="tx1">
                      <a:lumMod val="95000"/>
                      <a:lumOff val="5000"/>
                    </a:schemeClr>
                  </a:gs>
                </a:gsLst>
                <a:lin ang="16200000" scaled="1"/>
                <a:tileRect/>
              </a:gra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05" name="Freeform 29">
                <a:extLst>
                  <a:ext uri="{FF2B5EF4-FFF2-40B4-BE49-F238E27FC236}">
                    <a16:creationId xmlns:a16="http://schemas.microsoft.com/office/drawing/2014/main" id="{4F7C946A-3081-4D1C-B62D-82EB421B2F61}"/>
                  </a:ext>
                </a:extLst>
              </p:cNvPr>
              <p:cNvSpPr>
                <a:spLocks/>
              </p:cNvSpPr>
              <p:nvPr/>
            </p:nvSpPr>
            <p:spPr bwMode="auto">
              <a:xfrm>
                <a:off x="3358926" y="3554483"/>
                <a:ext cx="321092" cy="757291"/>
              </a:xfrm>
              <a:custGeom>
                <a:avLst/>
                <a:gdLst/>
                <a:ahLst/>
                <a:cxnLst>
                  <a:cxn ang="0">
                    <a:pos x="0" y="0"/>
                  </a:cxn>
                  <a:cxn ang="0">
                    <a:pos x="212" y="0"/>
                  </a:cxn>
                  <a:cxn ang="0">
                    <a:pos x="50" y="250"/>
                  </a:cxn>
                  <a:cxn ang="0">
                    <a:pos x="50" y="500"/>
                  </a:cxn>
                  <a:cxn ang="0">
                    <a:pos x="0" y="500"/>
                  </a:cxn>
                  <a:cxn ang="0">
                    <a:pos x="0" y="0"/>
                  </a:cxn>
                </a:cxnLst>
                <a:rect l="0" t="0" r="r" b="b"/>
                <a:pathLst>
                  <a:path w="212" h="500">
                    <a:moveTo>
                      <a:pt x="0" y="0"/>
                    </a:moveTo>
                    <a:lnTo>
                      <a:pt x="212" y="0"/>
                    </a:lnTo>
                    <a:lnTo>
                      <a:pt x="50" y="250"/>
                    </a:lnTo>
                    <a:lnTo>
                      <a:pt x="50" y="500"/>
                    </a:lnTo>
                    <a:lnTo>
                      <a:pt x="0" y="500"/>
                    </a:lnTo>
                    <a:lnTo>
                      <a:pt x="0" y="0"/>
                    </a:lnTo>
                    <a:close/>
                  </a:path>
                </a:pathLst>
              </a:custGeom>
              <a:gradFill flip="none" rotWithShape="1">
                <a:gsLst>
                  <a:gs pos="0">
                    <a:schemeClr val="tx1">
                      <a:lumMod val="75000"/>
                      <a:lumOff val="25000"/>
                    </a:schemeClr>
                  </a:gs>
                  <a:gs pos="100000">
                    <a:schemeClr val="tx1">
                      <a:lumMod val="95000"/>
                      <a:lumOff val="5000"/>
                    </a:schemeClr>
                  </a:gs>
                </a:gsLst>
                <a:lin ang="16200000" scaled="1"/>
                <a:tileRect/>
              </a:gra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nvGrpSpPr>
              <p:cNvPr id="306" name="Group 305">
                <a:extLst>
                  <a:ext uri="{FF2B5EF4-FFF2-40B4-BE49-F238E27FC236}">
                    <a16:creationId xmlns:a16="http://schemas.microsoft.com/office/drawing/2014/main" id="{1A11204B-AB98-44FB-BDB3-82514488414C}"/>
                  </a:ext>
                </a:extLst>
              </p:cNvPr>
              <p:cNvGrpSpPr/>
              <p:nvPr/>
            </p:nvGrpSpPr>
            <p:grpSpPr>
              <a:xfrm>
                <a:off x="2442604" y="1894500"/>
                <a:ext cx="708825" cy="707311"/>
                <a:chOff x="5722938" y="1676401"/>
                <a:chExt cx="742950" cy="741363"/>
              </a:xfrm>
              <a:effectLst>
                <a:outerShdw blurRad="38100" dist="63500" dir="2700000" algn="tl" rotWithShape="0">
                  <a:prstClr val="black">
                    <a:alpha val="99000"/>
                  </a:prstClr>
                </a:outerShdw>
              </a:effectLst>
            </p:grpSpPr>
            <p:sp>
              <p:nvSpPr>
                <p:cNvPr id="315" name="Freeform 17">
                  <a:extLst>
                    <a:ext uri="{FF2B5EF4-FFF2-40B4-BE49-F238E27FC236}">
                      <a16:creationId xmlns:a16="http://schemas.microsoft.com/office/drawing/2014/main" id="{07EAD891-6A0C-418E-8C29-86E30DB5E1F0}"/>
                    </a:ext>
                  </a:extLst>
                </p:cNvPr>
                <p:cNvSpPr>
                  <a:spLocks/>
                </p:cNvSpPr>
                <p:nvPr/>
              </p:nvSpPr>
              <p:spPr bwMode="auto">
                <a:xfrm>
                  <a:off x="5722938" y="1676401"/>
                  <a:ext cx="742950" cy="741363"/>
                </a:xfrm>
                <a:custGeom>
                  <a:avLst/>
                  <a:gdLst/>
                  <a:ahLst/>
                  <a:cxnLst>
                    <a:cxn ang="0">
                      <a:pos x="234" y="0"/>
                    </a:cxn>
                    <a:cxn ang="0">
                      <a:pos x="266" y="2"/>
                    </a:cxn>
                    <a:cxn ang="0">
                      <a:pos x="296" y="8"/>
                    </a:cxn>
                    <a:cxn ang="0">
                      <a:pos x="325" y="18"/>
                    </a:cxn>
                    <a:cxn ang="0">
                      <a:pos x="352" y="32"/>
                    </a:cxn>
                    <a:cxn ang="0">
                      <a:pos x="377" y="48"/>
                    </a:cxn>
                    <a:cxn ang="0">
                      <a:pos x="400" y="68"/>
                    </a:cxn>
                    <a:cxn ang="0">
                      <a:pos x="420" y="90"/>
                    </a:cxn>
                    <a:cxn ang="0">
                      <a:pos x="436" y="115"/>
                    </a:cxn>
                    <a:cxn ang="0">
                      <a:pos x="450" y="142"/>
                    </a:cxn>
                    <a:cxn ang="0">
                      <a:pos x="460" y="171"/>
                    </a:cxn>
                    <a:cxn ang="0">
                      <a:pos x="466" y="201"/>
                    </a:cxn>
                    <a:cxn ang="0">
                      <a:pos x="468" y="233"/>
                    </a:cxn>
                    <a:cxn ang="0">
                      <a:pos x="466" y="265"/>
                    </a:cxn>
                    <a:cxn ang="0">
                      <a:pos x="460" y="295"/>
                    </a:cxn>
                    <a:cxn ang="0">
                      <a:pos x="450" y="324"/>
                    </a:cxn>
                    <a:cxn ang="0">
                      <a:pos x="436" y="351"/>
                    </a:cxn>
                    <a:cxn ang="0">
                      <a:pos x="420" y="376"/>
                    </a:cxn>
                    <a:cxn ang="0">
                      <a:pos x="400" y="399"/>
                    </a:cxn>
                    <a:cxn ang="0">
                      <a:pos x="377" y="418"/>
                    </a:cxn>
                    <a:cxn ang="0">
                      <a:pos x="352" y="435"/>
                    </a:cxn>
                    <a:cxn ang="0">
                      <a:pos x="325" y="449"/>
                    </a:cxn>
                    <a:cxn ang="0">
                      <a:pos x="296" y="459"/>
                    </a:cxn>
                    <a:cxn ang="0">
                      <a:pos x="266" y="465"/>
                    </a:cxn>
                    <a:cxn ang="0">
                      <a:pos x="234" y="467"/>
                    </a:cxn>
                    <a:cxn ang="0">
                      <a:pos x="202" y="465"/>
                    </a:cxn>
                    <a:cxn ang="0">
                      <a:pos x="171" y="459"/>
                    </a:cxn>
                    <a:cxn ang="0">
                      <a:pos x="142" y="449"/>
                    </a:cxn>
                    <a:cxn ang="0">
                      <a:pos x="116" y="435"/>
                    </a:cxn>
                    <a:cxn ang="0">
                      <a:pos x="91" y="418"/>
                    </a:cxn>
                    <a:cxn ang="0">
                      <a:pos x="68" y="399"/>
                    </a:cxn>
                    <a:cxn ang="0">
                      <a:pos x="49" y="376"/>
                    </a:cxn>
                    <a:cxn ang="0">
                      <a:pos x="32" y="351"/>
                    </a:cxn>
                    <a:cxn ang="0">
                      <a:pos x="18" y="324"/>
                    </a:cxn>
                    <a:cxn ang="0">
                      <a:pos x="8" y="295"/>
                    </a:cxn>
                    <a:cxn ang="0">
                      <a:pos x="2" y="265"/>
                    </a:cxn>
                    <a:cxn ang="0">
                      <a:pos x="0" y="233"/>
                    </a:cxn>
                    <a:cxn ang="0">
                      <a:pos x="2" y="201"/>
                    </a:cxn>
                    <a:cxn ang="0">
                      <a:pos x="8" y="171"/>
                    </a:cxn>
                    <a:cxn ang="0">
                      <a:pos x="18" y="142"/>
                    </a:cxn>
                    <a:cxn ang="0">
                      <a:pos x="32" y="115"/>
                    </a:cxn>
                    <a:cxn ang="0">
                      <a:pos x="49" y="90"/>
                    </a:cxn>
                    <a:cxn ang="0">
                      <a:pos x="68" y="68"/>
                    </a:cxn>
                    <a:cxn ang="0">
                      <a:pos x="91" y="48"/>
                    </a:cxn>
                    <a:cxn ang="0">
                      <a:pos x="116" y="32"/>
                    </a:cxn>
                    <a:cxn ang="0">
                      <a:pos x="142" y="18"/>
                    </a:cxn>
                    <a:cxn ang="0">
                      <a:pos x="171" y="8"/>
                    </a:cxn>
                    <a:cxn ang="0">
                      <a:pos x="202" y="2"/>
                    </a:cxn>
                    <a:cxn ang="0">
                      <a:pos x="234" y="0"/>
                    </a:cxn>
                  </a:cxnLst>
                  <a:rect l="0" t="0" r="r" b="b"/>
                  <a:pathLst>
                    <a:path w="468" h="467">
                      <a:moveTo>
                        <a:pt x="234" y="0"/>
                      </a:moveTo>
                      <a:lnTo>
                        <a:pt x="266" y="2"/>
                      </a:lnTo>
                      <a:lnTo>
                        <a:pt x="296" y="8"/>
                      </a:lnTo>
                      <a:lnTo>
                        <a:pt x="325" y="18"/>
                      </a:lnTo>
                      <a:lnTo>
                        <a:pt x="352" y="32"/>
                      </a:lnTo>
                      <a:lnTo>
                        <a:pt x="377" y="48"/>
                      </a:lnTo>
                      <a:lnTo>
                        <a:pt x="400" y="68"/>
                      </a:lnTo>
                      <a:lnTo>
                        <a:pt x="420" y="90"/>
                      </a:lnTo>
                      <a:lnTo>
                        <a:pt x="436" y="115"/>
                      </a:lnTo>
                      <a:lnTo>
                        <a:pt x="450" y="142"/>
                      </a:lnTo>
                      <a:lnTo>
                        <a:pt x="460" y="171"/>
                      </a:lnTo>
                      <a:lnTo>
                        <a:pt x="466" y="201"/>
                      </a:lnTo>
                      <a:lnTo>
                        <a:pt x="468" y="233"/>
                      </a:lnTo>
                      <a:lnTo>
                        <a:pt x="466" y="265"/>
                      </a:lnTo>
                      <a:lnTo>
                        <a:pt x="460" y="295"/>
                      </a:lnTo>
                      <a:lnTo>
                        <a:pt x="450" y="324"/>
                      </a:lnTo>
                      <a:lnTo>
                        <a:pt x="436" y="351"/>
                      </a:lnTo>
                      <a:lnTo>
                        <a:pt x="420" y="376"/>
                      </a:lnTo>
                      <a:lnTo>
                        <a:pt x="400" y="399"/>
                      </a:lnTo>
                      <a:lnTo>
                        <a:pt x="377" y="418"/>
                      </a:lnTo>
                      <a:lnTo>
                        <a:pt x="352" y="435"/>
                      </a:lnTo>
                      <a:lnTo>
                        <a:pt x="325" y="449"/>
                      </a:lnTo>
                      <a:lnTo>
                        <a:pt x="296" y="459"/>
                      </a:lnTo>
                      <a:lnTo>
                        <a:pt x="266" y="465"/>
                      </a:lnTo>
                      <a:lnTo>
                        <a:pt x="234" y="467"/>
                      </a:lnTo>
                      <a:lnTo>
                        <a:pt x="202" y="465"/>
                      </a:lnTo>
                      <a:lnTo>
                        <a:pt x="171" y="459"/>
                      </a:lnTo>
                      <a:lnTo>
                        <a:pt x="142" y="449"/>
                      </a:lnTo>
                      <a:lnTo>
                        <a:pt x="116" y="435"/>
                      </a:lnTo>
                      <a:lnTo>
                        <a:pt x="91" y="418"/>
                      </a:lnTo>
                      <a:lnTo>
                        <a:pt x="68" y="399"/>
                      </a:lnTo>
                      <a:lnTo>
                        <a:pt x="49" y="376"/>
                      </a:lnTo>
                      <a:lnTo>
                        <a:pt x="32" y="351"/>
                      </a:lnTo>
                      <a:lnTo>
                        <a:pt x="18" y="324"/>
                      </a:lnTo>
                      <a:lnTo>
                        <a:pt x="8" y="295"/>
                      </a:lnTo>
                      <a:lnTo>
                        <a:pt x="2" y="265"/>
                      </a:lnTo>
                      <a:lnTo>
                        <a:pt x="0" y="233"/>
                      </a:lnTo>
                      <a:lnTo>
                        <a:pt x="2" y="201"/>
                      </a:lnTo>
                      <a:lnTo>
                        <a:pt x="8" y="171"/>
                      </a:lnTo>
                      <a:lnTo>
                        <a:pt x="18" y="142"/>
                      </a:lnTo>
                      <a:lnTo>
                        <a:pt x="32" y="115"/>
                      </a:lnTo>
                      <a:lnTo>
                        <a:pt x="49" y="90"/>
                      </a:lnTo>
                      <a:lnTo>
                        <a:pt x="68" y="68"/>
                      </a:lnTo>
                      <a:lnTo>
                        <a:pt x="91" y="48"/>
                      </a:lnTo>
                      <a:lnTo>
                        <a:pt x="116" y="32"/>
                      </a:lnTo>
                      <a:lnTo>
                        <a:pt x="142" y="18"/>
                      </a:lnTo>
                      <a:lnTo>
                        <a:pt x="171" y="8"/>
                      </a:lnTo>
                      <a:lnTo>
                        <a:pt x="202" y="2"/>
                      </a:lnTo>
                      <a:lnTo>
                        <a:pt x="234" y="0"/>
                      </a:lnTo>
                      <a:close/>
                    </a:path>
                  </a:pathLst>
                </a:custGeom>
                <a:solidFill>
                  <a:srgbClr val="92D050"/>
                </a:solidFill>
                <a:ln w="0">
                  <a:noFill/>
                  <a:prstDash val="solid"/>
                  <a:round/>
                  <a:headEnd/>
                  <a:tailEnd/>
                </a:ln>
                <a:effectLst>
                  <a:innerShdw blurRad="368300">
                    <a:prstClr val="black"/>
                  </a:innerShdw>
                </a:effectLst>
              </p:spPr>
              <p:txBody>
                <a:bodyPr vert="horz" wrap="square" lIns="91440" tIns="45720" rIns="91440" bIns="4572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37" name="Freeform 18">
                  <a:extLst>
                    <a:ext uri="{FF2B5EF4-FFF2-40B4-BE49-F238E27FC236}">
                      <a16:creationId xmlns:a16="http://schemas.microsoft.com/office/drawing/2014/main" id="{4B18D479-6676-4188-A23D-386A98C3742B}"/>
                    </a:ext>
                  </a:extLst>
                </p:cNvPr>
                <p:cNvSpPr>
                  <a:spLocks/>
                </p:cNvSpPr>
                <p:nvPr/>
              </p:nvSpPr>
              <p:spPr bwMode="auto">
                <a:xfrm>
                  <a:off x="5746750" y="2032001"/>
                  <a:ext cx="695325" cy="360363"/>
                </a:xfrm>
                <a:custGeom>
                  <a:avLst/>
                  <a:gdLst/>
                  <a:ahLst/>
                  <a:cxnLst>
                    <a:cxn ang="0">
                      <a:pos x="0" y="0"/>
                    </a:cxn>
                    <a:cxn ang="0">
                      <a:pos x="4" y="31"/>
                    </a:cxn>
                    <a:cxn ang="0">
                      <a:pos x="12" y="61"/>
                    </a:cxn>
                    <a:cxn ang="0">
                      <a:pos x="23" y="89"/>
                    </a:cxn>
                    <a:cxn ang="0">
                      <a:pos x="38" y="115"/>
                    </a:cxn>
                    <a:cxn ang="0">
                      <a:pos x="56" y="138"/>
                    </a:cxn>
                    <a:cxn ang="0">
                      <a:pos x="78" y="159"/>
                    </a:cxn>
                    <a:cxn ang="0">
                      <a:pos x="102" y="176"/>
                    </a:cxn>
                    <a:cxn ang="0">
                      <a:pos x="128" y="190"/>
                    </a:cxn>
                    <a:cxn ang="0">
                      <a:pos x="157" y="200"/>
                    </a:cxn>
                    <a:cxn ang="0">
                      <a:pos x="187" y="207"/>
                    </a:cxn>
                    <a:cxn ang="0">
                      <a:pos x="219" y="209"/>
                    </a:cxn>
                    <a:cxn ang="0">
                      <a:pos x="250" y="207"/>
                    </a:cxn>
                    <a:cxn ang="0">
                      <a:pos x="280" y="200"/>
                    </a:cxn>
                    <a:cxn ang="0">
                      <a:pos x="309" y="190"/>
                    </a:cxn>
                    <a:cxn ang="0">
                      <a:pos x="335" y="176"/>
                    </a:cxn>
                    <a:cxn ang="0">
                      <a:pos x="360" y="159"/>
                    </a:cxn>
                    <a:cxn ang="0">
                      <a:pos x="381" y="138"/>
                    </a:cxn>
                    <a:cxn ang="0">
                      <a:pos x="399" y="115"/>
                    </a:cxn>
                    <a:cxn ang="0">
                      <a:pos x="414" y="89"/>
                    </a:cxn>
                    <a:cxn ang="0">
                      <a:pos x="426" y="61"/>
                    </a:cxn>
                    <a:cxn ang="0">
                      <a:pos x="433" y="31"/>
                    </a:cxn>
                    <a:cxn ang="0">
                      <a:pos x="437" y="0"/>
                    </a:cxn>
                    <a:cxn ang="0">
                      <a:pos x="437" y="3"/>
                    </a:cxn>
                    <a:cxn ang="0">
                      <a:pos x="438" y="6"/>
                    </a:cxn>
                    <a:cxn ang="0">
                      <a:pos x="438" y="8"/>
                    </a:cxn>
                    <a:cxn ang="0">
                      <a:pos x="436" y="41"/>
                    </a:cxn>
                    <a:cxn ang="0">
                      <a:pos x="429" y="71"/>
                    </a:cxn>
                    <a:cxn ang="0">
                      <a:pos x="417" y="100"/>
                    </a:cxn>
                    <a:cxn ang="0">
                      <a:pos x="403" y="127"/>
                    </a:cxn>
                    <a:cxn ang="0">
                      <a:pos x="384" y="152"/>
                    </a:cxn>
                    <a:cxn ang="0">
                      <a:pos x="363" y="173"/>
                    </a:cxn>
                    <a:cxn ang="0">
                      <a:pos x="338" y="192"/>
                    </a:cxn>
                    <a:cxn ang="0">
                      <a:pos x="311" y="206"/>
                    </a:cxn>
                    <a:cxn ang="0">
                      <a:pos x="282" y="218"/>
                    </a:cxn>
                    <a:cxn ang="0">
                      <a:pos x="251" y="225"/>
                    </a:cxn>
                    <a:cxn ang="0">
                      <a:pos x="219" y="227"/>
                    </a:cxn>
                    <a:cxn ang="0">
                      <a:pos x="186" y="225"/>
                    </a:cxn>
                    <a:cxn ang="0">
                      <a:pos x="155" y="218"/>
                    </a:cxn>
                    <a:cxn ang="0">
                      <a:pos x="127" y="206"/>
                    </a:cxn>
                    <a:cxn ang="0">
                      <a:pos x="100" y="192"/>
                    </a:cxn>
                    <a:cxn ang="0">
                      <a:pos x="76" y="173"/>
                    </a:cxn>
                    <a:cxn ang="0">
                      <a:pos x="53" y="152"/>
                    </a:cxn>
                    <a:cxn ang="0">
                      <a:pos x="35" y="127"/>
                    </a:cxn>
                    <a:cxn ang="0">
                      <a:pos x="21" y="100"/>
                    </a:cxn>
                    <a:cxn ang="0">
                      <a:pos x="9" y="71"/>
                    </a:cxn>
                    <a:cxn ang="0">
                      <a:pos x="2" y="41"/>
                    </a:cxn>
                    <a:cxn ang="0">
                      <a:pos x="0" y="8"/>
                    </a:cxn>
                    <a:cxn ang="0">
                      <a:pos x="0" y="0"/>
                    </a:cxn>
                  </a:cxnLst>
                  <a:rect l="0" t="0" r="r" b="b"/>
                  <a:pathLst>
                    <a:path w="438" h="227">
                      <a:moveTo>
                        <a:pt x="0" y="0"/>
                      </a:moveTo>
                      <a:lnTo>
                        <a:pt x="4" y="31"/>
                      </a:lnTo>
                      <a:lnTo>
                        <a:pt x="12" y="61"/>
                      </a:lnTo>
                      <a:lnTo>
                        <a:pt x="23" y="89"/>
                      </a:lnTo>
                      <a:lnTo>
                        <a:pt x="38" y="115"/>
                      </a:lnTo>
                      <a:lnTo>
                        <a:pt x="56" y="138"/>
                      </a:lnTo>
                      <a:lnTo>
                        <a:pt x="78" y="159"/>
                      </a:lnTo>
                      <a:lnTo>
                        <a:pt x="102" y="176"/>
                      </a:lnTo>
                      <a:lnTo>
                        <a:pt x="128" y="190"/>
                      </a:lnTo>
                      <a:lnTo>
                        <a:pt x="157" y="200"/>
                      </a:lnTo>
                      <a:lnTo>
                        <a:pt x="187" y="207"/>
                      </a:lnTo>
                      <a:lnTo>
                        <a:pt x="219" y="209"/>
                      </a:lnTo>
                      <a:lnTo>
                        <a:pt x="250" y="207"/>
                      </a:lnTo>
                      <a:lnTo>
                        <a:pt x="280" y="200"/>
                      </a:lnTo>
                      <a:lnTo>
                        <a:pt x="309" y="190"/>
                      </a:lnTo>
                      <a:lnTo>
                        <a:pt x="335" y="176"/>
                      </a:lnTo>
                      <a:lnTo>
                        <a:pt x="360" y="159"/>
                      </a:lnTo>
                      <a:lnTo>
                        <a:pt x="381" y="138"/>
                      </a:lnTo>
                      <a:lnTo>
                        <a:pt x="399" y="115"/>
                      </a:lnTo>
                      <a:lnTo>
                        <a:pt x="414" y="89"/>
                      </a:lnTo>
                      <a:lnTo>
                        <a:pt x="426" y="61"/>
                      </a:lnTo>
                      <a:lnTo>
                        <a:pt x="433" y="31"/>
                      </a:lnTo>
                      <a:lnTo>
                        <a:pt x="437" y="0"/>
                      </a:lnTo>
                      <a:lnTo>
                        <a:pt x="437" y="3"/>
                      </a:lnTo>
                      <a:lnTo>
                        <a:pt x="438" y="6"/>
                      </a:lnTo>
                      <a:lnTo>
                        <a:pt x="438" y="8"/>
                      </a:lnTo>
                      <a:lnTo>
                        <a:pt x="436" y="41"/>
                      </a:lnTo>
                      <a:lnTo>
                        <a:pt x="429" y="71"/>
                      </a:lnTo>
                      <a:lnTo>
                        <a:pt x="417" y="100"/>
                      </a:lnTo>
                      <a:lnTo>
                        <a:pt x="403" y="127"/>
                      </a:lnTo>
                      <a:lnTo>
                        <a:pt x="384" y="152"/>
                      </a:lnTo>
                      <a:lnTo>
                        <a:pt x="363" y="173"/>
                      </a:lnTo>
                      <a:lnTo>
                        <a:pt x="338" y="192"/>
                      </a:lnTo>
                      <a:lnTo>
                        <a:pt x="311" y="206"/>
                      </a:lnTo>
                      <a:lnTo>
                        <a:pt x="282" y="218"/>
                      </a:lnTo>
                      <a:lnTo>
                        <a:pt x="251" y="225"/>
                      </a:lnTo>
                      <a:lnTo>
                        <a:pt x="219" y="227"/>
                      </a:lnTo>
                      <a:lnTo>
                        <a:pt x="186" y="225"/>
                      </a:lnTo>
                      <a:lnTo>
                        <a:pt x="155" y="218"/>
                      </a:lnTo>
                      <a:lnTo>
                        <a:pt x="127" y="206"/>
                      </a:lnTo>
                      <a:lnTo>
                        <a:pt x="100" y="192"/>
                      </a:lnTo>
                      <a:lnTo>
                        <a:pt x="76" y="173"/>
                      </a:lnTo>
                      <a:lnTo>
                        <a:pt x="53" y="152"/>
                      </a:lnTo>
                      <a:lnTo>
                        <a:pt x="35" y="127"/>
                      </a:lnTo>
                      <a:lnTo>
                        <a:pt x="21" y="100"/>
                      </a:lnTo>
                      <a:lnTo>
                        <a:pt x="9" y="71"/>
                      </a:lnTo>
                      <a:lnTo>
                        <a:pt x="2" y="41"/>
                      </a:lnTo>
                      <a:lnTo>
                        <a:pt x="0" y="8"/>
                      </a:lnTo>
                      <a:lnTo>
                        <a:pt x="0" y="0"/>
                      </a:lnTo>
                      <a:close/>
                    </a:path>
                  </a:pathLst>
                </a:custGeom>
                <a:solidFill>
                  <a:schemeClr val="bg1">
                    <a:alpha val="33000"/>
                  </a:schemeClr>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38" name="Oval 337">
                  <a:extLst>
                    <a:ext uri="{FF2B5EF4-FFF2-40B4-BE49-F238E27FC236}">
                      <a16:creationId xmlns:a16="http://schemas.microsoft.com/office/drawing/2014/main" id="{A00F4AE1-2651-4674-B602-2248D2418040}"/>
                    </a:ext>
                  </a:extLst>
                </p:cNvPr>
                <p:cNvSpPr/>
                <p:nvPr/>
              </p:nvSpPr>
              <p:spPr>
                <a:xfrm>
                  <a:off x="5773858" y="1719807"/>
                  <a:ext cx="648976" cy="661956"/>
                </a:xfrm>
                <a:prstGeom prst="ellipse">
                  <a:avLst/>
                </a:prstGeom>
                <a:gradFill flip="none" rotWithShape="1">
                  <a:gsLst>
                    <a:gs pos="0">
                      <a:schemeClr val="bg1">
                        <a:alpha val="75000"/>
                      </a:schemeClr>
                    </a:gs>
                    <a:gs pos="34000">
                      <a:schemeClr val="bg1">
                        <a:shade val="100000"/>
                        <a:satMod val="115000"/>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8987" rtl="0" eaLnBrk="1" latinLnBrk="0" hangingPunct="1">
                    <a:defRPr sz="2400" kern="1200">
                      <a:solidFill>
                        <a:schemeClr val="lt1"/>
                      </a:solidFill>
                      <a:latin typeface="+mn-lt"/>
                      <a:ea typeface="+mn-ea"/>
                      <a:cs typeface="+mn-cs"/>
                    </a:defRPr>
                  </a:lvl1pPr>
                  <a:lvl2pPr marL="609493" algn="l" defTabSz="1218987" rtl="0" eaLnBrk="1" latinLnBrk="0" hangingPunct="1">
                    <a:defRPr sz="2400" kern="1200">
                      <a:solidFill>
                        <a:schemeClr val="lt1"/>
                      </a:solidFill>
                      <a:latin typeface="+mn-lt"/>
                      <a:ea typeface="+mn-ea"/>
                      <a:cs typeface="+mn-cs"/>
                    </a:defRPr>
                  </a:lvl2pPr>
                  <a:lvl3pPr marL="1218987" algn="l" defTabSz="1218987" rtl="0" eaLnBrk="1" latinLnBrk="0" hangingPunct="1">
                    <a:defRPr sz="2400" kern="1200">
                      <a:solidFill>
                        <a:schemeClr val="lt1"/>
                      </a:solidFill>
                      <a:latin typeface="+mn-lt"/>
                      <a:ea typeface="+mn-ea"/>
                      <a:cs typeface="+mn-cs"/>
                    </a:defRPr>
                  </a:lvl3pPr>
                  <a:lvl4pPr marL="1828480" algn="l" defTabSz="1218987" rtl="0" eaLnBrk="1" latinLnBrk="0" hangingPunct="1">
                    <a:defRPr sz="2400" kern="1200">
                      <a:solidFill>
                        <a:schemeClr val="lt1"/>
                      </a:solidFill>
                      <a:latin typeface="+mn-lt"/>
                      <a:ea typeface="+mn-ea"/>
                      <a:cs typeface="+mn-cs"/>
                    </a:defRPr>
                  </a:lvl4pPr>
                  <a:lvl5pPr marL="2437973" algn="l" defTabSz="1218987" rtl="0" eaLnBrk="1" latinLnBrk="0" hangingPunct="1">
                    <a:defRPr sz="2400" kern="1200">
                      <a:solidFill>
                        <a:schemeClr val="lt1"/>
                      </a:solidFill>
                      <a:latin typeface="+mn-lt"/>
                      <a:ea typeface="+mn-ea"/>
                      <a:cs typeface="+mn-cs"/>
                    </a:defRPr>
                  </a:lvl5pPr>
                  <a:lvl6pPr marL="3047467" algn="l" defTabSz="1218987" rtl="0" eaLnBrk="1" latinLnBrk="0" hangingPunct="1">
                    <a:defRPr sz="2400" kern="1200">
                      <a:solidFill>
                        <a:schemeClr val="lt1"/>
                      </a:solidFill>
                      <a:latin typeface="+mn-lt"/>
                      <a:ea typeface="+mn-ea"/>
                      <a:cs typeface="+mn-cs"/>
                    </a:defRPr>
                  </a:lvl6pPr>
                  <a:lvl7pPr marL="3656960" algn="l" defTabSz="1218987" rtl="0" eaLnBrk="1" latinLnBrk="0" hangingPunct="1">
                    <a:defRPr sz="2400" kern="1200">
                      <a:solidFill>
                        <a:schemeClr val="lt1"/>
                      </a:solidFill>
                      <a:latin typeface="+mn-lt"/>
                      <a:ea typeface="+mn-ea"/>
                      <a:cs typeface="+mn-cs"/>
                    </a:defRPr>
                  </a:lvl7pPr>
                  <a:lvl8pPr marL="4266453" algn="l" defTabSz="1218987" rtl="0" eaLnBrk="1" latinLnBrk="0" hangingPunct="1">
                    <a:defRPr sz="2400" kern="1200">
                      <a:solidFill>
                        <a:schemeClr val="lt1"/>
                      </a:solidFill>
                      <a:latin typeface="+mn-lt"/>
                      <a:ea typeface="+mn-ea"/>
                      <a:cs typeface="+mn-cs"/>
                    </a:defRPr>
                  </a:lvl8pPr>
                  <a:lvl9pPr marL="4875947" algn="l" defTabSz="1218987" rtl="0" eaLnBrk="1" latinLnBrk="0" hangingPunct="1">
                    <a:defRPr sz="2400" kern="1200">
                      <a:solidFill>
                        <a:schemeClr val="lt1"/>
                      </a:solidFill>
                      <a:latin typeface="+mn-lt"/>
                      <a:ea typeface="+mn-ea"/>
                      <a:cs typeface="+mn-cs"/>
                    </a:defRPr>
                  </a:lvl9pP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grpSp>
            <p:nvGrpSpPr>
              <p:cNvPr id="307" name="Group 306">
                <a:extLst>
                  <a:ext uri="{FF2B5EF4-FFF2-40B4-BE49-F238E27FC236}">
                    <a16:creationId xmlns:a16="http://schemas.microsoft.com/office/drawing/2014/main" id="{27E29BE7-C286-4233-8BC6-9216434C3139}"/>
                  </a:ext>
                </a:extLst>
              </p:cNvPr>
              <p:cNvGrpSpPr/>
              <p:nvPr/>
            </p:nvGrpSpPr>
            <p:grpSpPr>
              <a:xfrm>
                <a:off x="2442604" y="2756297"/>
                <a:ext cx="708825" cy="707311"/>
                <a:chOff x="5722938" y="2579688"/>
                <a:chExt cx="742950" cy="741363"/>
              </a:xfrm>
              <a:effectLst>
                <a:outerShdw blurRad="38100" dist="63500" dir="2700000" algn="tl" rotWithShape="0">
                  <a:prstClr val="black">
                    <a:alpha val="99000"/>
                  </a:prstClr>
                </a:outerShdw>
              </a:effectLst>
            </p:grpSpPr>
            <p:sp>
              <p:nvSpPr>
                <p:cNvPr id="312" name="Freeform 13">
                  <a:extLst>
                    <a:ext uri="{FF2B5EF4-FFF2-40B4-BE49-F238E27FC236}">
                      <a16:creationId xmlns:a16="http://schemas.microsoft.com/office/drawing/2014/main" id="{9F18B02E-9B10-42F7-866F-339134F701E1}"/>
                    </a:ext>
                  </a:extLst>
                </p:cNvPr>
                <p:cNvSpPr>
                  <a:spLocks/>
                </p:cNvSpPr>
                <p:nvPr/>
              </p:nvSpPr>
              <p:spPr bwMode="auto">
                <a:xfrm>
                  <a:off x="5722938" y="2579688"/>
                  <a:ext cx="742950" cy="741363"/>
                </a:xfrm>
                <a:custGeom>
                  <a:avLst/>
                  <a:gdLst/>
                  <a:ahLst/>
                  <a:cxnLst>
                    <a:cxn ang="0">
                      <a:pos x="234" y="0"/>
                    </a:cxn>
                    <a:cxn ang="0">
                      <a:pos x="266" y="2"/>
                    </a:cxn>
                    <a:cxn ang="0">
                      <a:pos x="296" y="8"/>
                    </a:cxn>
                    <a:cxn ang="0">
                      <a:pos x="325" y="18"/>
                    </a:cxn>
                    <a:cxn ang="0">
                      <a:pos x="352" y="32"/>
                    </a:cxn>
                    <a:cxn ang="0">
                      <a:pos x="377" y="48"/>
                    </a:cxn>
                    <a:cxn ang="0">
                      <a:pos x="400" y="68"/>
                    </a:cxn>
                    <a:cxn ang="0">
                      <a:pos x="420" y="90"/>
                    </a:cxn>
                    <a:cxn ang="0">
                      <a:pos x="436" y="115"/>
                    </a:cxn>
                    <a:cxn ang="0">
                      <a:pos x="450" y="142"/>
                    </a:cxn>
                    <a:cxn ang="0">
                      <a:pos x="460" y="171"/>
                    </a:cxn>
                    <a:cxn ang="0">
                      <a:pos x="466" y="201"/>
                    </a:cxn>
                    <a:cxn ang="0">
                      <a:pos x="468" y="233"/>
                    </a:cxn>
                    <a:cxn ang="0">
                      <a:pos x="466" y="265"/>
                    </a:cxn>
                    <a:cxn ang="0">
                      <a:pos x="460" y="295"/>
                    </a:cxn>
                    <a:cxn ang="0">
                      <a:pos x="450" y="324"/>
                    </a:cxn>
                    <a:cxn ang="0">
                      <a:pos x="436" y="351"/>
                    </a:cxn>
                    <a:cxn ang="0">
                      <a:pos x="420" y="376"/>
                    </a:cxn>
                    <a:cxn ang="0">
                      <a:pos x="400" y="398"/>
                    </a:cxn>
                    <a:cxn ang="0">
                      <a:pos x="377" y="418"/>
                    </a:cxn>
                    <a:cxn ang="0">
                      <a:pos x="352" y="435"/>
                    </a:cxn>
                    <a:cxn ang="0">
                      <a:pos x="325" y="448"/>
                    </a:cxn>
                    <a:cxn ang="0">
                      <a:pos x="296" y="458"/>
                    </a:cxn>
                    <a:cxn ang="0">
                      <a:pos x="266" y="464"/>
                    </a:cxn>
                    <a:cxn ang="0">
                      <a:pos x="234" y="467"/>
                    </a:cxn>
                    <a:cxn ang="0">
                      <a:pos x="202" y="464"/>
                    </a:cxn>
                    <a:cxn ang="0">
                      <a:pos x="171" y="458"/>
                    </a:cxn>
                    <a:cxn ang="0">
                      <a:pos x="142" y="448"/>
                    </a:cxn>
                    <a:cxn ang="0">
                      <a:pos x="116" y="435"/>
                    </a:cxn>
                    <a:cxn ang="0">
                      <a:pos x="91" y="418"/>
                    </a:cxn>
                    <a:cxn ang="0">
                      <a:pos x="68" y="398"/>
                    </a:cxn>
                    <a:cxn ang="0">
                      <a:pos x="49" y="376"/>
                    </a:cxn>
                    <a:cxn ang="0">
                      <a:pos x="32" y="351"/>
                    </a:cxn>
                    <a:cxn ang="0">
                      <a:pos x="18" y="324"/>
                    </a:cxn>
                    <a:cxn ang="0">
                      <a:pos x="8" y="295"/>
                    </a:cxn>
                    <a:cxn ang="0">
                      <a:pos x="2" y="265"/>
                    </a:cxn>
                    <a:cxn ang="0">
                      <a:pos x="0" y="233"/>
                    </a:cxn>
                    <a:cxn ang="0">
                      <a:pos x="2" y="201"/>
                    </a:cxn>
                    <a:cxn ang="0">
                      <a:pos x="8" y="171"/>
                    </a:cxn>
                    <a:cxn ang="0">
                      <a:pos x="18" y="142"/>
                    </a:cxn>
                    <a:cxn ang="0">
                      <a:pos x="32" y="115"/>
                    </a:cxn>
                    <a:cxn ang="0">
                      <a:pos x="49" y="90"/>
                    </a:cxn>
                    <a:cxn ang="0">
                      <a:pos x="68" y="68"/>
                    </a:cxn>
                    <a:cxn ang="0">
                      <a:pos x="91" y="48"/>
                    </a:cxn>
                    <a:cxn ang="0">
                      <a:pos x="116" y="32"/>
                    </a:cxn>
                    <a:cxn ang="0">
                      <a:pos x="142" y="18"/>
                    </a:cxn>
                    <a:cxn ang="0">
                      <a:pos x="171" y="8"/>
                    </a:cxn>
                    <a:cxn ang="0">
                      <a:pos x="202" y="2"/>
                    </a:cxn>
                    <a:cxn ang="0">
                      <a:pos x="234" y="0"/>
                    </a:cxn>
                  </a:cxnLst>
                  <a:rect l="0" t="0" r="r" b="b"/>
                  <a:pathLst>
                    <a:path w="468" h="467">
                      <a:moveTo>
                        <a:pt x="234" y="0"/>
                      </a:moveTo>
                      <a:lnTo>
                        <a:pt x="266" y="2"/>
                      </a:lnTo>
                      <a:lnTo>
                        <a:pt x="296" y="8"/>
                      </a:lnTo>
                      <a:lnTo>
                        <a:pt x="325" y="18"/>
                      </a:lnTo>
                      <a:lnTo>
                        <a:pt x="352" y="32"/>
                      </a:lnTo>
                      <a:lnTo>
                        <a:pt x="377" y="48"/>
                      </a:lnTo>
                      <a:lnTo>
                        <a:pt x="400" y="68"/>
                      </a:lnTo>
                      <a:lnTo>
                        <a:pt x="420" y="90"/>
                      </a:lnTo>
                      <a:lnTo>
                        <a:pt x="436" y="115"/>
                      </a:lnTo>
                      <a:lnTo>
                        <a:pt x="450" y="142"/>
                      </a:lnTo>
                      <a:lnTo>
                        <a:pt x="460" y="171"/>
                      </a:lnTo>
                      <a:lnTo>
                        <a:pt x="466" y="201"/>
                      </a:lnTo>
                      <a:lnTo>
                        <a:pt x="468" y="233"/>
                      </a:lnTo>
                      <a:lnTo>
                        <a:pt x="466" y="265"/>
                      </a:lnTo>
                      <a:lnTo>
                        <a:pt x="460" y="295"/>
                      </a:lnTo>
                      <a:lnTo>
                        <a:pt x="450" y="324"/>
                      </a:lnTo>
                      <a:lnTo>
                        <a:pt x="436" y="351"/>
                      </a:lnTo>
                      <a:lnTo>
                        <a:pt x="420" y="376"/>
                      </a:lnTo>
                      <a:lnTo>
                        <a:pt x="400" y="398"/>
                      </a:lnTo>
                      <a:lnTo>
                        <a:pt x="377" y="418"/>
                      </a:lnTo>
                      <a:lnTo>
                        <a:pt x="352" y="435"/>
                      </a:lnTo>
                      <a:lnTo>
                        <a:pt x="325" y="448"/>
                      </a:lnTo>
                      <a:lnTo>
                        <a:pt x="296" y="458"/>
                      </a:lnTo>
                      <a:lnTo>
                        <a:pt x="266" y="464"/>
                      </a:lnTo>
                      <a:lnTo>
                        <a:pt x="234" y="467"/>
                      </a:lnTo>
                      <a:lnTo>
                        <a:pt x="202" y="464"/>
                      </a:lnTo>
                      <a:lnTo>
                        <a:pt x="171" y="458"/>
                      </a:lnTo>
                      <a:lnTo>
                        <a:pt x="142" y="448"/>
                      </a:lnTo>
                      <a:lnTo>
                        <a:pt x="116" y="435"/>
                      </a:lnTo>
                      <a:lnTo>
                        <a:pt x="91" y="418"/>
                      </a:lnTo>
                      <a:lnTo>
                        <a:pt x="68" y="398"/>
                      </a:lnTo>
                      <a:lnTo>
                        <a:pt x="49" y="376"/>
                      </a:lnTo>
                      <a:lnTo>
                        <a:pt x="32" y="351"/>
                      </a:lnTo>
                      <a:lnTo>
                        <a:pt x="18" y="324"/>
                      </a:lnTo>
                      <a:lnTo>
                        <a:pt x="8" y="295"/>
                      </a:lnTo>
                      <a:lnTo>
                        <a:pt x="2" y="265"/>
                      </a:lnTo>
                      <a:lnTo>
                        <a:pt x="0" y="233"/>
                      </a:lnTo>
                      <a:lnTo>
                        <a:pt x="2" y="201"/>
                      </a:lnTo>
                      <a:lnTo>
                        <a:pt x="8" y="171"/>
                      </a:lnTo>
                      <a:lnTo>
                        <a:pt x="18" y="142"/>
                      </a:lnTo>
                      <a:lnTo>
                        <a:pt x="32" y="115"/>
                      </a:lnTo>
                      <a:lnTo>
                        <a:pt x="49" y="90"/>
                      </a:lnTo>
                      <a:lnTo>
                        <a:pt x="68" y="68"/>
                      </a:lnTo>
                      <a:lnTo>
                        <a:pt x="91" y="48"/>
                      </a:lnTo>
                      <a:lnTo>
                        <a:pt x="116" y="32"/>
                      </a:lnTo>
                      <a:lnTo>
                        <a:pt x="142" y="18"/>
                      </a:lnTo>
                      <a:lnTo>
                        <a:pt x="171" y="8"/>
                      </a:lnTo>
                      <a:lnTo>
                        <a:pt x="202" y="2"/>
                      </a:lnTo>
                      <a:lnTo>
                        <a:pt x="234" y="0"/>
                      </a:lnTo>
                      <a:close/>
                    </a:path>
                  </a:pathLst>
                </a:custGeom>
                <a:solidFill>
                  <a:srgbClr val="92D050"/>
                </a:solidFill>
                <a:ln w="0">
                  <a:noFill/>
                  <a:prstDash val="solid"/>
                  <a:round/>
                  <a:headEnd/>
                  <a:tailEnd/>
                </a:ln>
                <a:effectLst>
                  <a:innerShdw blurRad="368300">
                    <a:prstClr val="black"/>
                  </a:innerShdw>
                </a:effectLst>
              </p:spPr>
              <p:txBody>
                <a:bodyPr vert="horz" wrap="square" lIns="91440" tIns="45720" rIns="91440" bIns="4572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13" name="Freeform 14">
                  <a:extLst>
                    <a:ext uri="{FF2B5EF4-FFF2-40B4-BE49-F238E27FC236}">
                      <a16:creationId xmlns:a16="http://schemas.microsoft.com/office/drawing/2014/main" id="{AD9B9749-CE14-4F65-A637-BF67FDA44AA9}"/>
                    </a:ext>
                  </a:extLst>
                </p:cNvPr>
                <p:cNvSpPr>
                  <a:spLocks/>
                </p:cNvSpPr>
                <p:nvPr/>
              </p:nvSpPr>
              <p:spPr bwMode="auto">
                <a:xfrm>
                  <a:off x="5746750" y="2935288"/>
                  <a:ext cx="695325" cy="360363"/>
                </a:xfrm>
                <a:custGeom>
                  <a:avLst/>
                  <a:gdLst/>
                  <a:ahLst/>
                  <a:cxnLst>
                    <a:cxn ang="0">
                      <a:pos x="0" y="0"/>
                    </a:cxn>
                    <a:cxn ang="0">
                      <a:pos x="4" y="31"/>
                    </a:cxn>
                    <a:cxn ang="0">
                      <a:pos x="12" y="60"/>
                    </a:cxn>
                    <a:cxn ang="0">
                      <a:pos x="23" y="89"/>
                    </a:cxn>
                    <a:cxn ang="0">
                      <a:pos x="38" y="114"/>
                    </a:cxn>
                    <a:cxn ang="0">
                      <a:pos x="56" y="137"/>
                    </a:cxn>
                    <a:cxn ang="0">
                      <a:pos x="78" y="158"/>
                    </a:cxn>
                    <a:cxn ang="0">
                      <a:pos x="102" y="176"/>
                    </a:cxn>
                    <a:cxn ang="0">
                      <a:pos x="128" y="190"/>
                    </a:cxn>
                    <a:cxn ang="0">
                      <a:pos x="157" y="200"/>
                    </a:cxn>
                    <a:cxn ang="0">
                      <a:pos x="187" y="207"/>
                    </a:cxn>
                    <a:cxn ang="0">
                      <a:pos x="219" y="209"/>
                    </a:cxn>
                    <a:cxn ang="0">
                      <a:pos x="250" y="207"/>
                    </a:cxn>
                    <a:cxn ang="0">
                      <a:pos x="280" y="200"/>
                    </a:cxn>
                    <a:cxn ang="0">
                      <a:pos x="309" y="190"/>
                    </a:cxn>
                    <a:cxn ang="0">
                      <a:pos x="335" y="176"/>
                    </a:cxn>
                    <a:cxn ang="0">
                      <a:pos x="360" y="158"/>
                    </a:cxn>
                    <a:cxn ang="0">
                      <a:pos x="381" y="137"/>
                    </a:cxn>
                    <a:cxn ang="0">
                      <a:pos x="399" y="114"/>
                    </a:cxn>
                    <a:cxn ang="0">
                      <a:pos x="414" y="89"/>
                    </a:cxn>
                    <a:cxn ang="0">
                      <a:pos x="426" y="60"/>
                    </a:cxn>
                    <a:cxn ang="0">
                      <a:pos x="433" y="31"/>
                    </a:cxn>
                    <a:cxn ang="0">
                      <a:pos x="437" y="0"/>
                    </a:cxn>
                    <a:cxn ang="0">
                      <a:pos x="437" y="3"/>
                    </a:cxn>
                    <a:cxn ang="0">
                      <a:pos x="438" y="5"/>
                    </a:cxn>
                    <a:cxn ang="0">
                      <a:pos x="438" y="8"/>
                    </a:cxn>
                    <a:cxn ang="0">
                      <a:pos x="436" y="41"/>
                    </a:cxn>
                    <a:cxn ang="0">
                      <a:pos x="429" y="71"/>
                    </a:cxn>
                    <a:cxn ang="0">
                      <a:pos x="417" y="100"/>
                    </a:cxn>
                    <a:cxn ang="0">
                      <a:pos x="403" y="127"/>
                    </a:cxn>
                    <a:cxn ang="0">
                      <a:pos x="384" y="152"/>
                    </a:cxn>
                    <a:cxn ang="0">
                      <a:pos x="363" y="173"/>
                    </a:cxn>
                    <a:cxn ang="0">
                      <a:pos x="338" y="192"/>
                    </a:cxn>
                    <a:cxn ang="0">
                      <a:pos x="311" y="206"/>
                    </a:cxn>
                    <a:cxn ang="0">
                      <a:pos x="282" y="218"/>
                    </a:cxn>
                    <a:cxn ang="0">
                      <a:pos x="251" y="224"/>
                    </a:cxn>
                    <a:cxn ang="0">
                      <a:pos x="219" y="227"/>
                    </a:cxn>
                    <a:cxn ang="0">
                      <a:pos x="186" y="224"/>
                    </a:cxn>
                    <a:cxn ang="0">
                      <a:pos x="155" y="218"/>
                    </a:cxn>
                    <a:cxn ang="0">
                      <a:pos x="127" y="206"/>
                    </a:cxn>
                    <a:cxn ang="0">
                      <a:pos x="100" y="192"/>
                    </a:cxn>
                    <a:cxn ang="0">
                      <a:pos x="76" y="173"/>
                    </a:cxn>
                    <a:cxn ang="0">
                      <a:pos x="53" y="152"/>
                    </a:cxn>
                    <a:cxn ang="0">
                      <a:pos x="35" y="127"/>
                    </a:cxn>
                    <a:cxn ang="0">
                      <a:pos x="21" y="100"/>
                    </a:cxn>
                    <a:cxn ang="0">
                      <a:pos x="9" y="71"/>
                    </a:cxn>
                    <a:cxn ang="0">
                      <a:pos x="2" y="41"/>
                    </a:cxn>
                    <a:cxn ang="0">
                      <a:pos x="0" y="8"/>
                    </a:cxn>
                    <a:cxn ang="0">
                      <a:pos x="0" y="0"/>
                    </a:cxn>
                  </a:cxnLst>
                  <a:rect l="0" t="0" r="r" b="b"/>
                  <a:pathLst>
                    <a:path w="438" h="227">
                      <a:moveTo>
                        <a:pt x="0" y="0"/>
                      </a:moveTo>
                      <a:lnTo>
                        <a:pt x="4" y="31"/>
                      </a:lnTo>
                      <a:lnTo>
                        <a:pt x="12" y="60"/>
                      </a:lnTo>
                      <a:lnTo>
                        <a:pt x="23" y="89"/>
                      </a:lnTo>
                      <a:lnTo>
                        <a:pt x="38" y="114"/>
                      </a:lnTo>
                      <a:lnTo>
                        <a:pt x="56" y="137"/>
                      </a:lnTo>
                      <a:lnTo>
                        <a:pt x="78" y="158"/>
                      </a:lnTo>
                      <a:lnTo>
                        <a:pt x="102" y="176"/>
                      </a:lnTo>
                      <a:lnTo>
                        <a:pt x="128" y="190"/>
                      </a:lnTo>
                      <a:lnTo>
                        <a:pt x="157" y="200"/>
                      </a:lnTo>
                      <a:lnTo>
                        <a:pt x="187" y="207"/>
                      </a:lnTo>
                      <a:lnTo>
                        <a:pt x="219" y="209"/>
                      </a:lnTo>
                      <a:lnTo>
                        <a:pt x="250" y="207"/>
                      </a:lnTo>
                      <a:lnTo>
                        <a:pt x="280" y="200"/>
                      </a:lnTo>
                      <a:lnTo>
                        <a:pt x="309" y="190"/>
                      </a:lnTo>
                      <a:lnTo>
                        <a:pt x="335" y="176"/>
                      </a:lnTo>
                      <a:lnTo>
                        <a:pt x="360" y="158"/>
                      </a:lnTo>
                      <a:lnTo>
                        <a:pt x="381" y="137"/>
                      </a:lnTo>
                      <a:lnTo>
                        <a:pt x="399" y="114"/>
                      </a:lnTo>
                      <a:lnTo>
                        <a:pt x="414" y="89"/>
                      </a:lnTo>
                      <a:lnTo>
                        <a:pt x="426" y="60"/>
                      </a:lnTo>
                      <a:lnTo>
                        <a:pt x="433" y="31"/>
                      </a:lnTo>
                      <a:lnTo>
                        <a:pt x="437" y="0"/>
                      </a:lnTo>
                      <a:lnTo>
                        <a:pt x="437" y="3"/>
                      </a:lnTo>
                      <a:lnTo>
                        <a:pt x="438" y="5"/>
                      </a:lnTo>
                      <a:lnTo>
                        <a:pt x="438" y="8"/>
                      </a:lnTo>
                      <a:lnTo>
                        <a:pt x="436" y="41"/>
                      </a:lnTo>
                      <a:lnTo>
                        <a:pt x="429" y="71"/>
                      </a:lnTo>
                      <a:lnTo>
                        <a:pt x="417" y="100"/>
                      </a:lnTo>
                      <a:lnTo>
                        <a:pt x="403" y="127"/>
                      </a:lnTo>
                      <a:lnTo>
                        <a:pt x="384" y="152"/>
                      </a:lnTo>
                      <a:lnTo>
                        <a:pt x="363" y="173"/>
                      </a:lnTo>
                      <a:lnTo>
                        <a:pt x="338" y="192"/>
                      </a:lnTo>
                      <a:lnTo>
                        <a:pt x="311" y="206"/>
                      </a:lnTo>
                      <a:lnTo>
                        <a:pt x="282" y="218"/>
                      </a:lnTo>
                      <a:lnTo>
                        <a:pt x="251" y="224"/>
                      </a:lnTo>
                      <a:lnTo>
                        <a:pt x="219" y="227"/>
                      </a:lnTo>
                      <a:lnTo>
                        <a:pt x="186" y="224"/>
                      </a:lnTo>
                      <a:lnTo>
                        <a:pt x="155" y="218"/>
                      </a:lnTo>
                      <a:lnTo>
                        <a:pt x="127" y="206"/>
                      </a:lnTo>
                      <a:lnTo>
                        <a:pt x="100" y="192"/>
                      </a:lnTo>
                      <a:lnTo>
                        <a:pt x="76" y="173"/>
                      </a:lnTo>
                      <a:lnTo>
                        <a:pt x="53" y="152"/>
                      </a:lnTo>
                      <a:lnTo>
                        <a:pt x="35" y="127"/>
                      </a:lnTo>
                      <a:lnTo>
                        <a:pt x="21" y="100"/>
                      </a:lnTo>
                      <a:lnTo>
                        <a:pt x="9" y="71"/>
                      </a:lnTo>
                      <a:lnTo>
                        <a:pt x="2" y="41"/>
                      </a:lnTo>
                      <a:lnTo>
                        <a:pt x="0" y="8"/>
                      </a:lnTo>
                      <a:lnTo>
                        <a:pt x="0" y="0"/>
                      </a:lnTo>
                      <a:close/>
                    </a:path>
                  </a:pathLst>
                </a:custGeom>
                <a:solidFill>
                  <a:schemeClr val="bg1">
                    <a:alpha val="33000"/>
                  </a:schemeClr>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14" name="Oval 313">
                  <a:extLst>
                    <a:ext uri="{FF2B5EF4-FFF2-40B4-BE49-F238E27FC236}">
                      <a16:creationId xmlns:a16="http://schemas.microsoft.com/office/drawing/2014/main" id="{DF55ED29-0759-4D82-89A9-2CF67C3BAEC6}"/>
                    </a:ext>
                  </a:extLst>
                </p:cNvPr>
                <p:cNvSpPr/>
                <p:nvPr/>
              </p:nvSpPr>
              <p:spPr>
                <a:xfrm>
                  <a:off x="5773858" y="2623190"/>
                  <a:ext cx="648976" cy="661956"/>
                </a:xfrm>
                <a:prstGeom prst="ellipse">
                  <a:avLst/>
                </a:prstGeom>
                <a:gradFill flip="none" rotWithShape="1">
                  <a:gsLst>
                    <a:gs pos="0">
                      <a:schemeClr val="bg1">
                        <a:alpha val="75000"/>
                      </a:schemeClr>
                    </a:gs>
                    <a:gs pos="34000">
                      <a:schemeClr val="bg1">
                        <a:shade val="100000"/>
                        <a:satMod val="115000"/>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8987" rtl="0" eaLnBrk="1" latinLnBrk="0" hangingPunct="1">
                    <a:defRPr sz="2400" kern="1200">
                      <a:solidFill>
                        <a:schemeClr val="lt1"/>
                      </a:solidFill>
                      <a:latin typeface="+mn-lt"/>
                      <a:ea typeface="+mn-ea"/>
                      <a:cs typeface="+mn-cs"/>
                    </a:defRPr>
                  </a:lvl1pPr>
                  <a:lvl2pPr marL="609493" algn="l" defTabSz="1218987" rtl="0" eaLnBrk="1" latinLnBrk="0" hangingPunct="1">
                    <a:defRPr sz="2400" kern="1200">
                      <a:solidFill>
                        <a:schemeClr val="lt1"/>
                      </a:solidFill>
                      <a:latin typeface="+mn-lt"/>
                      <a:ea typeface="+mn-ea"/>
                      <a:cs typeface="+mn-cs"/>
                    </a:defRPr>
                  </a:lvl2pPr>
                  <a:lvl3pPr marL="1218987" algn="l" defTabSz="1218987" rtl="0" eaLnBrk="1" latinLnBrk="0" hangingPunct="1">
                    <a:defRPr sz="2400" kern="1200">
                      <a:solidFill>
                        <a:schemeClr val="lt1"/>
                      </a:solidFill>
                      <a:latin typeface="+mn-lt"/>
                      <a:ea typeface="+mn-ea"/>
                      <a:cs typeface="+mn-cs"/>
                    </a:defRPr>
                  </a:lvl3pPr>
                  <a:lvl4pPr marL="1828480" algn="l" defTabSz="1218987" rtl="0" eaLnBrk="1" latinLnBrk="0" hangingPunct="1">
                    <a:defRPr sz="2400" kern="1200">
                      <a:solidFill>
                        <a:schemeClr val="lt1"/>
                      </a:solidFill>
                      <a:latin typeface="+mn-lt"/>
                      <a:ea typeface="+mn-ea"/>
                      <a:cs typeface="+mn-cs"/>
                    </a:defRPr>
                  </a:lvl4pPr>
                  <a:lvl5pPr marL="2437973" algn="l" defTabSz="1218987" rtl="0" eaLnBrk="1" latinLnBrk="0" hangingPunct="1">
                    <a:defRPr sz="2400" kern="1200">
                      <a:solidFill>
                        <a:schemeClr val="lt1"/>
                      </a:solidFill>
                      <a:latin typeface="+mn-lt"/>
                      <a:ea typeface="+mn-ea"/>
                      <a:cs typeface="+mn-cs"/>
                    </a:defRPr>
                  </a:lvl5pPr>
                  <a:lvl6pPr marL="3047467" algn="l" defTabSz="1218987" rtl="0" eaLnBrk="1" latinLnBrk="0" hangingPunct="1">
                    <a:defRPr sz="2400" kern="1200">
                      <a:solidFill>
                        <a:schemeClr val="lt1"/>
                      </a:solidFill>
                      <a:latin typeface="+mn-lt"/>
                      <a:ea typeface="+mn-ea"/>
                      <a:cs typeface="+mn-cs"/>
                    </a:defRPr>
                  </a:lvl6pPr>
                  <a:lvl7pPr marL="3656960" algn="l" defTabSz="1218987" rtl="0" eaLnBrk="1" latinLnBrk="0" hangingPunct="1">
                    <a:defRPr sz="2400" kern="1200">
                      <a:solidFill>
                        <a:schemeClr val="lt1"/>
                      </a:solidFill>
                      <a:latin typeface="+mn-lt"/>
                      <a:ea typeface="+mn-ea"/>
                      <a:cs typeface="+mn-cs"/>
                    </a:defRPr>
                  </a:lvl7pPr>
                  <a:lvl8pPr marL="4266453" algn="l" defTabSz="1218987" rtl="0" eaLnBrk="1" latinLnBrk="0" hangingPunct="1">
                    <a:defRPr sz="2400" kern="1200">
                      <a:solidFill>
                        <a:schemeClr val="lt1"/>
                      </a:solidFill>
                      <a:latin typeface="+mn-lt"/>
                      <a:ea typeface="+mn-ea"/>
                      <a:cs typeface="+mn-cs"/>
                    </a:defRPr>
                  </a:lvl8pPr>
                  <a:lvl9pPr marL="4875947" algn="l" defTabSz="1218987" rtl="0" eaLnBrk="1" latinLnBrk="0" hangingPunct="1">
                    <a:defRPr sz="2400" kern="1200">
                      <a:solidFill>
                        <a:schemeClr val="lt1"/>
                      </a:solidFill>
                      <a:latin typeface="+mn-lt"/>
                      <a:ea typeface="+mn-ea"/>
                      <a:cs typeface="+mn-cs"/>
                    </a:defRPr>
                  </a:lvl9pP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grpSp>
            <p:nvGrpSpPr>
              <p:cNvPr id="308" name="Group 307">
                <a:extLst>
                  <a:ext uri="{FF2B5EF4-FFF2-40B4-BE49-F238E27FC236}">
                    <a16:creationId xmlns:a16="http://schemas.microsoft.com/office/drawing/2014/main" id="{2FF99626-D23D-4D3B-B168-A73A84F35A6F}"/>
                  </a:ext>
                </a:extLst>
              </p:cNvPr>
              <p:cNvGrpSpPr/>
              <p:nvPr/>
            </p:nvGrpSpPr>
            <p:grpSpPr>
              <a:xfrm>
                <a:off x="2442604" y="3616580"/>
                <a:ext cx="708825" cy="708825"/>
                <a:chOff x="5722938" y="3481388"/>
                <a:chExt cx="742950" cy="742950"/>
              </a:xfrm>
              <a:effectLst>
                <a:outerShdw blurRad="38100" dist="63500" dir="2700000" algn="tl" rotWithShape="0">
                  <a:prstClr val="black">
                    <a:alpha val="99000"/>
                  </a:prstClr>
                </a:outerShdw>
              </a:effectLst>
            </p:grpSpPr>
            <p:sp>
              <p:nvSpPr>
                <p:cNvPr id="309" name="Freeform 9">
                  <a:extLst>
                    <a:ext uri="{FF2B5EF4-FFF2-40B4-BE49-F238E27FC236}">
                      <a16:creationId xmlns:a16="http://schemas.microsoft.com/office/drawing/2014/main" id="{4E012A25-3A61-4D25-BA1B-AB2CA64843DE}"/>
                    </a:ext>
                  </a:extLst>
                </p:cNvPr>
                <p:cNvSpPr>
                  <a:spLocks/>
                </p:cNvSpPr>
                <p:nvPr/>
              </p:nvSpPr>
              <p:spPr bwMode="auto">
                <a:xfrm>
                  <a:off x="5722938" y="3481388"/>
                  <a:ext cx="742950" cy="742950"/>
                </a:xfrm>
                <a:custGeom>
                  <a:avLst/>
                  <a:gdLst/>
                  <a:ahLst/>
                  <a:cxnLst>
                    <a:cxn ang="0">
                      <a:pos x="234" y="0"/>
                    </a:cxn>
                    <a:cxn ang="0">
                      <a:pos x="266" y="3"/>
                    </a:cxn>
                    <a:cxn ang="0">
                      <a:pos x="296" y="9"/>
                    </a:cxn>
                    <a:cxn ang="0">
                      <a:pos x="325" y="19"/>
                    </a:cxn>
                    <a:cxn ang="0">
                      <a:pos x="352" y="32"/>
                    </a:cxn>
                    <a:cxn ang="0">
                      <a:pos x="377" y="49"/>
                    </a:cxn>
                    <a:cxn ang="0">
                      <a:pos x="400" y="69"/>
                    </a:cxn>
                    <a:cxn ang="0">
                      <a:pos x="420" y="91"/>
                    </a:cxn>
                    <a:cxn ang="0">
                      <a:pos x="436" y="116"/>
                    </a:cxn>
                    <a:cxn ang="0">
                      <a:pos x="450" y="142"/>
                    </a:cxn>
                    <a:cxn ang="0">
                      <a:pos x="460" y="171"/>
                    </a:cxn>
                    <a:cxn ang="0">
                      <a:pos x="466" y="202"/>
                    </a:cxn>
                    <a:cxn ang="0">
                      <a:pos x="468" y="234"/>
                    </a:cxn>
                    <a:cxn ang="0">
                      <a:pos x="466" y="266"/>
                    </a:cxn>
                    <a:cxn ang="0">
                      <a:pos x="460" y="296"/>
                    </a:cxn>
                    <a:cxn ang="0">
                      <a:pos x="450" y="325"/>
                    </a:cxn>
                    <a:cxn ang="0">
                      <a:pos x="436" y="351"/>
                    </a:cxn>
                    <a:cxn ang="0">
                      <a:pos x="420" y="376"/>
                    </a:cxn>
                    <a:cxn ang="0">
                      <a:pos x="400" y="399"/>
                    </a:cxn>
                    <a:cxn ang="0">
                      <a:pos x="377" y="419"/>
                    </a:cxn>
                    <a:cxn ang="0">
                      <a:pos x="352" y="436"/>
                    </a:cxn>
                    <a:cxn ang="0">
                      <a:pos x="325" y="449"/>
                    </a:cxn>
                    <a:cxn ang="0">
                      <a:pos x="296" y="459"/>
                    </a:cxn>
                    <a:cxn ang="0">
                      <a:pos x="266" y="465"/>
                    </a:cxn>
                    <a:cxn ang="0">
                      <a:pos x="234" y="468"/>
                    </a:cxn>
                    <a:cxn ang="0">
                      <a:pos x="202" y="465"/>
                    </a:cxn>
                    <a:cxn ang="0">
                      <a:pos x="171" y="459"/>
                    </a:cxn>
                    <a:cxn ang="0">
                      <a:pos x="142" y="449"/>
                    </a:cxn>
                    <a:cxn ang="0">
                      <a:pos x="116" y="436"/>
                    </a:cxn>
                    <a:cxn ang="0">
                      <a:pos x="91" y="419"/>
                    </a:cxn>
                    <a:cxn ang="0">
                      <a:pos x="68" y="399"/>
                    </a:cxn>
                    <a:cxn ang="0">
                      <a:pos x="49" y="376"/>
                    </a:cxn>
                    <a:cxn ang="0">
                      <a:pos x="32" y="351"/>
                    </a:cxn>
                    <a:cxn ang="0">
                      <a:pos x="18" y="325"/>
                    </a:cxn>
                    <a:cxn ang="0">
                      <a:pos x="8" y="296"/>
                    </a:cxn>
                    <a:cxn ang="0">
                      <a:pos x="2" y="266"/>
                    </a:cxn>
                    <a:cxn ang="0">
                      <a:pos x="0" y="234"/>
                    </a:cxn>
                    <a:cxn ang="0">
                      <a:pos x="2" y="202"/>
                    </a:cxn>
                    <a:cxn ang="0">
                      <a:pos x="8" y="171"/>
                    </a:cxn>
                    <a:cxn ang="0">
                      <a:pos x="18" y="142"/>
                    </a:cxn>
                    <a:cxn ang="0">
                      <a:pos x="32" y="116"/>
                    </a:cxn>
                    <a:cxn ang="0">
                      <a:pos x="49" y="91"/>
                    </a:cxn>
                    <a:cxn ang="0">
                      <a:pos x="68" y="69"/>
                    </a:cxn>
                    <a:cxn ang="0">
                      <a:pos x="91" y="49"/>
                    </a:cxn>
                    <a:cxn ang="0">
                      <a:pos x="116" y="32"/>
                    </a:cxn>
                    <a:cxn ang="0">
                      <a:pos x="142" y="19"/>
                    </a:cxn>
                    <a:cxn ang="0">
                      <a:pos x="171" y="9"/>
                    </a:cxn>
                    <a:cxn ang="0">
                      <a:pos x="202" y="3"/>
                    </a:cxn>
                    <a:cxn ang="0">
                      <a:pos x="234" y="0"/>
                    </a:cxn>
                  </a:cxnLst>
                  <a:rect l="0" t="0" r="r" b="b"/>
                  <a:pathLst>
                    <a:path w="468" h="468">
                      <a:moveTo>
                        <a:pt x="234" y="0"/>
                      </a:moveTo>
                      <a:lnTo>
                        <a:pt x="266" y="3"/>
                      </a:lnTo>
                      <a:lnTo>
                        <a:pt x="296" y="9"/>
                      </a:lnTo>
                      <a:lnTo>
                        <a:pt x="325" y="19"/>
                      </a:lnTo>
                      <a:lnTo>
                        <a:pt x="352" y="32"/>
                      </a:lnTo>
                      <a:lnTo>
                        <a:pt x="377" y="49"/>
                      </a:lnTo>
                      <a:lnTo>
                        <a:pt x="400" y="69"/>
                      </a:lnTo>
                      <a:lnTo>
                        <a:pt x="420" y="91"/>
                      </a:lnTo>
                      <a:lnTo>
                        <a:pt x="436" y="116"/>
                      </a:lnTo>
                      <a:lnTo>
                        <a:pt x="450" y="142"/>
                      </a:lnTo>
                      <a:lnTo>
                        <a:pt x="460" y="171"/>
                      </a:lnTo>
                      <a:lnTo>
                        <a:pt x="466" y="202"/>
                      </a:lnTo>
                      <a:lnTo>
                        <a:pt x="468" y="234"/>
                      </a:lnTo>
                      <a:lnTo>
                        <a:pt x="466" y="266"/>
                      </a:lnTo>
                      <a:lnTo>
                        <a:pt x="460" y="296"/>
                      </a:lnTo>
                      <a:lnTo>
                        <a:pt x="450" y="325"/>
                      </a:lnTo>
                      <a:lnTo>
                        <a:pt x="436" y="351"/>
                      </a:lnTo>
                      <a:lnTo>
                        <a:pt x="420" y="376"/>
                      </a:lnTo>
                      <a:lnTo>
                        <a:pt x="400" y="399"/>
                      </a:lnTo>
                      <a:lnTo>
                        <a:pt x="377" y="419"/>
                      </a:lnTo>
                      <a:lnTo>
                        <a:pt x="352" y="436"/>
                      </a:lnTo>
                      <a:lnTo>
                        <a:pt x="325" y="449"/>
                      </a:lnTo>
                      <a:lnTo>
                        <a:pt x="296" y="459"/>
                      </a:lnTo>
                      <a:lnTo>
                        <a:pt x="266" y="465"/>
                      </a:lnTo>
                      <a:lnTo>
                        <a:pt x="234" y="468"/>
                      </a:lnTo>
                      <a:lnTo>
                        <a:pt x="202" y="465"/>
                      </a:lnTo>
                      <a:lnTo>
                        <a:pt x="171" y="459"/>
                      </a:lnTo>
                      <a:lnTo>
                        <a:pt x="142" y="449"/>
                      </a:lnTo>
                      <a:lnTo>
                        <a:pt x="116" y="436"/>
                      </a:lnTo>
                      <a:lnTo>
                        <a:pt x="91" y="419"/>
                      </a:lnTo>
                      <a:lnTo>
                        <a:pt x="68" y="399"/>
                      </a:lnTo>
                      <a:lnTo>
                        <a:pt x="49" y="376"/>
                      </a:lnTo>
                      <a:lnTo>
                        <a:pt x="32" y="351"/>
                      </a:lnTo>
                      <a:lnTo>
                        <a:pt x="18" y="325"/>
                      </a:lnTo>
                      <a:lnTo>
                        <a:pt x="8" y="296"/>
                      </a:lnTo>
                      <a:lnTo>
                        <a:pt x="2" y="266"/>
                      </a:lnTo>
                      <a:lnTo>
                        <a:pt x="0" y="234"/>
                      </a:lnTo>
                      <a:lnTo>
                        <a:pt x="2" y="202"/>
                      </a:lnTo>
                      <a:lnTo>
                        <a:pt x="8" y="171"/>
                      </a:lnTo>
                      <a:lnTo>
                        <a:pt x="18" y="142"/>
                      </a:lnTo>
                      <a:lnTo>
                        <a:pt x="32" y="116"/>
                      </a:lnTo>
                      <a:lnTo>
                        <a:pt x="49" y="91"/>
                      </a:lnTo>
                      <a:lnTo>
                        <a:pt x="68" y="69"/>
                      </a:lnTo>
                      <a:lnTo>
                        <a:pt x="91" y="49"/>
                      </a:lnTo>
                      <a:lnTo>
                        <a:pt x="116" y="32"/>
                      </a:lnTo>
                      <a:lnTo>
                        <a:pt x="142" y="19"/>
                      </a:lnTo>
                      <a:lnTo>
                        <a:pt x="171" y="9"/>
                      </a:lnTo>
                      <a:lnTo>
                        <a:pt x="202" y="3"/>
                      </a:lnTo>
                      <a:lnTo>
                        <a:pt x="234" y="0"/>
                      </a:lnTo>
                      <a:close/>
                    </a:path>
                  </a:pathLst>
                </a:custGeom>
                <a:solidFill>
                  <a:srgbClr val="92D050"/>
                </a:solidFill>
                <a:ln w="0">
                  <a:noFill/>
                  <a:prstDash val="solid"/>
                  <a:round/>
                  <a:headEnd/>
                  <a:tailEnd/>
                </a:ln>
                <a:effectLst>
                  <a:innerShdw blurRad="368300">
                    <a:prstClr val="black"/>
                  </a:innerShdw>
                </a:effectLst>
              </p:spPr>
              <p:txBody>
                <a:bodyPr vert="horz" wrap="square" lIns="91440" tIns="45720" rIns="91440" bIns="4572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10" name="Freeform 12">
                  <a:extLst>
                    <a:ext uri="{FF2B5EF4-FFF2-40B4-BE49-F238E27FC236}">
                      <a16:creationId xmlns:a16="http://schemas.microsoft.com/office/drawing/2014/main" id="{EB2016BA-32DA-4352-9701-8D0F7188AA81}"/>
                    </a:ext>
                  </a:extLst>
                </p:cNvPr>
                <p:cNvSpPr>
                  <a:spLocks/>
                </p:cNvSpPr>
                <p:nvPr/>
              </p:nvSpPr>
              <p:spPr bwMode="auto">
                <a:xfrm>
                  <a:off x="5746750" y="3838576"/>
                  <a:ext cx="695325" cy="360363"/>
                </a:xfrm>
                <a:custGeom>
                  <a:avLst/>
                  <a:gdLst/>
                  <a:ahLst/>
                  <a:cxnLst>
                    <a:cxn ang="0">
                      <a:pos x="0" y="0"/>
                    </a:cxn>
                    <a:cxn ang="0">
                      <a:pos x="4" y="31"/>
                    </a:cxn>
                    <a:cxn ang="0">
                      <a:pos x="12" y="60"/>
                    </a:cxn>
                    <a:cxn ang="0">
                      <a:pos x="23" y="88"/>
                    </a:cxn>
                    <a:cxn ang="0">
                      <a:pos x="38" y="114"/>
                    </a:cxn>
                    <a:cxn ang="0">
                      <a:pos x="56" y="137"/>
                    </a:cxn>
                    <a:cxn ang="0">
                      <a:pos x="78" y="157"/>
                    </a:cxn>
                    <a:cxn ang="0">
                      <a:pos x="102" y="176"/>
                    </a:cxn>
                    <a:cxn ang="0">
                      <a:pos x="128" y="189"/>
                    </a:cxn>
                    <a:cxn ang="0">
                      <a:pos x="157" y="200"/>
                    </a:cxn>
                    <a:cxn ang="0">
                      <a:pos x="187" y="207"/>
                    </a:cxn>
                    <a:cxn ang="0">
                      <a:pos x="219" y="209"/>
                    </a:cxn>
                    <a:cxn ang="0">
                      <a:pos x="250" y="207"/>
                    </a:cxn>
                    <a:cxn ang="0">
                      <a:pos x="280" y="200"/>
                    </a:cxn>
                    <a:cxn ang="0">
                      <a:pos x="309" y="189"/>
                    </a:cxn>
                    <a:cxn ang="0">
                      <a:pos x="335" y="176"/>
                    </a:cxn>
                    <a:cxn ang="0">
                      <a:pos x="360" y="157"/>
                    </a:cxn>
                    <a:cxn ang="0">
                      <a:pos x="381" y="137"/>
                    </a:cxn>
                    <a:cxn ang="0">
                      <a:pos x="399" y="114"/>
                    </a:cxn>
                    <a:cxn ang="0">
                      <a:pos x="414" y="88"/>
                    </a:cxn>
                    <a:cxn ang="0">
                      <a:pos x="426" y="60"/>
                    </a:cxn>
                    <a:cxn ang="0">
                      <a:pos x="433" y="31"/>
                    </a:cxn>
                    <a:cxn ang="0">
                      <a:pos x="437" y="0"/>
                    </a:cxn>
                    <a:cxn ang="0">
                      <a:pos x="437" y="3"/>
                    </a:cxn>
                    <a:cxn ang="0">
                      <a:pos x="438" y="5"/>
                    </a:cxn>
                    <a:cxn ang="0">
                      <a:pos x="438" y="8"/>
                    </a:cxn>
                    <a:cxn ang="0">
                      <a:pos x="436" y="41"/>
                    </a:cxn>
                    <a:cxn ang="0">
                      <a:pos x="429" y="71"/>
                    </a:cxn>
                    <a:cxn ang="0">
                      <a:pos x="417" y="100"/>
                    </a:cxn>
                    <a:cxn ang="0">
                      <a:pos x="403" y="127"/>
                    </a:cxn>
                    <a:cxn ang="0">
                      <a:pos x="384" y="151"/>
                    </a:cxn>
                    <a:cxn ang="0">
                      <a:pos x="363" y="173"/>
                    </a:cxn>
                    <a:cxn ang="0">
                      <a:pos x="338" y="192"/>
                    </a:cxn>
                    <a:cxn ang="0">
                      <a:pos x="311" y="206"/>
                    </a:cxn>
                    <a:cxn ang="0">
                      <a:pos x="282" y="217"/>
                    </a:cxn>
                    <a:cxn ang="0">
                      <a:pos x="251" y="224"/>
                    </a:cxn>
                    <a:cxn ang="0">
                      <a:pos x="219" y="227"/>
                    </a:cxn>
                    <a:cxn ang="0">
                      <a:pos x="186" y="224"/>
                    </a:cxn>
                    <a:cxn ang="0">
                      <a:pos x="155" y="217"/>
                    </a:cxn>
                    <a:cxn ang="0">
                      <a:pos x="127" y="206"/>
                    </a:cxn>
                    <a:cxn ang="0">
                      <a:pos x="100" y="192"/>
                    </a:cxn>
                    <a:cxn ang="0">
                      <a:pos x="76" y="173"/>
                    </a:cxn>
                    <a:cxn ang="0">
                      <a:pos x="53" y="151"/>
                    </a:cxn>
                    <a:cxn ang="0">
                      <a:pos x="35" y="127"/>
                    </a:cxn>
                    <a:cxn ang="0">
                      <a:pos x="21" y="100"/>
                    </a:cxn>
                    <a:cxn ang="0">
                      <a:pos x="9" y="71"/>
                    </a:cxn>
                    <a:cxn ang="0">
                      <a:pos x="2" y="41"/>
                    </a:cxn>
                    <a:cxn ang="0">
                      <a:pos x="0" y="8"/>
                    </a:cxn>
                    <a:cxn ang="0">
                      <a:pos x="0" y="0"/>
                    </a:cxn>
                  </a:cxnLst>
                  <a:rect l="0" t="0" r="r" b="b"/>
                  <a:pathLst>
                    <a:path w="438" h="227">
                      <a:moveTo>
                        <a:pt x="0" y="0"/>
                      </a:moveTo>
                      <a:lnTo>
                        <a:pt x="4" y="31"/>
                      </a:lnTo>
                      <a:lnTo>
                        <a:pt x="12" y="60"/>
                      </a:lnTo>
                      <a:lnTo>
                        <a:pt x="23" y="88"/>
                      </a:lnTo>
                      <a:lnTo>
                        <a:pt x="38" y="114"/>
                      </a:lnTo>
                      <a:lnTo>
                        <a:pt x="56" y="137"/>
                      </a:lnTo>
                      <a:lnTo>
                        <a:pt x="78" y="157"/>
                      </a:lnTo>
                      <a:lnTo>
                        <a:pt x="102" y="176"/>
                      </a:lnTo>
                      <a:lnTo>
                        <a:pt x="128" y="189"/>
                      </a:lnTo>
                      <a:lnTo>
                        <a:pt x="157" y="200"/>
                      </a:lnTo>
                      <a:lnTo>
                        <a:pt x="187" y="207"/>
                      </a:lnTo>
                      <a:lnTo>
                        <a:pt x="219" y="209"/>
                      </a:lnTo>
                      <a:lnTo>
                        <a:pt x="250" y="207"/>
                      </a:lnTo>
                      <a:lnTo>
                        <a:pt x="280" y="200"/>
                      </a:lnTo>
                      <a:lnTo>
                        <a:pt x="309" y="189"/>
                      </a:lnTo>
                      <a:lnTo>
                        <a:pt x="335" y="176"/>
                      </a:lnTo>
                      <a:lnTo>
                        <a:pt x="360" y="157"/>
                      </a:lnTo>
                      <a:lnTo>
                        <a:pt x="381" y="137"/>
                      </a:lnTo>
                      <a:lnTo>
                        <a:pt x="399" y="114"/>
                      </a:lnTo>
                      <a:lnTo>
                        <a:pt x="414" y="88"/>
                      </a:lnTo>
                      <a:lnTo>
                        <a:pt x="426" y="60"/>
                      </a:lnTo>
                      <a:lnTo>
                        <a:pt x="433" y="31"/>
                      </a:lnTo>
                      <a:lnTo>
                        <a:pt x="437" y="0"/>
                      </a:lnTo>
                      <a:lnTo>
                        <a:pt x="437" y="3"/>
                      </a:lnTo>
                      <a:lnTo>
                        <a:pt x="438" y="5"/>
                      </a:lnTo>
                      <a:lnTo>
                        <a:pt x="438" y="8"/>
                      </a:lnTo>
                      <a:lnTo>
                        <a:pt x="436" y="41"/>
                      </a:lnTo>
                      <a:lnTo>
                        <a:pt x="429" y="71"/>
                      </a:lnTo>
                      <a:lnTo>
                        <a:pt x="417" y="100"/>
                      </a:lnTo>
                      <a:lnTo>
                        <a:pt x="403" y="127"/>
                      </a:lnTo>
                      <a:lnTo>
                        <a:pt x="384" y="151"/>
                      </a:lnTo>
                      <a:lnTo>
                        <a:pt x="363" y="173"/>
                      </a:lnTo>
                      <a:lnTo>
                        <a:pt x="338" y="192"/>
                      </a:lnTo>
                      <a:lnTo>
                        <a:pt x="311" y="206"/>
                      </a:lnTo>
                      <a:lnTo>
                        <a:pt x="282" y="217"/>
                      </a:lnTo>
                      <a:lnTo>
                        <a:pt x="251" y="224"/>
                      </a:lnTo>
                      <a:lnTo>
                        <a:pt x="219" y="227"/>
                      </a:lnTo>
                      <a:lnTo>
                        <a:pt x="186" y="224"/>
                      </a:lnTo>
                      <a:lnTo>
                        <a:pt x="155" y="217"/>
                      </a:lnTo>
                      <a:lnTo>
                        <a:pt x="127" y="206"/>
                      </a:lnTo>
                      <a:lnTo>
                        <a:pt x="100" y="192"/>
                      </a:lnTo>
                      <a:lnTo>
                        <a:pt x="76" y="173"/>
                      </a:lnTo>
                      <a:lnTo>
                        <a:pt x="53" y="151"/>
                      </a:lnTo>
                      <a:lnTo>
                        <a:pt x="35" y="127"/>
                      </a:lnTo>
                      <a:lnTo>
                        <a:pt x="21" y="100"/>
                      </a:lnTo>
                      <a:lnTo>
                        <a:pt x="9" y="71"/>
                      </a:lnTo>
                      <a:lnTo>
                        <a:pt x="2" y="41"/>
                      </a:lnTo>
                      <a:lnTo>
                        <a:pt x="0" y="8"/>
                      </a:lnTo>
                      <a:lnTo>
                        <a:pt x="0" y="0"/>
                      </a:lnTo>
                      <a:close/>
                    </a:path>
                  </a:pathLst>
                </a:custGeom>
                <a:solidFill>
                  <a:schemeClr val="bg1">
                    <a:alpha val="33000"/>
                  </a:schemeClr>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11" name="Oval 310">
                  <a:extLst>
                    <a:ext uri="{FF2B5EF4-FFF2-40B4-BE49-F238E27FC236}">
                      <a16:creationId xmlns:a16="http://schemas.microsoft.com/office/drawing/2014/main" id="{2F8C5B43-B866-46B2-957B-6744D25AA70D}"/>
                    </a:ext>
                  </a:extLst>
                </p:cNvPr>
                <p:cNvSpPr/>
                <p:nvPr/>
              </p:nvSpPr>
              <p:spPr>
                <a:xfrm>
                  <a:off x="5773858" y="3537590"/>
                  <a:ext cx="648976" cy="661956"/>
                </a:xfrm>
                <a:prstGeom prst="ellipse">
                  <a:avLst/>
                </a:prstGeom>
                <a:gradFill flip="none" rotWithShape="1">
                  <a:gsLst>
                    <a:gs pos="0">
                      <a:schemeClr val="bg1">
                        <a:alpha val="75000"/>
                      </a:schemeClr>
                    </a:gs>
                    <a:gs pos="34000">
                      <a:schemeClr val="bg1">
                        <a:shade val="100000"/>
                        <a:satMod val="115000"/>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8987" rtl="0" eaLnBrk="1" latinLnBrk="0" hangingPunct="1">
                    <a:defRPr sz="2400" kern="1200">
                      <a:solidFill>
                        <a:schemeClr val="lt1"/>
                      </a:solidFill>
                      <a:latin typeface="+mn-lt"/>
                      <a:ea typeface="+mn-ea"/>
                      <a:cs typeface="+mn-cs"/>
                    </a:defRPr>
                  </a:lvl1pPr>
                  <a:lvl2pPr marL="609493" algn="l" defTabSz="1218987" rtl="0" eaLnBrk="1" latinLnBrk="0" hangingPunct="1">
                    <a:defRPr sz="2400" kern="1200">
                      <a:solidFill>
                        <a:schemeClr val="lt1"/>
                      </a:solidFill>
                      <a:latin typeface="+mn-lt"/>
                      <a:ea typeface="+mn-ea"/>
                      <a:cs typeface="+mn-cs"/>
                    </a:defRPr>
                  </a:lvl2pPr>
                  <a:lvl3pPr marL="1218987" algn="l" defTabSz="1218987" rtl="0" eaLnBrk="1" latinLnBrk="0" hangingPunct="1">
                    <a:defRPr sz="2400" kern="1200">
                      <a:solidFill>
                        <a:schemeClr val="lt1"/>
                      </a:solidFill>
                      <a:latin typeface="+mn-lt"/>
                      <a:ea typeface="+mn-ea"/>
                      <a:cs typeface="+mn-cs"/>
                    </a:defRPr>
                  </a:lvl3pPr>
                  <a:lvl4pPr marL="1828480" algn="l" defTabSz="1218987" rtl="0" eaLnBrk="1" latinLnBrk="0" hangingPunct="1">
                    <a:defRPr sz="2400" kern="1200">
                      <a:solidFill>
                        <a:schemeClr val="lt1"/>
                      </a:solidFill>
                      <a:latin typeface="+mn-lt"/>
                      <a:ea typeface="+mn-ea"/>
                      <a:cs typeface="+mn-cs"/>
                    </a:defRPr>
                  </a:lvl4pPr>
                  <a:lvl5pPr marL="2437973" algn="l" defTabSz="1218987" rtl="0" eaLnBrk="1" latinLnBrk="0" hangingPunct="1">
                    <a:defRPr sz="2400" kern="1200">
                      <a:solidFill>
                        <a:schemeClr val="lt1"/>
                      </a:solidFill>
                      <a:latin typeface="+mn-lt"/>
                      <a:ea typeface="+mn-ea"/>
                      <a:cs typeface="+mn-cs"/>
                    </a:defRPr>
                  </a:lvl5pPr>
                  <a:lvl6pPr marL="3047467" algn="l" defTabSz="1218987" rtl="0" eaLnBrk="1" latinLnBrk="0" hangingPunct="1">
                    <a:defRPr sz="2400" kern="1200">
                      <a:solidFill>
                        <a:schemeClr val="lt1"/>
                      </a:solidFill>
                      <a:latin typeface="+mn-lt"/>
                      <a:ea typeface="+mn-ea"/>
                      <a:cs typeface="+mn-cs"/>
                    </a:defRPr>
                  </a:lvl6pPr>
                  <a:lvl7pPr marL="3656960" algn="l" defTabSz="1218987" rtl="0" eaLnBrk="1" latinLnBrk="0" hangingPunct="1">
                    <a:defRPr sz="2400" kern="1200">
                      <a:solidFill>
                        <a:schemeClr val="lt1"/>
                      </a:solidFill>
                      <a:latin typeface="+mn-lt"/>
                      <a:ea typeface="+mn-ea"/>
                      <a:cs typeface="+mn-cs"/>
                    </a:defRPr>
                  </a:lvl7pPr>
                  <a:lvl8pPr marL="4266453" algn="l" defTabSz="1218987" rtl="0" eaLnBrk="1" latinLnBrk="0" hangingPunct="1">
                    <a:defRPr sz="2400" kern="1200">
                      <a:solidFill>
                        <a:schemeClr val="lt1"/>
                      </a:solidFill>
                      <a:latin typeface="+mn-lt"/>
                      <a:ea typeface="+mn-ea"/>
                      <a:cs typeface="+mn-cs"/>
                    </a:defRPr>
                  </a:lvl8pPr>
                  <a:lvl9pPr marL="4875947" algn="l" defTabSz="1218987" rtl="0" eaLnBrk="1" latinLnBrk="0" hangingPunct="1">
                    <a:defRPr sz="2400" kern="1200">
                      <a:solidFill>
                        <a:schemeClr val="lt1"/>
                      </a:solidFill>
                      <a:latin typeface="+mn-lt"/>
                      <a:ea typeface="+mn-ea"/>
                      <a:cs typeface="+mn-cs"/>
                    </a:defRPr>
                  </a:lvl9pP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grpSp>
        <p:grpSp>
          <p:nvGrpSpPr>
            <p:cNvPr id="288" name="Group 287">
              <a:extLst>
                <a:ext uri="{FF2B5EF4-FFF2-40B4-BE49-F238E27FC236}">
                  <a16:creationId xmlns:a16="http://schemas.microsoft.com/office/drawing/2014/main" id="{78F2EFE3-A97B-4D25-AEF6-D313F4DB2E10}"/>
                </a:ext>
              </a:extLst>
            </p:cNvPr>
            <p:cNvGrpSpPr/>
            <p:nvPr/>
          </p:nvGrpSpPr>
          <p:grpSpPr>
            <a:xfrm>
              <a:off x="6941808" y="1928956"/>
              <a:ext cx="874988" cy="138486"/>
              <a:chOff x="4444288" y="1069736"/>
              <a:chExt cx="874988" cy="138486"/>
            </a:xfrm>
          </p:grpSpPr>
          <p:cxnSp>
            <p:nvCxnSpPr>
              <p:cNvPr id="289" name="Straight Connector 288">
                <a:extLst>
                  <a:ext uri="{FF2B5EF4-FFF2-40B4-BE49-F238E27FC236}">
                    <a16:creationId xmlns:a16="http://schemas.microsoft.com/office/drawing/2014/main" id="{D94EAD2E-4A4A-4E10-94CC-3D81790F0E27}"/>
                  </a:ext>
                </a:extLst>
              </p:cNvPr>
              <p:cNvCxnSpPr/>
              <p:nvPr/>
            </p:nvCxnSpPr>
            <p:spPr>
              <a:xfrm rot="10800000">
                <a:off x="4494212" y="1126770"/>
                <a:ext cx="762000" cy="1588"/>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90" name="Oval 289">
                <a:extLst>
                  <a:ext uri="{FF2B5EF4-FFF2-40B4-BE49-F238E27FC236}">
                    <a16:creationId xmlns:a16="http://schemas.microsoft.com/office/drawing/2014/main" id="{2FC13731-8653-41C6-88B5-7A48237AFF1F}"/>
                  </a:ext>
                </a:extLst>
              </p:cNvPr>
              <p:cNvSpPr/>
              <p:nvPr/>
            </p:nvSpPr>
            <p:spPr>
              <a:xfrm>
                <a:off x="5193152" y="1069736"/>
                <a:ext cx="126124" cy="126124"/>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8987" rtl="0" eaLnBrk="1" latinLnBrk="0" hangingPunct="1">
                  <a:defRPr sz="2400" kern="1200">
                    <a:solidFill>
                      <a:schemeClr val="lt1"/>
                    </a:solidFill>
                    <a:latin typeface="+mn-lt"/>
                    <a:ea typeface="+mn-ea"/>
                    <a:cs typeface="+mn-cs"/>
                  </a:defRPr>
                </a:lvl1pPr>
                <a:lvl2pPr marL="609493" algn="l" defTabSz="1218987" rtl="0" eaLnBrk="1" latinLnBrk="0" hangingPunct="1">
                  <a:defRPr sz="2400" kern="1200">
                    <a:solidFill>
                      <a:schemeClr val="lt1"/>
                    </a:solidFill>
                    <a:latin typeface="+mn-lt"/>
                    <a:ea typeface="+mn-ea"/>
                    <a:cs typeface="+mn-cs"/>
                  </a:defRPr>
                </a:lvl2pPr>
                <a:lvl3pPr marL="1218987" algn="l" defTabSz="1218987" rtl="0" eaLnBrk="1" latinLnBrk="0" hangingPunct="1">
                  <a:defRPr sz="2400" kern="1200">
                    <a:solidFill>
                      <a:schemeClr val="lt1"/>
                    </a:solidFill>
                    <a:latin typeface="+mn-lt"/>
                    <a:ea typeface="+mn-ea"/>
                    <a:cs typeface="+mn-cs"/>
                  </a:defRPr>
                </a:lvl3pPr>
                <a:lvl4pPr marL="1828480" algn="l" defTabSz="1218987" rtl="0" eaLnBrk="1" latinLnBrk="0" hangingPunct="1">
                  <a:defRPr sz="2400" kern="1200">
                    <a:solidFill>
                      <a:schemeClr val="lt1"/>
                    </a:solidFill>
                    <a:latin typeface="+mn-lt"/>
                    <a:ea typeface="+mn-ea"/>
                    <a:cs typeface="+mn-cs"/>
                  </a:defRPr>
                </a:lvl4pPr>
                <a:lvl5pPr marL="2437973" algn="l" defTabSz="1218987" rtl="0" eaLnBrk="1" latinLnBrk="0" hangingPunct="1">
                  <a:defRPr sz="2400" kern="1200">
                    <a:solidFill>
                      <a:schemeClr val="lt1"/>
                    </a:solidFill>
                    <a:latin typeface="+mn-lt"/>
                    <a:ea typeface="+mn-ea"/>
                    <a:cs typeface="+mn-cs"/>
                  </a:defRPr>
                </a:lvl5pPr>
                <a:lvl6pPr marL="3047467" algn="l" defTabSz="1218987" rtl="0" eaLnBrk="1" latinLnBrk="0" hangingPunct="1">
                  <a:defRPr sz="2400" kern="1200">
                    <a:solidFill>
                      <a:schemeClr val="lt1"/>
                    </a:solidFill>
                    <a:latin typeface="+mn-lt"/>
                    <a:ea typeface="+mn-ea"/>
                    <a:cs typeface="+mn-cs"/>
                  </a:defRPr>
                </a:lvl6pPr>
                <a:lvl7pPr marL="3656960" algn="l" defTabSz="1218987" rtl="0" eaLnBrk="1" latinLnBrk="0" hangingPunct="1">
                  <a:defRPr sz="2400" kern="1200">
                    <a:solidFill>
                      <a:schemeClr val="lt1"/>
                    </a:solidFill>
                    <a:latin typeface="+mn-lt"/>
                    <a:ea typeface="+mn-ea"/>
                    <a:cs typeface="+mn-cs"/>
                  </a:defRPr>
                </a:lvl7pPr>
                <a:lvl8pPr marL="4266453" algn="l" defTabSz="1218987" rtl="0" eaLnBrk="1" latinLnBrk="0" hangingPunct="1">
                  <a:defRPr sz="2400" kern="1200">
                    <a:solidFill>
                      <a:schemeClr val="lt1"/>
                    </a:solidFill>
                    <a:latin typeface="+mn-lt"/>
                    <a:ea typeface="+mn-ea"/>
                    <a:cs typeface="+mn-cs"/>
                  </a:defRPr>
                </a:lvl8pPr>
                <a:lvl9pPr marL="4875947" algn="l" defTabSz="1218987" rtl="0" eaLnBrk="1" latinLnBrk="0" hangingPunct="1">
                  <a:defRPr sz="2400" kern="1200">
                    <a:solidFill>
                      <a:schemeClr val="lt1"/>
                    </a:solidFill>
                    <a:latin typeface="+mn-lt"/>
                    <a:ea typeface="+mn-ea"/>
                    <a:cs typeface="+mn-cs"/>
                  </a:defRPr>
                </a:lvl9pP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91" name="Oval 290">
                <a:extLst>
                  <a:ext uri="{FF2B5EF4-FFF2-40B4-BE49-F238E27FC236}">
                    <a16:creationId xmlns:a16="http://schemas.microsoft.com/office/drawing/2014/main" id="{8E35760D-8FFB-4D27-B951-E2B2C212FDE2}"/>
                  </a:ext>
                </a:extLst>
              </p:cNvPr>
              <p:cNvSpPr/>
              <p:nvPr/>
            </p:nvSpPr>
            <p:spPr>
              <a:xfrm>
                <a:off x="4444288" y="1082098"/>
                <a:ext cx="126124" cy="126124"/>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8987" rtl="0" eaLnBrk="1" latinLnBrk="0" hangingPunct="1">
                  <a:defRPr sz="2400" kern="1200">
                    <a:solidFill>
                      <a:schemeClr val="lt1"/>
                    </a:solidFill>
                    <a:latin typeface="+mn-lt"/>
                    <a:ea typeface="+mn-ea"/>
                    <a:cs typeface="+mn-cs"/>
                  </a:defRPr>
                </a:lvl1pPr>
                <a:lvl2pPr marL="609493" algn="l" defTabSz="1218987" rtl="0" eaLnBrk="1" latinLnBrk="0" hangingPunct="1">
                  <a:defRPr sz="2400" kern="1200">
                    <a:solidFill>
                      <a:schemeClr val="lt1"/>
                    </a:solidFill>
                    <a:latin typeface="+mn-lt"/>
                    <a:ea typeface="+mn-ea"/>
                    <a:cs typeface="+mn-cs"/>
                  </a:defRPr>
                </a:lvl2pPr>
                <a:lvl3pPr marL="1218987" algn="l" defTabSz="1218987" rtl="0" eaLnBrk="1" latinLnBrk="0" hangingPunct="1">
                  <a:defRPr sz="2400" kern="1200">
                    <a:solidFill>
                      <a:schemeClr val="lt1"/>
                    </a:solidFill>
                    <a:latin typeface="+mn-lt"/>
                    <a:ea typeface="+mn-ea"/>
                    <a:cs typeface="+mn-cs"/>
                  </a:defRPr>
                </a:lvl3pPr>
                <a:lvl4pPr marL="1828480" algn="l" defTabSz="1218987" rtl="0" eaLnBrk="1" latinLnBrk="0" hangingPunct="1">
                  <a:defRPr sz="2400" kern="1200">
                    <a:solidFill>
                      <a:schemeClr val="lt1"/>
                    </a:solidFill>
                    <a:latin typeface="+mn-lt"/>
                    <a:ea typeface="+mn-ea"/>
                    <a:cs typeface="+mn-cs"/>
                  </a:defRPr>
                </a:lvl4pPr>
                <a:lvl5pPr marL="2437973" algn="l" defTabSz="1218987" rtl="0" eaLnBrk="1" latinLnBrk="0" hangingPunct="1">
                  <a:defRPr sz="2400" kern="1200">
                    <a:solidFill>
                      <a:schemeClr val="lt1"/>
                    </a:solidFill>
                    <a:latin typeface="+mn-lt"/>
                    <a:ea typeface="+mn-ea"/>
                    <a:cs typeface="+mn-cs"/>
                  </a:defRPr>
                </a:lvl5pPr>
                <a:lvl6pPr marL="3047467" algn="l" defTabSz="1218987" rtl="0" eaLnBrk="1" latinLnBrk="0" hangingPunct="1">
                  <a:defRPr sz="2400" kern="1200">
                    <a:solidFill>
                      <a:schemeClr val="lt1"/>
                    </a:solidFill>
                    <a:latin typeface="+mn-lt"/>
                    <a:ea typeface="+mn-ea"/>
                    <a:cs typeface="+mn-cs"/>
                  </a:defRPr>
                </a:lvl6pPr>
                <a:lvl7pPr marL="3656960" algn="l" defTabSz="1218987" rtl="0" eaLnBrk="1" latinLnBrk="0" hangingPunct="1">
                  <a:defRPr sz="2400" kern="1200">
                    <a:solidFill>
                      <a:schemeClr val="lt1"/>
                    </a:solidFill>
                    <a:latin typeface="+mn-lt"/>
                    <a:ea typeface="+mn-ea"/>
                    <a:cs typeface="+mn-cs"/>
                  </a:defRPr>
                </a:lvl7pPr>
                <a:lvl8pPr marL="4266453" algn="l" defTabSz="1218987" rtl="0" eaLnBrk="1" latinLnBrk="0" hangingPunct="1">
                  <a:defRPr sz="2400" kern="1200">
                    <a:solidFill>
                      <a:schemeClr val="lt1"/>
                    </a:solidFill>
                    <a:latin typeface="+mn-lt"/>
                    <a:ea typeface="+mn-ea"/>
                    <a:cs typeface="+mn-cs"/>
                  </a:defRPr>
                </a:lvl8pPr>
                <a:lvl9pPr marL="4875947" algn="l" defTabSz="1218987" rtl="0" eaLnBrk="1" latinLnBrk="0" hangingPunct="1">
                  <a:defRPr sz="2400" kern="1200">
                    <a:solidFill>
                      <a:schemeClr val="lt1"/>
                    </a:solidFill>
                    <a:latin typeface="+mn-lt"/>
                    <a:ea typeface="+mn-ea"/>
                    <a:cs typeface="+mn-cs"/>
                  </a:defRPr>
                </a:lvl9pP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grpSp>
      <p:sp>
        <p:nvSpPr>
          <p:cNvPr id="339" name="Oval 338">
            <a:extLst>
              <a:ext uri="{FF2B5EF4-FFF2-40B4-BE49-F238E27FC236}">
                <a16:creationId xmlns:a16="http://schemas.microsoft.com/office/drawing/2014/main" id="{4B058C0C-21F0-43DD-B979-FA9310B653C6}"/>
              </a:ext>
            </a:extLst>
          </p:cNvPr>
          <p:cNvSpPr/>
          <p:nvPr/>
        </p:nvSpPr>
        <p:spPr>
          <a:xfrm>
            <a:off x="554871" y="3160131"/>
            <a:ext cx="770139" cy="785544"/>
          </a:xfrm>
          <a:prstGeom prst="ellipse">
            <a:avLst/>
          </a:prstGeom>
          <a:gradFill flip="none" rotWithShape="1">
            <a:gsLst>
              <a:gs pos="0">
                <a:schemeClr val="bg1">
                  <a:alpha val="36000"/>
                </a:schemeClr>
              </a:gs>
              <a:gs pos="34000">
                <a:schemeClr val="bg1">
                  <a:shade val="100000"/>
                  <a:satMod val="115000"/>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340" name="Oval 339">
            <a:extLst>
              <a:ext uri="{FF2B5EF4-FFF2-40B4-BE49-F238E27FC236}">
                <a16:creationId xmlns:a16="http://schemas.microsoft.com/office/drawing/2014/main" id="{67E59CAD-6C34-458D-9FEA-B6A1B88F2C7E}"/>
              </a:ext>
            </a:extLst>
          </p:cNvPr>
          <p:cNvSpPr/>
          <p:nvPr/>
        </p:nvSpPr>
        <p:spPr>
          <a:xfrm rot="16200000">
            <a:off x="1342555" y="4566590"/>
            <a:ext cx="37251" cy="37251"/>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cxnSp>
        <p:nvCxnSpPr>
          <p:cNvPr id="341" name="Straight Connector 340">
            <a:extLst>
              <a:ext uri="{FF2B5EF4-FFF2-40B4-BE49-F238E27FC236}">
                <a16:creationId xmlns:a16="http://schemas.microsoft.com/office/drawing/2014/main" id="{F10453AF-C972-4639-B037-95F1B4E04543}"/>
              </a:ext>
            </a:extLst>
          </p:cNvPr>
          <p:cNvCxnSpPr/>
          <p:nvPr/>
        </p:nvCxnSpPr>
        <p:spPr>
          <a:xfrm rot="10800000">
            <a:off x="2626424" y="4011963"/>
            <a:ext cx="762000" cy="1588"/>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42" name="Straight Connector 341">
            <a:extLst>
              <a:ext uri="{FF2B5EF4-FFF2-40B4-BE49-F238E27FC236}">
                <a16:creationId xmlns:a16="http://schemas.microsoft.com/office/drawing/2014/main" id="{C75D5FFE-57D6-4463-88D2-D4156A275C3F}"/>
              </a:ext>
            </a:extLst>
          </p:cNvPr>
          <p:cNvCxnSpPr>
            <a:cxnSpLocks/>
          </p:cNvCxnSpPr>
          <p:nvPr/>
        </p:nvCxnSpPr>
        <p:spPr>
          <a:xfrm flipH="1">
            <a:off x="2573695" y="4769557"/>
            <a:ext cx="861874"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43" name="Oval 342">
            <a:extLst>
              <a:ext uri="{FF2B5EF4-FFF2-40B4-BE49-F238E27FC236}">
                <a16:creationId xmlns:a16="http://schemas.microsoft.com/office/drawing/2014/main" id="{FECFD21D-1CED-4064-BC2C-27845E1029CD}"/>
              </a:ext>
            </a:extLst>
          </p:cNvPr>
          <p:cNvSpPr/>
          <p:nvPr/>
        </p:nvSpPr>
        <p:spPr>
          <a:xfrm>
            <a:off x="3413633" y="3957479"/>
            <a:ext cx="126124" cy="126124"/>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8987" rtl="0" eaLnBrk="1" latinLnBrk="0" hangingPunct="1">
              <a:defRPr sz="2400" kern="1200">
                <a:solidFill>
                  <a:schemeClr val="lt1"/>
                </a:solidFill>
                <a:latin typeface="+mn-lt"/>
                <a:ea typeface="+mn-ea"/>
                <a:cs typeface="+mn-cs"/>
              </a:defRPr>
            </a:lvl1pPr>
            <a:lvl2pPr marL="609493" algn="l" defTabSz="1218987" rtl="0" eaLnBrk="1" latinLnBrk="0" hangingPunct="1">
              <a:defRPr sz="2400" kern="1200">
                <a:solidFill>
                  <a:schemeClr val="lt1"/>
                </a:solidFill>
                <a:latin typeface="+mn-lt"/>
                <a:ea typeface="+mn-ea"/>
                <a:cs typeface="+mn-cs"/>
              </a:defRPr>
            </a:lvl2pPr>
            <a:lvl3pPr marL="1218987" algn="l" defTabSz="1218987" rtl="0" eaLnBrk="1" latinLnBrk="0" hangingPunct="1">
              <a:defRPr sz="2400" kern="1200">
                <a:solidFill>
                  <a:schemeClr val="lt1"/>
                </a:solidFill>
                <a:latin typeface="+mn-lt"/>
                <a:ea typeface="+mn-ea"/>
                <a:cs typeface="+mn-cs"/>
              </a:defRPr>
            </a:lvl3pPr>
            <a:lvl4pPr marL="1828480" algn="l" defTabSz="1218987" rtl="0" eaLnBrk="1" latinLnBrk="0" hangingPunct="1">
              <a:defRPr sz="2400" kern="1200">
                <a:solidFill>
                  <a:schemeClr val="lt1"/>
                </a:solidFill>
                <a:latin typeface="+mn-lt"/>
                <a:ea typeface="+mn-ea"/>
                <a:cs typeface="+mn-cs"/>
              </a:defRPr>
            </a:lvl4pPr>
            <a:lvl5pPr marL="2437973" algn="l" defTabSz="1218987" rtl="0" eaLnBrk="1" latinLnBrk="0" hangingPunct="1">
              <a:defRPr sz="2400" kern="1200">
                <a:solidFill>
                  <a:schemeClr val="lt1"/>
                </a:solidFill>
                <a:latin typeface="+mn-lt"/>
                <a:ea typeface="+mn-ea"/>
                <a:cs typeface="+mn-cs"/>
              </a:defRPr>
            </a:lvl5pPr>
            <a:lvl6pPr marL="3047467" algn="l" defTabSz="1218987" rtl="0" eaLnBrk="1" latinLnBrk="0" hangingPunct="1">
              <a:defRPr sz="2400" kern="1200">
                <a:solidFill>
                  <a:schemeClr val="lt1"/>
                </a:solidFill>
                <a:latin typeface="+mn-lt"/>
                <a:ea typeface="+mn-ea"/>
                <a:cs typeface="+mn-cs"/>
              </a:defRPr>
            </a:lvl6pPr>
            <a:lvl7pPr marL="3656960" algn="l" defTabSz="1218987" rtl="0" eaLnBrk="1" latinLnBrk="0" hangingPunct="1">
              <a:defRPr sz="2400" kern="1200">
                <a:solidFill>
                  <a:schemeClr val="lt1"/>
                </a:solidFill>
                <a:latin typeface="+mn-lt"/>
                <a:ea typeface="+mn-ea"/>
                <a:cs typeface="+mn-cs"/>
              </a:defRPr>
            </a:lvl7pPr>
            <a:lvl8pPr marL="4266453" algn="l" defTabSz="1218987" rtl="0" eaLnBrk="1" latinLnBrk="0" hangingPunct="1">
              <a:defRPr sz="2400" kern="1200">
                <a:solidFill>
                  <a:schemeClr val="lt1"/>
                </a:solidFill>
                <a:latin typeface="+mn-lt"/>
                <a:ea typeface="+mn-ea"/>
                <a:cs typeface="+mn-cs"/>
              </a:defRPr>
            </a:lvl8pPr>
            <a:lvl9pPr marL="4875947" algn="l" defTabSz="1218987" rtl="0" eaLnBrk="1" latinLnBrk="0" hangingPunct="1">
              <a:defRPr sz="2400" kern="1200">
                <a:solidFill>
                  <a:schemeClr val="lt1"/>
                </a:solidFill>
                <a:latin typeface="+mn-lt"/>
                <a:ea typeface="+mn-ea"/>
                <a:cs typeface="+mn-cs"/>
              </a:defRPr>
            </a:lvl9pP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44" name="Oval 343">
            <a:extLst>
              <a:ext uri="{FF2B5EF4-FFF2-40B4-BE49-F238E27FC236}">
                <a16:creationId xmlns:a16="http://schemas.microsoft.com/office/drawing/2014/main" id="{87E657C7-BD91-464F-A915-B2E77C76EDA1}"/>
              </a:ext>
            </a:extLst>
          </p:cNvPr>
          <p:cNvSpPr/>
          <p:nvPr/>
        </p:nvSpPr>
        <p:spPr>
          <a:xfrm>
            <a:off x="2633450" y="3956190"/>
            <a:ext cx="126124" cy="126124"/>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8987" rtl="0" eaLnBrk="1" latinLnBrk="0" hangingPunct="1">
              <a:defRPr sz="2400" kern="1200">
                <a:solidFill>
                  <a:schemeClr val="lt1"/>
                </a:solidFill>
                <a:latin typeface="+mn-lt"/>
                <a:ea typeface="+mn-ea"/>
                <a:cs typeface="+mn-cs"/>
              </a:defRPr>
            </a:lvl1pPr>
            <a:lvl2pPr marL="609493" algn="l" defTabSz="1218987" rtl="0" eaLnBrk="1" latinLnBrk="0" hangingPunct="1">
              <a:defRPr sz="2400" kern="1200">
                <a:solidFill>
                  <a:schemeClr val="lt1"/>
                </a:solidFill>
                <a:latin typeface="+mn-lt"/>
                <a:ea typeface="+mn-ea"/>
                <a:cs typeface="+mn-cs"/>
              </a:defRPr>
            </a:lvl2pPr>
            <a:lvl3pPr marL="1218987" algn="l" defTabSz="1218987" rtl="0" eaLnBrk="1" latinLnBrk="0" hangingPunct="1">
              <a:defRPr sz="2400" kern="1200">
                <a:solidFill>
                  <a:schemeClr val="lt1"/>
                </a:solidFill>
                <a:latin typeface="+mn-lt"/>
                <a:ea typeface="+mn-ea"/>
                <a:cs typeface="+mn-cs"/>
              </a:defRPr>
            </a:lvl3pPr>
            <a:lvl4pPr marL="1828480" algn="l" defTabSz="1218987" rtl="0" eaLnBrk="1" latinLnBrk="0" hangingPunct="1">
              <a:defRPr sz="2400" kern="1200">
                <a:solidFill>
                  <a:schemeClr val="lt1"/>
                </a:solidFill>
                <a:latin typeface="+mn-lt"/>
                <a:ea typeface="+mn-ea"/>
                <a:cs typeface="+mn-cs"/>
              </a:defRPr>
            </a:lvl4pPr>
            <a:lvl5pPr marL="2437973" algn="l" defTabSz="1218987" rtl="0" eaLnBrk="1" latinLnBrk="0" hangingPunct="1">
              <a:defRPr sz="2400" kern="1200">
                <a:solidFill>
                  <a:schemeClr val="lt1"/>
                </a:solidFill>
                <a:latin typeface="+mn-lt"/>
                <a:ea typeface="+mn-ea"/>
                <a:cs typeface="+mn-cs"/>
              </a:defRPr>
            </a:lvl5pPr>
            <a:lvl6pPr marL="3047467" algn="l" defTabSz="1218987" rtl="0" eaLnBrk="1" latinLnBrk="0" hangingPunct="1">
              <a:defRPr sz="2400" kern="1200">
                <a:solidFill>
                  <a:schemeClr val="lt1"/>
                </a:solidFill>
                <a:latin typeface="+mn-lt"/>
                <a:ea typeface="+mn-ea"/>
                <a:cs typeface="+mn-cs"/>
              </a:defRPr>
            </a:lvl6pPr>
            <a:lvl7pPr marL="3656960" algn="l" defTabSz="1218987" rtl="0" eaLnBrk="1" latinLnBrk="0" hangingPunct="1">
              <a:defRPr sz="2400" kern="1200">
                <a:solidFill>
                  <a:schemeClr val="lt1"/>
                </a:solidFill>
                <a:latin typeface="+mn-lt"/>
                <a:ea typeface="+mn-ea"/>
                <a:cs typeface="+mn-cs"/>
              </a:defRPr>
            </a:lvl7pPr>
            <a:lvl8pPr marL="4266453" algn="l" defTabSz="1218987" rtl="0" eaLnBrk="1" latinLnBrk="0" hangingPunct="1">
              <a:defRPr sz="2400" kern="1200">
                <a:solidFill>
                  <a:schemeClr val="lt1"/>
                </a:solidFill>
                <a:latin typeface="+mn-lt"/>
                <a:ea typeface="+mn-ea"/>
                <a:cs typeface="+mn-cs"/>
              </a:defRPr>
            </a:lvl8pPr>
            <a:lvl9pPr marL="4875947" algn="l" defTabSz="1218987" rtl="0" eaLnBrk="1" latinLnBrk="0" hangingPunct="1">
              <a:defRPr sz="2400" kern="1200">
                <a:solidFill>
                  <a:schemeClr val="lt1"/>
                </a:solidFill>
                <a:latin typeface="+mn-lt"/>
                <a:ea typeface="+mn-ea"/>
                <a:cs typeface="+mn-cs"/>
              </a:defRPr>
            </a:lvl9pP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45" name="Oval 344">
            <a:extLst>
              <a:ext uri="{FF2B5EF4-FFF2-40B4-BE49-F238E27FC236}">
                <a16:creationId xmlns:a16="http://schemas.microsoft.com/office/drawing/2014/main" id="{2AD72E97-761B-4AD6-BCB7-671C9FC99EFF}"/>
              </a:ext>
            </a:extLst>
          </p:cNvPr>
          <p:cNvSpPr/>
          <p:nvPr/>
        </p:nvSpPr>
        <p:spPr>
          <a:xfrm>
            <a:off x="3365985" y="4704307"/>
            <a:ext cx="126124" cy="126124"/>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8987" rtl="0" eaLnBrk="1" latinLnBrk="0" hangingPunct="1">
              <a:defRPr sz="2400" kern="1200">
                <a:solidFill>
                  <a:schemeClr val="lt1"/>
                </a:solidFill>
                <a:latin typeface="+mn-lt"/>
                <a:ea typeface="+mn-ea"/>
                <a:cs typeface="+mn-cs"/>
              </a:defRPr>
            </a:lvl1pPr>
            <a:lvl2pPr marL="609493" algn="l" defTabSz="1218987" rtl="0" eaLnBrk="1" latinLnBrk="0" hangingPunct="1">
              <a:defRPr sz="2400" kern="1200">
                <a:solidFill>
                  <a:schemeClr val="lt1"/>
                </a:solidFill>
                <a:latin typeface="+mn-lt"/>
                <a:ea typeface="+mn-ea"/>
                <a:cs typeface="+mn-cs"/>
              </a:defRPr>
            </a:lvl2pPr>
            <a:lvl3pPr marL="1218987" algn="l" defTabSz="1218987" rtl="0" eaLnBrk="1" latinLnBrk="0" hangingPunct="1">
              <a:defRPr sz="2400" kern="1200">
                <a:solidFill>
                  <a:schemeClr val="lt1"/>
                </a:solidFill>
                <a:latin typeface="+mn-lt"/>
                <a:ea typeface="+mn-ea"/>
                <a:cs typeface="+mn-cs"/>
              </a:defRPr>
            </a:lvl3pPr>
            <a:lvl4pPr marL="1828480" algn="l" defTabSz="1218987" rtl="0" eaLnBrk="1" latinLnBrk="0" hangingPunct="1">
              <a:defRPr sz="2400" kern="1200">
                <a:solidFill>
                  <a:schemeClr val="lt1"/>
                </a:solidFill>
                <a:latin typeface="+mn-lt"/>
                <a:ea typeface="+mn-ea"/>
                <a:cs typeface="+mn-cs"/>
              </a:defRPr>
            </a:lvl4pPr>
            <a:lvl5pPr marL="2437973" algn="l" defTabSz="1218987" rtl="0" eaLnBrk="1" latinLnBrk="0" hangingPunct="1">
              <a:defRPr sz="2400" kern="1200">
                <a:solidFill>
                  <a:schemeClr val="lt1"/>
                </a:solidFill>
                <a:latin typeface="+mn-lt"/>
                <a:ea typeface="+mn-ea"/>
                <a:cs typeface="+mn-cs"/>
              </a:defRPr>
            </a:lvl5pPr>
            <a:lvl6pPr marL="3047467" algn="l" defTabSz="1218987" rtl="0" eaLnBrk="1" latinLnBrk="0" hangingPunct="1">
              <a:defRPr sz="2400" kern="1200">
                <a:solidFill>
                  <a:schemeClr val="lt1"/>
                </a:solidFill>
                <a:latin typeface="+mn-lt"/>
                <a:ea typeface="+mn-ea"/>
                <a:cs typeface="+mn-cs"/>
              </a:defRPr>
            </a:lvl6pPr>
            <a:lvl7pPr marL="3656960" algn="l" defTabSz="1218987" rtl="0" eaLnBrk="1" latinLnBrk="0" hangingPunct="1">
              <a:defRPr sz="2400" kern="1200">
                <a:solidFill>
                  <a:schemeClr val="lt1"/>
                </a:solidFill>
                <a:latin typeface="+mn-lt"/>
                <a:ea typeface="+mn-ea"/>
                <a:cs typeface="+mn-cs"/>
              </a:defRPr>
            </a:lvl7pPr>
            <a:lvl8pPr marL="4266453" algn="l" defTabSz="1218987" rtl="0" eaLnBrk="1" latinLnBrk="0" hangingPunct="1">
              <a:defRPr sz="2400" kern="1200">
                <a:solidFill>
                  <a:schemeClr val="lt1"/>
                </a:solidFill>
                <a:latin typeface="+mn-lt"/>
                <a:ea typeface="+mn-ea"/>
                <a:cs typeface="+mn-cs"/>
              </a:defRPr>
            </a:lvl8pPr>
            <a:lvl9pPr marL="4875947" algn="l" defTabSz="1218987" rtl="0" eaLnBrk="1" latinLnBrk="0" hangingPunct="1">
              <a:defRPr sz="2400" kern="1200">
                <a:solidFill>
                  <a:schemeClr val="lt1"/>
                </a:solidFill>
                <a:latin typeface="+mn-lt"/>
                <a:ea typeface="+mn-ea"/>
                <a:cs typeface="+mn-cs"/>
              </a:defRPr>
            </a:lvl9pP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46" name="Oval 345">
            <a:extLst>
              <a:ext uri="{FF2B5EF4-FFF2-40B4-BE49-F238E27FC236}">
                <a16:creationId xmlns:a16="http://schemas.microsoft.com/office/drawing/2014/main" id="{BD732DC0-8AB6-4BA3-AF41-662B42EAB315}"/>
              </a:ext>
            </a:extLst>
          </p:cNvPr>
          <p:cNvSpPr/>
          <p:nvPr/>
        </p:nvSpPr>
        <p:spPr>
          <a:xfrm>
            <a:off x="2600792" y="4701679"/>
            <a:ext cx="126124" cy="126124"/>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8987" rtl="0" eaLnBrk="1" latinLnBrk="0" hangingPunct="1">
              <a:defRPr sz="2400" kern="1200">
                <a:solidFill>
                  <a:schemeClr val="lt1"/>
                </a:solidFill>
                <a:latin typeface="+mn-lt"/>
                <a:ea typeface="+mn-ea"/>
                <a:cs typeface="+mn-cs"/>
              </a:defRPr>
            </a:lvl1pPr>
            <a:lvl2pPr marL="609493" algn="l" defTabSz="1218987" rtl="0" eaLnBrk="1" latinLnBrk="0" hangingPunct="1">
              <a:defRPr sz="2400" kern="1200">
                <a:solidFill>
                  <a:schemeClr val="lt1"/>
                </a:solidFill>
                <a:latin typeface="+mn-lt"/>
                <a:ea typeface="+mn-ea"/>
                <a:cs typeface="+mn-cs"/>
              </a:defRPr>
            </a:lvl2pPr>
            <a:lvl3pPr marL="1218987" algn="l" defTabSz="1218987" rtl="0" eaLnBrk="1" latinLnBrk="0" hangingPunct="1">
              <a:defRPr sz="2400" kern="1200">
                <a:solidFill>
                  <a:schemeClr val="lt1"/>
                </a:solidFill>
                <a:latin typeface="+mn-lt"/>
                <a:ea typeface="+mn-ea"/>
                <a:cs typeface="+mn-cs"/>
              </a:defRPr>
            </a:lvl3pPr>
            <a:lvl4pPr marL="1828480" algn="l" defTabSz="1218987" rtl="0" eaLnBrk="1" latinLnBrk="0" hangingPunct="1">
              <a:defRPr sz="2400" kern="1200">
                <a:solidFill>
                  <a:schemeClr val="lt1"/>
                </a:solidFill>
                <a:latin typeface="+mn-lt"/>
                <a:ea typeface="+mn-ea"/>
                <a:cs typeface="+mn-cs"/>
              </a:defRPr>
            </a:lvl4pPr>
            <a:lvl5pPr marL="2437973" algn="l" defTabSz="1218987" rtl="0" eaLnBrk="1" latinLnBrk="0" hangingPunct="1">
              <a:defRPr sz="2400" kern="1200">
                <a:solidFill>
                  <a:schemeClr val="lt1"/>
                </a:solidFill>
                <a:latin typeface="+mn-lt"/>
                <a:ea typeface="+mn-ea"/>
                <a:cs typeface="+mn-cs"/>
              </a:defRPr>
            </a:lvl5pPr>
            <a:lvl6pPr marL="3047467" algn="l" defTabSz="1218987" rtl="0" eaLnBrk="1" latinLnBrk="0" hangingPunct="1">
              <a:defRPr sz="2400" kern="1200">
                <a:solidFill>
                  <a:schemeClr val="lt1"/>
                </a:solidFill>
                <a:latin typeface="+mn-lt"/>
                <a:ea typeface="+mn-ea"/>
                <a:cs typeface="+mn-cs"/>
              </a:defRPr>
            </a:lvl6pPr>
            <a:lvl7pPr marL="3656960" algn="l" defTabSz="1218987" rtl="0" eaLnBrk="1" latinLnBrk="0" hangingPunct="1">
              <a:defRPr sz="2400" kern="1200">
                <a:solidFill>
                  <a:schemeClr val="lt1"/>
                </a:solidFill>
                <a:latin typeface="+mn-lt"/>
                <a:ea typeface="+mn-ea"/>
                <a:cs typeface="+mn-cs"/>
              </a:defRPr>
            </a:lvl7pPr>
            <a:lvl8pPr marL="4266453" algn="l" defTabSz="1218987" rtl="0" eaLnBrk="1" latinLnBrk="0" hangingPunct="1">
              <a:defRPr sz="2400" kern="1200">
                <a:solidFill>
                  <a:schemeClr val="lt1"/>
                </a:solidFill>
                <a:latin typeface="+mn-lt"/>
                <a:ea typeface="+mn-ea"/>
                <a:cs typeface="+mn-cs"/>
              </a:defRPr>
            </a:lvl8pPr>
            <a:lvl9pPr marL="4875947" algn="l" defTabSz="1218987" rtl="0" eaLnBrk="1" latinLnBrk="0" hangingPunct="1">
              <a:defRPr sz="2400" kern="1200">
                <a:solidFill>
                  <a:schemeClr val="lt1"/>
                </a:solidFill>
                <a:latin typeface="+mn-lt"/>
                <a:ea typeface="+mn-ea"/>
                <a:cs typeface="+mn-cs"/>
              </a:defRPr>
            </a:lvl9pP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5" name="Title 1">
            <a:extLst>
              <a:ext uri="{FF2B5EF4-FFF2-40B4-BE49-F238E27FC236}">
                <a16:creationId xmlns:a16="http://schemas.microsoft.com/office/drawing/2014/main" id="{ACC00595-A1C7-4B12-AD79-669C74917040}"/>
              </a:ext>
            </a:extLst>
          </p:cNvPr>
          <p:cNvSpPr txBox="1">
            <a:spLocks/>
          </p:cNvSpPr>
          <p:nvPr/>
        </p:nvSpPr>
        <p:spPr>
          <a:xfrm>
            <a:off x="440436" y="146304"/>
            <a:ext cx="11311128" cy="604865"/>
          </a:xfrm>
        </p:spPr>
        <p:txBody>
          <a:bodyPr>
            <a:noAutofit/>
          </a:bodyPr>
          <a:lstStyle>
            <a:lvl1pPr algn="l" defTabSz="609585" rtl="0" eaLnBrk="1" latinLnBrk="0" hangingPunct="1">
              <a:spcBef>
                <a:spcPct val="0"/>
              </a:spcBef>
              <a:buNone/>
              <a:defRPr sz="3600" b="0" kern="1200">
                <a:solidFill>
                  <a:schemeClr val="bg1"/>
                </a:solidFill>
                <a:latin typeface="Rockwell" panose="02060603020205020403" pitchFamily="18" charset="77"/>
                <a:ea typeface="+mj-ea"/>
                <a:cs typeface="+mj-cs"/>
              </a:defRPr>
            </a:lvl1pPr>
          </a:lstStyle>
          <a:p>
            <a:pPr marL="0" marR="0" lvl="0" indent="0" algn="ctr" defTabSz="609585"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Calibri" panose="020F0502020204030204" pitchFamily="34" charset="0"/>
                <a:ea typeface="+mj-ea"/>
                <a:cs typeface="+mj-cs"/>
              </a:rPr>
              <a:t>Georgia Power’s Role</a:t>
            </a:r>
          </a:p>
        </p:txBody>
      </p:sp>
    </p:spTree>
    <p:extLst>
      <p:ext uri="{BB962C8B-B14F-4D97-AF65-F5344CB8AC3E}">
        <p14:creationId xmlns:p14="http://schemas.microsoft.com/office/powerpoint/2010/main" val="15948126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B2136239-5C59-463A-A9F8-C386C3B7591B}"/>
              </a:ext>
            </a:extLst>
          </p:cNvPr>
          <p:cNvSpPr txBox="1">
            <a:spLocks/>
          </p:cNvSpPr>
          <p:nvPr/>
        </p:nvSpPr>
        <p:spPr>
          <a:xfrm>
            <a:off x="342184" y="1365555"/>
            <a:ext cx="4238442" cy="501757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Trebuchet MS" panose="020B0603020202020204" pitchFamily="34" charset="0"/>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a:ln>
                  <a:noFill/>
                </a:ln>
                <a:solidFill>
                  <a:srgbClr val="031459"/>
                </a:solidFill>
                <a:effectLst/>
                <a:uLnTx/>
                <a:uFillTx/>
                <a:latin typeface="Trebuchet MS" panose="020B0603020202020204" pitchFamily="34" charset="0"/>
                <a:ea typeface="+mj-ea"/>
                <a:cs typeface="+mj-cs"/>
              </a:rPr>
              <a:t>Kofi Wakhisi</a:t>
            </a:r>
            <a:r>
              <a:rPr kumimoji="0" lang="en-US" sz="3600" b="0" i="1" u="none" strike="noStrike" kern="1200" cap="none" spc="0" normalizeH="0" baseline="0" noProof="0">
                <a:ln>
                  <a:noFill/>
                </a:ln>
                <a:solidFill>
                  <a:prstClr val="black">
                    <a:lumMod val="65000"/>
                    <a:lumOff val="35000"/>
                  </a:prstClr>
                </a:solidFill>
                <a:effectLst/>
                <a:uLnTx/>
                <a:uFillTx/>
                <a:latin typeface="Trebuchet MS" panose="020B0603020202020204" pitchFamily="34" charset="0"/>
                <a:ea typeface="+mj-ea"/>
                <a:cs typeface="+mj-cs"/>
              </a:rPr>
              <a:t> </a:t>
            </a:r>
            <a:r>
              <a:rPr kumimoji="0" lang="en-US" sz="1800" b="0" i="1" u="none" strike="noStrike" kern="1200" cap="none" spc="0" normalizeH="0" baseline="0" noProof="0">
                <a:ln>
                  <a:noFill/>
                </a:ln>
                <a:solidFill>
                  <a:prstClr val="black">
                    <a:lumMod val="65000"/>
                    <a:lumOff val="35000"/>
                  </a:prstClr>
                </a:solidFill>
                <a:effectLst/>
                <a:uLnTx/>
                <a:uFillTx/>
                <a:latin typeface="Trebuchet MS" panose="020B0603020202020204" pitchFamily="34" charset="0"/>
                <a:ea typeface="+mj-ea"/>
                <a:cs typeface="+mj-cs"/>
              </a:rPr>
              <a:t>Moderator</a:t>
            </a:r>
            <a:br>
              <a:rPr kumimoji="0" lang="en-US" sz="1800" b="1" i="1" u="none" strike="noStrike" kern="1200" cap="none" spc="0" normalizeH="0" baseline="0" noProof="0">
                <a:ln>
                  <a:noFill/>
                </a:ln>
                <a:solidFill>
                  <a:prstClr val="black">
                    <a:lumMod val="65000"/>
                    <a:lumOff val="35000"/>
                  </a:prstClr>
                </a:solidFill>
                <a:effectLst/>
                <a:uLnTx/>
                <a:uFillTx/>
                <a:latin typeface="Trebuchet MS" panose="020B0603020202020204" pitchFamily="34" charset="0"/>
                <a:ea typeface="+mj-ea"/>
                <a:cs typeface="+mj-cs"/>
              </a:rPr>
            </a:br>
            <a:r>
              <a:rPr kumimoji="0" lang="en-US" sz="1800" b="0" i="1" u="none" strike="noStrike" kern="1200" cap="none" spc="0" normalizeH="0" baseline="0" noProof="0">
                <a:ln>
                  <a:noFill/>
                </a:ln>
                <a:solidFill>
                  <a:prstClr val="black">
                    <a:lumMod val="65000"/>
                    <a:lumOff val="35000"/>
                  </a:prstClr>
                </a:solidFill>
                <a:effectLst/>
                <a:uLnTx/>
                <a:uFillTx/>
                <a:latin typeface="Trebuchet MS" panose="020B0603020202020204" pitchFamily="34" charset="0"/>
                <a:ea typeface="+mj-ea"/>
                <a:cs typeface="+mj-cs"/>
              </a:rPr>
              <a:t>Planning Administrator</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800" b="0" i="1" u="none" strike="noStrike" kern="1200" cap="none" spc="0" normalizeH="0" baseline="0" noProof="0">
                <a:ln>
                  <a:noFill/>
                </a:ln>
                <a:solidFill>
                  <a:prstClr val="black">
                    <a:lumMod val="65000"/>
                    <a:lumOff val="35000"/>
                  </a:prstClr>
                </a:solidFill>
                <a:effectLst/>
                <a:uLnTx/>
                <a:uFillTx/>
                <a:latin typeface="Trebuchet MS" panose="020B0603020202020204" pitchFamily="34" charset="0"/>
                <a:ea typeface="+mj-ea"/>
                <a:cs typeface="+mj-cs"/>
              </a:rPr>
              <a:t>Atlanta Regional Commission</a:t>
            </a:r>
          </a:p>
          <a:p>
            <a:pPr marL="0" marR="0" lvl="0" indent="0" algn="l" defTabSz="914400" rtl="0" eaLnBrk="1" fontAlgn="auto" latinLnBrk="0" hangingPunct="1">
              <a:lnSpc>
                <a:spcPct val="90000"/>
              </a:lnSpc>
              <a:spcBef>
                <a:spcPct val="0"/>
              </a:spcBef>
              <a:spcAft>
                <a:spcPts val="4200"/>
              </a:spcAft>
              <a:buClrTx/>
              <a:buSzTx/>
              <a:buFontTx/>
              <a:buNone/>
              <a:tabLst/>
              <a:defRPr/>
            </a:pPr>
            <a:endParaRPr kumimoji="0" lang="en-US" sz="2000" b="0" i="1" u="none" strike="noStrike" kern="1200" cap="none" spc="0" normalizeH="0" baseline="0" noProof="0">
              <a:ln>
                <a:noFill/>
              </a:ln>
              <a:solidFill>
                <a:prstClr val="black"/>
              </a:solidFill>
              <a:effectLst/>
              <a:uLnTx/>
              <a:uFillTx/>
              <a:latin typeface="Trebuchet MS" panose="020B0603020202020204" pitchFamily="34" charset="0"/>
              <a:ea typeface="+mj-ea"/>
              <a:cs typeface="+mj-cs"/>
            </a:endParaRPr>
          </a:p>
        </p:txBody>
      </p:sp>
      <p:sp>
        <p:nvSpPr>
          <p:cNvPr id="6" name="TextBox 5">
            <a:extLst>
              <a:ext uri="{FF2B5EF4-FFF2-40B4-BE49-F238E27FC236}">
                <a16:creationId xmlns:a16="http://schemas.microsoft.com/office/drawing/2014/main" id="{9038F97B-6D3E-4EAD-8162-4AD123191FE7}"/>
              </a:ext>
            </a:extLst>
          </p:cNvPr>
          <p:cNvSpPr txBox="1"/>
          <p:nvPr/>
        </p:nvSpPr>
        <p:spPr>
          <a:xfrm>
            <a:off x="5083113" y="1273631"/>
            <a:ext cx="6847218" cy="5201424"/>
          </a:xfrm>
          <a:prstGeom prst="rect">
            <a:avLst/>
          </a:prstGeom>
          <a:noFill/>
        </p:spPr>
        <p:txBody>
          <a:bodyPr wrap="square" lIns="91440" tIns="45720" rIns="91440" bIns="4572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31459"/>
                </a:solidFill>
                <a:effectLst/>
                <a:uLnTx/>
                <a:uFillTx/>
                <a:latin typeface="Trebuchet MS"/>
                <a:ea typeface="+mn-ea"/>
                <a:cs typeface="+mn-cs"/>
              </a:rPr>
              <a:t>Justin </a:t>
            </a:r>
            <a:r>
              <a:rPr kumimoji="0" lang="en-US" sz="3600" b="1" i="0" u="none" strike="noStrike" kern="1200" cap="none" spc="0" normalizeH="0" baseline="0" noProof="0" err="1">
                <a:ln>
                  <a:noFill/>
                </a:ln>
                <a:solidFill>
                  <a:srgbClr val="031459"/>
                </a:solidFill>
                <a:effectLst/>
                <a:uLnTx/>
                <a:uFillTx/>
                <a:latin typeface="Trebuchet MS"/>
                <a:ea typeface="+mn-ea"/>
                <a:cs typeface="+mn-cs"/>
              </a:rPr>
              <a:t>Brightharp</a:t>
            </a:r>
            <a:br>
              <a:rPr kumimoji="0" lang="en-US" sz="900" b="1" i="1" u="none" strike="noStrike" kern="1200" cap="none" spc="0" normalizeH="0" baseline="0" noProof="0">
                <a:ln>
                  <a:noFill/>
                </a:ln>
                <a:solidFill>
                  <a:prstClr val="black"/>
                </a:solidFill>
                <a:effectLst/>
                <a:uLnTx/>
                <a:uFillTx/>
                <a:latin typeface="Trebuchet MS"/>
                <a:ea typeface="+mn-ea"/>
                <a:cs typeface="+mn-cs"/>
              </a:rPr>
            </a:br>
            <a:r>
              <a:rPr kumimoji="0" lang="en-US" sz="1600" b="0" i="1" u="none" strike="noStrike" kern="1200" cap="none" spc="0" normalizeH="0" baseline="0" noProof="0">
                <a:ln>
                  <a:noFill/>
                </a:ln>
                <a:solidFill>
                  <a:prstClr val="black">
                    <a:lumMod val="65000"/>
                    <a:lumOff val="35000"/>
                  </a:prstClr>
                </a:solidFill>
                <a:effectLst/>
                <a:uLnTx/>
                <a:uFillTx/>
                <a:latin typeface="Trebuchet MS"/>
                <a:ea typeface="+mn-ea"/>
                <a:cs typeface="+mn-cs"/>
              </a:rPr>
              <a:t>Senior Program Manager</a:t>
            </a:r>
          </a:p>
          <a:p>
            <a:pPr marL="0" marR="0" lvl="0" indent="0" algn="l" defTabSz="457200" rtl="0" eaLnBrk="1" fontAlgn="auto" latinLnBrk="0" hangingPunct="1">
              <a:lnSpc>
                <a:spcPct val="100000"/>
              </a:lnSpc>
              <a:spcBef>
                <a:spcPts val="0"/>
              </a:spcBef>
              <a:spcAft>
                <a:spcPts val="2400"/>
              </a:spcAft>
              <a:buClrTx/>
              <a:buSzTx/>
              <a:buFontTx/>
              <a:buNone/>
              <a:tabLst/>
              <a:defRPr/>
            </a:pPr>
            <a:r>
              <a:rPr kumimoji="0" lang="en-US" sz="1600" b="0" i="1" u="none" strike="noStrike" kern="1200" cap="none" spc="0" normalizeH="0" baseline="0" noProof="0">
                <a:ln>
                  <a:noFill/>
                </a:ln>
                <a:solidFill>
                  <a:prstClr val="black">
                    <a:lumMod val="65000"/>
                    <a:lumOff val="35000"/>
                  </a:prstClr>
                </a:solidFill>
                <a:effectLst/>
                <a:uLnTx/>
                <a:uFillTx/>
                <a:latin typeface="Trebuchet MS"/>
                <a:ea typeface="+mn-ea"/>
                <a:cs typeface="+mn-cs"/>
              </a:rPr>
              <a:t>Southeast Energy Efficiency Alliance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31459"/>
                </a:solidFill>
                <a:effectLst/>
                <a:uLnTx/>
                <a:uFillTx/>
                <a:latin typeface="Trebuchet MS"/>
                <a:ea typeface="+mn-ea"/>
                <a:cs typeface="+mn-cs"/>
              </a:rPr>
              <a:t>Yuval </a:t>
            </a:r>
            <a:r>
              <a:rPr kumimoji="0" lang="en-US" sz="3600" b="1" i="0" u="none" strike="noStrike" kern="1200" cap="none" spc="0" normalizeH="0" baseline="0" noProof="0" err="1">
                <a:ln>
                  <a:noFill/>
                </a:ln>
                <a:solidFill>
                  <a:srgbClr val="031459"/>
                </a:solidFill>
                <a:effectLst/>
                <a:uLnTx/>
                <a:uFillTx/>
                <a:latin typeface="Trebuchet MS"/>
                <a:ea typeface="+mn-ea"/>
                <a:cs typeface="+mn-cs"/>
              </a:rPr>
              <a:t>Steiman</a:t>
            </a:r>
            <a:br>
              <a:rPr kumimoji="0" lang="en-US" sz="900" b="1" i="1" u="none" strike="noStrike" kern="1200" cap="none" spc="0" normalizeH="0" baseline="0" noProof="0">
                <a:ln>
                  <a:noFill/>
                </a:ln>
                <a:solidFill>
                  <a:prstClr val="black"/>
                </a:solidFill>
                <a:effectLst/>
                <a:uLnTx/>
                <a:uFillTx/>
                <a:latin typeface="Trebuchet MS"/>
                <a:ea typeface="+mn-ea"/>
                <a:cs typeface="+mn-cs"/>
              </a:rPr>
            </a:br>
            <a:r>
              <a:rPr kumimoji="0" lang="en-US" sz="1600" b="0" i="1" u="none" strike="noStrike" kern="1200" cap="none" spc="0" normalizeH="0" baseline="0" noProof="0">
                <a:ln>
                  <a:noFill/>
                </a:ln>
                <a:solidFill>
                  <a:prstClr val="black">
                    <a:lumMod val="65000"/>
                    <a:lumOff val="35000"/>
                  </a:prstClr>
                </a:solidFill>
                <a:effectLst/>
                <a:uLnTx/>
                <a:uFillTx/>
                <a:latin typeface="Trebuchet MS"/>
                <a:ea typeface="+mn-ea"/>
                <a:cs typeface="+mn-cs"/>
              </a:rPr>
              <a:t>Director, Eco-Compliance &amp; Research</a:t>
            </a:r>
          </a:p>
          <a:p>
            <a:pPr marL="0" marR="0" lvl="0" indent="0" algn="l" defTabSz="457200" rtl="0" eaLnBrk="1" fontAlgn="auto" latinLnBrk="0" hangingPunct="1">
              <a:lnSpc>
                <a:spcPct val="100000"/>
              </a:lnSpc>
              <a:spcBef>
                <a:spcPts val="0"/>
              </a:spcBef>
              <a:spcAft>
                <a:spcPts val="2400"/>
              </a:spcAft>
              <a:buClrTx/>
              <a:buSzTx/>
              <a:buFontTx/>
              <a:buNone/>
              <a:tabLst/>
              <a:defRPr/>
            </a:pPr>
            <a:r>
              <a:rPr kumimoji="0" lang="en-US" sz="1600" b="0" i="1" u="none" strike="noStrike" kern="1200" cap="none" spc="0" normalizeH="0" baseline="0" noProof="0">
                <a:ln>
                  <a:noFill/>
                </a:ln>
                <a:solidFill>
                  <a:prstClr val="black">
                    <a:lumMod val="65000"/>
                    <a:lumOff val="35000"/>
                  </a:prstClr>
                </a:solidFill>
                <a:effectLst/>
                <a:uLnTx/>
                <a:uFillTx/>
                <a:latin typeface="Trebuchet MS"/>
                <a:ea typeface="+mn-ea"/>
                <a:cs typeface="+mn-cs"/>
              </a:rPr>
              <a:t>Hyundai Motor North America</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31459"/>
                </a:solidFill>
                <a:effectLst/>
                <a:uLnTx/>
                <a:uFillTx/>
                <a:latin typeface="Trebuchet MS"/>
                <a:ea typeface="+mn-ea"/>
                <a:cs typeface="+mn-cs"/>
              </a:rPr>
              <a:t>Stephanie </a:t>
            </a:r>
            <a:r>
              <a:rPr kumimoji="0" lang="en-US" sz="3600" b="1" i="0" u="none" strike="noStrike" kern="1200" cap="none" spc="0" normalizeH="0" baseline="0" noProof="0" err="1">
                <a:ln>
                  <a:noFill/>
                </a:ln>
                <a:solidFill>
                  <a:srgbClr val="031459"/>
                </a:solidFill>
                <a:effectLst/>
                <a:uLnTx/>
                <a:uFillTx/>
                <a:latin typeface="Trebuchet MS"/>
                <a:ea typeface="+mn-ea"/>
                <a:cs typeface="+mn-cs"/>
              </a:rPr>
              <a:t>Gossman</a:t>
            </a:r>
            <a:endParaRPr kumimoji="0" lang="en-US" sz="3600" b="1" i="0" u="none" strike="noStrike" kern="1200" cap="none" spc="0" normalizeH="0" baseline="0" noProof="0">
              <a:ln>
                <a:noFill/>
              </a:ln>
              <a:solidFill>
                <a:srgbClr val="031459"/>
              </a:solidFill>
              <a:effectLst/>
              <a:uLnTx/>
              <a:uFillTx/>
              <a:latin typeface="Trebuchet MS"/>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a:ln>
                  <a:noFill/>
                </a:ln>
                <a:solidFill>
                  <a:prstClr val="black">
                    <a:lumMod val="65000"/>
                    <a:lumOff val="35000"/>
                  </a:prstClr>
                </a:solidFill>
                <a:effectLst/>
                <a:uLnTx/>
                <a:uFillTx/>
                <a:latin typeface="Trebuchet MS"/>
                <a:ea typeface="+mn-ea"/>
                <a:cs typeface="+mn-cs"/>
              </a:rPr>
              <a:t>Electric Transportation Manger</a:t>
            </a:r>
          </a:p>
          <a:p>
            <a:pPr marL="0" marR="0" lvl="0" indent="0" algn="l" defTabSz="457200" rtl="0" eaLnBrk="1" fontAlgn="auto" latinLnBrk="0" hangingPunct="1">
              <a:lnSpc>
                <a:spcPct val="100000"/>
              </a:lnSpc>
              <a:spcBef>
                <a:spcPts val="0"/>
              </a:spcBef>
              <a:spcAft>
                <a:spcPts val="2400"/>
              </a:spcAft>
              <a:buClrTx/>
              <a:buSzTx/>
              <a:buFontTx/>
              <a:buNone/>
              <a:tabLst/>
              <a:defRPr/>
            </a:pPr>
            <a:r>
              <a:rPr kumimoji="0" lang="en-US" sz="1600" b="0" i="1" u="none" strike="noStrike" kern="1200" cap="none" spc="0" normalizeH="0" baseline="0" noProof="0">
                <a:ln>
                  <a:noFill/>
                </a:ln>
                <a:solidFill>
                  <a:prstClr val="black">
                    <a:lumMod val="65000"/>
                    <a:lumOff val="35000"/>
                  </a:prstClr>
                </a:solidFill>
                <a:effectLst/>
                <a:uLnTx/>
                <a:uFillTx/>
                <a:latin typeface="Trebuchet MS"/>
                <a:ea typeface="+mn-ea"/>
                <a:cs typeface="+mn-cs"/>
              </a:rPr>
              <a:t>Southern Company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31459"/>
                </a:solidFill>
                <a:effectLst/>
                <a:uLnTx/>
                <a:uFillTx/>
                <a:latin typeface="Trebuchet MS"/>
                <a:ea typeface="+mn-ea"/>
                <a:cs typeface="+mn-cs"/>
              </a:rPr>
              <a:t>Stephanie Valdez </a:t>
            </a:r>
            <a:r>
              <a:rPr kumimoji="0" lang="en-US" sz="3600" b="1" i="0" u="none" strike="noStrike" kern="1200" cap="none" spc="0" normalizeH="0" baseline="0" noProof="0" err="1">
                <a:ln>
                  <a:noFill/>
                </a:ln>
                <a:solidFill>
                  <a:srgbClr val="031459"/>
                </a:solidFill>
                <a:effectLst/>
                <a:uLnTx/>
                <a:uFillTx/>
                <a:latin typeface="Trebuchet MS"/>
                <a:ea typeface="+mn-ea"/>
                <a:cs typeface="+mn-cs"/>
              </a:rPr>
              <a:t>Streaty</a:t>
            </a:r>
            <a:br>
              <a:rPr kumimoji="0" lang="en-US" sz="900" b="1" i="1" u="none" strike="noStrike" kern="1200" cap="none" spc="0" normalizeH="0" baseline="0" noProof="0">
                <a:ln>
                  <a:noFill/>
                </a:ln>
                <a:solidFill>
                  <a:prstClr val="black"/>
                </a:solidFill>
                <a:effectLst/>
                <a:uLnTx/>
                <a:uFillTx/>
                <a:latin typeface="Trebuchet MS"/>
                <a:ea typeface="+mn-ea"/>
                <a:cs typeface="+mn-cs"/>
              </a:rPr>
            </a:br>
            <a:r>
              <a:rPr kumimoji="0" lang="en-US" sz="1600" b="0" i="1" u="none" strike="noStrike" kern="1200" cap="none" spc="0" normalizeH="0" baseline="0" noProof="0">
                <a:ln>
                  <a:noFill/>
                </a:ln>
                <a:solidFill>
                  <a:prstClr val="black">
                    <a:lumMod val="65000"/>
                    <a:lumOff val="35000"/>
                  </a:prstClr>
                </a:solidFill>
                <a:effectLst/>
                <a:uLnTx/>
                <a:uFillTx/>
                <a:latin typeface="Trebuchet MS"/>
                <a:ea typeface="+mn-ea"/>
                <a:cs typeface="+mn-cs"/>
              </a:rPr>
              <a:t>Director of Research &amp; Development</a:t>
            </a:r>
          </a:p>
          <a:p>
            <a:pPr marL="0" marR="0" lvl="0" indent="0" algn="l" defTabSz="457200" rtl="0" eaLnBrk="1" fontAlgn="auto" latinLnBrk="0" hangingPunct="1">
              <a:lnSpc>
                <a:spcPct val="100000"/>
              </a:lnSpc>
              <a:spcBef>
                <a:spcPts val="0"/>
              </a:spcBef>
              <a:spcAft>
                <a:spcPts val="2400"/>
              </a:spcAft>
              <a:buClrTx/>
              <a:buSzTx/>
              <a:buFontTx/>
              <a:buNone/>
              <a:tabLst/>
              <a:defRPr/>
            </a:pPr>
            <a:r>
              <a:rPr kumimoji="0" lang="en-US" sz="1600" b="0" i="1" u="none" strike="noStrike" kern="1200" cap="none" spc="0" normalizeH="0" baseline="0" noProof="0">
                <a:ln>
                  <a:noFill/>
                </a:ln>
                <a:solidFill>
                  <a:prstClr val="black">
                    <a:lumMod val="65000"/>
                    <a:lumOff val="35000"/>
                  </a:prstClr>
                </a:solidFill>
                <a:effectLst/>
                <a:uLnTx/>
                <a:uFillTx/>
                <a:latin typeface="Trebuchet MS"/>
                <a:ea typeface="+mn-ea"/>
                <a:cs typeface="+mn-cs"/>
              </a:rPr>
              <a:t>Cox Automotive Mobility</a:t>
            </a:r>
          </a:p>
        </p:txBody>
      </p:sp>
      <p:cxnSp>
        <p:nvCxnSpPr>
          <p:cNvPr id="7" name="Straight Connector 6">
            <a:extLst>
              <a:ext uri="{FF2B5EF4-FFF2-40B4-BE49-F238E27FC236}">
                <a16:creationId xmlns:a16="http://schemas.microsoft.com/office/drawing/2014/main" id="{DCB6120C-42DB-46E8-B933-DF532EEF678E}"/>
              </a:ext>
            </a:extLst>
          </p:cNvPr>
          <p:cNvCxnSpPr>
            <a:cxnSpLocks/>
          </p:cNvCxnSpPr>
          <p:nvPr/>
        </p:nvCxnSpPr>
        <p:spPr>
          <a:xfrm>
            <a:off x="4580626" y="1331049"/>
            <a:ext cx="0" cy="5086589"/>
          </a:xfrm>
          <a:prstGeom prst="line">
            <a:avLst/>
          </a:prstGeom>
          <a:ln w="25400">
            <a:solidFill>
              <a:srgbClr val="8B194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852400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 name="Oval 338">
            <a:extLst>
              <a:ext uri="{FF2B5EF4-FFF2-40B4-BE49-F238E27FC236}">
                <a16:creationId xmlns:a16="http://schemas.microsoft.com/office/drawing/2014/main" id="{4B058C0C-21F0-43DD-B979-FA9310B653C6}"/>
              </a:ext>
            </a:extLst>
          </p:cNvPr>
          <p:cNvSpPr/>
          <p:nvPr/>
        </p:nvSpPr>
        <p:spPr>
          <a:xfrm>
            <a:off x="554871" y="3110436"/>
            <a:ext cx="770139" cy="785544"/>
          </a:xfrm>
          <a:prstGeom prst="ellipse">
            <a:avLst/>
          </a:prstGeom>
          <a:gradFill flip="none" rotWithShape="1">
            <a:gsLst>
              <a:gs pos="0">
                <a:schemeClr val="bg1">
                  <a:alpha val="36000"/>
                </a:schemeClr>
              </a:gs>
              <a:gs pos="34000">
                <a:schemeClr val="bg1">
                  <a:shade val="100000"/>
                  <a:satMod val="115000"/>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45" name="Title 1">
            <a:extLst>
              <a:ext uri="{FF2B5EF4-FFF2-40B4-BE49-F238E27FC236}">
                <a16:creationId xmlns:a16="http://schemas.microsoft.com/office/drawing/2014/main" id="{ACC00595-A1C7-4B12-AD79-669C74917040}"/>
              </a:ext>
            </a:extLst>
          </p:cNvPr>
          <p:cNvSpPr txBox="1">
            <a:spLocks/>
          </p:cNvSpPr>
          <p:nvPr/>
        </p:nvSpPr>
        <p:spPr>
          <a:xfrm>
            <a:off x="440436" y="146304"/>
            <a:ext cx="11311128" cy="604865"/>
          </a:xfrm>
        </p:spPr>
        <p:txBody>
          <a:bodyPr>
            <a:noAutofit/>
          </a:bodyPr>
          <a:lstStyle>
            <a:lvl1pPr algn="l" defTabSz="609585" rtl="0" eaLnBrk="1" latinLnBrk="0" hangingPunct="1">
              <a:spcBef>
                <a:spcPct val="0"/>
              </a:spcBef>
              <a:buNone/>
              <a:defRPr sz="3600" b="0" kern="1200">
                <a:solidFill>
                  <a:schemeClr val="bg1"/>
                </a:solidFill>
                <a:latin typeface="Rockwell" panose="02060603020205020403" pitchFamily="18" charset="77"/>
                <a:ea typeface="+mj-ea"/>
                <a:cs typeface="+mj-cs"/>
              </a:defRPr>
            </a:lvl1pPr>
          </a:lstStyle>
          <a:p>
            <a:pPr marL="0" marR="0" lvl="0" indent="0" algn="ctr" defTabSz="609585"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Calibri" panose="020F0502020204030204" pitchFamily="34" charset="0"/>
                <a:ea typeface="+mj-ea"/>
                <a:cs typeface="+mj-cs"/>
              </a:rPr>
              <a:t>Baseline Potential for Electrification in the US</a:t>
            </a:r>
          </a:p>
        </p:txBody>
      </p:sp>
      <p:pic>
        <p:nvPicPr>
          <p:cNvPr id="46" name="Content Placeholder 5">
            <a:extLst>
              <a:ext uri="{FF2B5EF4-FFF2-40B4-BE49-F238E27FC236}">
                <a16:creationId xmlns:a16="http://schemas.microsoft.com/office/drawing/2014/main" id="{076B1F54-BD40-4DCA-9B61-57CA9758EB92}"/>
              </a:ext>
            </a:extLst>
          </p:cNvPr>
          <p:cNvPicPr>
            <a:picLocks noGrp="1" noChangeAspect="1"/>
          </p:cNvPicPr>
          <p:nvPr>
            <p:ph idx="1"/>
          </p:nvPr>
        </p:nvPicPr>
        <p:blipFill>
          <a:blip r:embed="rId3"/>
          <a:stretch>
            <a:fillRect/>
          </a:stretch>
        </p:blipFill>
        <p:spPr>
          <a:xfrm>
            <a:off x="457200" y="1308591"/>
            <a:ext cx="11315699" cy="5063775"/>
          </a:xfrm>
          <a:noFill/>
        </p:spPr>
      </p:pic>
      <p:sp>
        <p:nvSpPr>
          <p:cNvPr id="47" name="TextBox 46">
            <a:extLst>
              <a:ext uri="{FF2B5EF4-FFF2-40B4-BE49-F238E27FC236}">
                <a16:creationId xmlns:a16="http://schemas.microsoft.com/office/drawing/2014/main" id="{0843BB4E-6EF2-4219-9716-129A50309E81}"/>
              </a:ext>
            </a:extLst>
          </p:cNvPr>
          <p:cNvSpPr txBox="1"/>
          <p:nvPr/>
        </p:nvSpPr>
        <p:spPr>
          <a:xfrm>
            <a:off x="9805349" y="6372367"/>
            <a:ext cx="142586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srgbClr val="000000"/>
                </a:solidFill>
                <a:effectLst/>
                <a:uLnTx/>
                <a:uFillTx/>
                <a:latin typeface="Calibri" panose="020F0502020204030204"/>
                <a:ea typeface="+mn-ea"/>
                <a:cs typeface="+mn-cs"/>
              </a:rPr>
              <a:t>Source: EPRI</a:t>
            </a:r>
          </a:p>
        </p:txBody>
      </p:sp>
    </p:spTree>
    <p:extLst>
      <p:ext uri="{BB962C8B-B14F-4D97-AF65-F5344CB8AC3E}">
        <p14:creationId xmlns:p14="http://schemas.microsoft.com/office/powerpoint/2010/main" val="32197975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77308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그룹 6"/>
          <p:cNvGrpSpPr/>
          <p:nvPr/>
        </p:nvGrpSpPr>
        <p:grpSpPr>
          <a:xfrm>
            <a:off x="2320709" y="4832187"/>
            <a:ext cx="6434345" cy="995209"/>
            <a:chOff x="17846940" y="9352234"/>
            <a:chExt cx="11153413" cy="4044081"/>
          </a:xfrm>
        </p:grpSpPr>
        <p:sp>
          <p:nvSpPr>
            <p:cNvPr id="10" name="직사각형 1"/>
            <p:cNvSpPr/>
            <p:nvPr/>
          </p:nvSpPr>
          <p:spPr>
            <a:xfrm>
              <a:off x="17846940" y="9352234"/>
              <a:ext cx="9483854" cy="1417683"/>
            </a:xfrm>
            <a:prstGeom prst="rect">
              <a:avLst/>
            </a:prstGeom>
          </p:spPr>
          <p:txBody>
            <a:bodyPr wrap="square" lIns="0" tIns="0" rIns="0" bIns="0">
              <a:spAutoFit/>
            </a:bodyPr>
            <a:lstStyle/>
            <a:p>
              <a:pPr marL="0" marR="0" lvl="0" indent="0" algn="l" defTabSz="327476" rtl="0" eaLnBrk="1" fontAlgn="auto" latinLnBrk="1" hangingPunct="1">
                <a:lnSpc>
                  <a:spcPct val="100000"/>
                </a:lnSpc>
                <a:spcBef>
                  <a:spcPts val="0"/>
                </a:spcBef>
                <a:spcAft>
                  <a:spcPts val="0"/>
                </a:spcAft>
                <a:buClr>
                  <a:srgbClr val="0000FF"/>
                </a:buClr>
                <a:buSzTx/>
                <a:buFontTx/>
                <a:buNone/>
                <a:tabLst/>
                <a:defRPr/>
              </a:pPr>
              <a:r>
                <a:rPr kumimoji="0" lang="en-US" altLang="ko-KR" sz="2267" b="0" i="0" u="none" strike="noStrike" kern="1200" cap="none" spc="0" normalizeH="0" baseline="0" noProof="0">
                  <a:ln>
                    <a:solidFill>
                      <a:srgbClr val="00FFFF">
                        <a:alpha val="0"/>
                      </a:srgbClr>
                    </a:solidFill>
                  </a:ln>
                  <a:solidFill>
                    <a:prstClr val="white"/>
                  </a:solidFill>
                  <a:effectLst/>
                  <a:uLnTx/>
                  <a:uFillTx/>
                  <a:latin typeface="Hyundai Sans Head" panose="020B0504040000000000" pitchFamily="34" charset="0"/>
                  <a:ea typeface="현대산스 Head Medium" pitchFamily="50" charset="-127"/>
                  <a:cs typeface="+mn-cs"/>
                </a:rPr>
                <a:t>Yuval </a:t>
              </a:r>
              <a:r>
                <a:rPr kumimoji="0" lang="en-US" altLang="ko-KR" sz="2267" b="0" i="0" u="none" strike="noStrike" kern="1200" cap="none" spc="0" normalizeH="0" baseline="0" noProof="0" err="1">
                  <a:ln>
                    <a:solidFill>
                      <a:srgbClr val="00FFFF">
                        <a:alpha val="0"/>
                      </a:srgbClr>
                    </a:solidFill>
                  </a:ln>
                  <a:solidFill>
                    <a:prstClr val="white"/>
                  </a:solidFill>
                  <a:effectLst/>
                  <a:uLnTx/>
                  <a:uFillTx/>
                  <a:latin typeface="Hyundai Sans Head" panose="020B0504040000000000" pitchFamily="34" charset="0"/>
                  <a:ea typeface="현대산스 Head Medium" pitchFamily="50" charset="-127"/>
                  <a:cs typeface="+mn-cs"/>
                </a:rPr>
                <a:t>Steiman</a:t>
              </a:r>
              <a:endParaRPr kumimoji="0" lang="ko-KR" altLang="en-US" sz="2267" b="0" i="0" u="none" strike="noStrike" kern="1200" cap="none" spc="0" normalizeH="0" baseline="0" noProof="0">
                <a:ln>
                  <a:solidFill>
                    <a:srgbClr val="00FFFF">
                      <a:alpha val="0"/>
                    </a:srgbClr>
                  </a:solidFill>
                </a:ln>
                <a:solidFill>
                  <a:prstClr val="white"/>
                </a:solidFill>
                <a:effectLst/>
                <a:uLnTx/>
                <a:uFillTx/>
                <a:latin typeface="Hyundai Sans Head" panose="020B0504040000000000" pitchFamily="34" charset="0"/>
                <a:ea typeface="현대산스 Head Medium" pitchFamily="50" charset="-127"/>
                <a:cs typeface="+mn-cs"/>
              </a:endParaRPr>
            </a:p>
          </p:txBody>
        </p:sp>
        <p:sp>
          <p:nvSpPr>
            <p:cNvPr id="11" name="직사각형 8"/>
            <p:cNvSpPr/>
            <p:nvPr/>
          </p:nvSpPr>
          <p:spPr>
            <a:xfrm>
              <a:off x="17846940" y="10769917"/>
              <a:ext cx="11153413" cy="2626398"/>
            </a:xfrm>
            <a:prstGeom prst="rect">
              <a:avLst/>
            </a:prstGeom>
          </p:spPr>
          <p:txBody>
            <a:bodyPr wrap="square" lIns="0" tIns="0" rIns="0" bIns="0">
              <a:spAutoFit/>
            </a:bodyPr>
            <a:lstStyle/>
            <a:p>
              <a:pPr marL="0" marR="0" lvl="0" indent="0" algn="l" defTabSz="327476" rtl="0" eaLnBrk="1" fontAlgn="auto" latinLnBrk="1" hangingPunct="1">
                <a:lnSpc>
                  <a:spcPct val="100000"/>
                </a:lnSpc>
                <a:spcBef>
                  <a:spcPts val="0"/>
                </a:spcBef>
                <a:spcAft>
                  <a:spcPts val="0"/>
                </a:spcAft>
                <a:buClr>
                  <a:srgbClr val="0000FF"/>
                </a:buClr>
                <a:buSzTx/>
                <a:buFontTx/>
                <a:buNone/>
                <a:tabLst/>
                <a:defRPr/>
              </a:pPr>
              <a:r>
                <a:rPr kumimoji="0" lang="en-US" altLang="ko-KR" sz="1400" b="0" i="0" u="none" strike="noStrike" kern="1200" cap="all" spc="0" normalizeH="0" baseline="0" noProof="0">
                  <a:ln>
                    <a:solidFill>
                      <a:srgbClr val="00FFFF">
                        <a:alpha val="0"/>
                      </a:srgbClr>
                    </a:solidFill>
                  </a:ln>
                  <a:solidFill>
                    <a:prstClr val="white"/>
                  </a:solidFill>
                  <a:effectLst/>
                  <a:uLnTx/>
                  <a:uFillTx/>
                  <a:latin typeface="Hyundai Sans Head" panose="020B0504040000000000" pitchFamily="34" charset="0"/>
                  <a:ea typeface="Hyundai Sans Head" panose="020B0504040000000000" pitchFamily="34" charset="0"/>
                  <a:cs typeface="+mn-cs"/>
                </a:rPr>
                <a:t>Director, Eco Compliance and Research</a:t>
              </a:r>
            </a:p>
            <a:p>
              <a:pPr marL="0" marR="0" lvl="0" indent="0" algn="l" defTabSz="327476" rtl="0" eaLnBrk="1" fontAlgn="auto" latinLnBrk="1" hangingPunct="1">
                <a:lnSpc>
                  <a:spcPct val="100000"/>
                </a:lnSpc>
                <a:spcBef>
                  <a:spcPts val="0"/>
                </a:spcBef>
                <a:spcAft>
                  <a:spcPts val="0"/>
                </a:spcAft>
                <a:buClr>
                  <a:srgbClr val="0000FF"/>
                </a:buClr>
                <a:buSzTx/>
                <a:buFontTx/>
                <a:buNone/>
                <a:tabLst/>
                <a:defRPr/>
              </a:pPr>
              <a:r>
                <a:rPr kumimoji="0" lang="en-US" altLang="ko-KR" sz="1400" b="0" i="0" u="none" strike="noStrike" kern="1200" cap="all" spc="0" normalizeH="0" baseline="0" noProof="0">
                  <a:ln>
                    <a:solidFill>
                      <a:srgbClr val="00FFFF">
                        <a:alpha val="0"/>
                      </a:srgbClr>
                    </a:solidFill>
                  </a:ln>
                  <a:solidFill>
                    <a:prstClr val="white"/>
                  </a:solidFill>
                  <a:effectLst/>
                  <a:uLnTx/>
                  <a:uFillTx/>
                  <a:latin typeface="Hyundai Sans Head" panose="020B0504040000000000" pitchFamily="34" charset="0"/>
                  <a:ea typeface="Hyundai Sans Head" panose="020B0504040000000000" pitchFamily="34" charset="0"/>
                  <a:cs typeface="+mn-cs"/>
                </a:rPr>
                <a:t> Hyundai motor NORTH America</a:t>
              </a:r>
            </a:p>
            <a:p>
              <a:pPr marL="0" marR="0" lvl="0" indent="0" algn="l" defTabSz="327476" rtl="0" eaLnBrk="1" fontAlgn="auto" latinLnBrk="1" hangingPunct="1">
                <a:lnSpc>
                  <a:spcPct val="100000"/>
                </a:lnSpc>
                <a:spcBef>
                  <a:spcPts val="0"/>
                </a:spcBef>
                <a:spcAft>
                  <a:spcPts val="0"/>
                </a:spcAft>
                <a:buClr>
                  <a:srgbClr val="0000FF"/>
                </a:buClr>
                <a:buSzTx/>
                <a:buFontTx/>
                <a:buNone/>
                <a:tabLst/>
                <a:defRPr/>
              </a:pPr>
              <a:endParaRPr kumimoji="0" lang="en-US" altLang="ko-KR" sz="500" b="0" i="0" u="none" strike="noStrike" kern="1200" cap="all" spc="0" normalizeH="0" baseline="0" noProof="0">
                <a:ln>
                  <a:solidFill>
                    <a:srgbClr val="00FFFF">
                      <a:alpha val="0"/>
                    </a:srgbClr>
                  </a:solidFill>
                </a:ln>
                <a:solidFill>
                  <a:prstClr val="white"/>
                </a:solidFill>
                <a:effectLst/>
                <a:uLnTx/>
                <a:uFillTx/>
                <a:latin typeface="Hyundai Sans Head" panose="020B0504040000000000" pitchFamily="34" charset="0"/>
                <a:ea typeface="Hyundai Sans Head" panose="020B0504040000000000" pitchFamily="34" charset="0"/>
                <a:cs typeface="+mn-cs"/>
              </a:endParaRPr>
            </a:p>
            <a:p>
              <a:pPr marL="0" marR="0" lvl="0" indent="0" algn="l" defTabSz="327476" rtl="0" eaLnBrk="1" fontAlgn="auto" latinLnBrk="1" hangingPunct="1">
                <a:lnSpc>
                  <a:spcPct val="100000"/>
                </a:lnSpc>
                <a:spcBef>
                  <a:spcPts val="0"/>
                </a:spcBef>
                <a:spcAft>
                  <a:spcPts val="0"/>
                </a:spcAft>
                <a:buClr>
                  <a:srgbClr val="0000FF"/>
                </a:buClr>
                <a:buSzTx/>
                <a:buFontTx/>
                <a:buNone/>
                <a:tabLst/>
                <a:defRPr/>
              </a:pPr>
              <a:endParaRPr kumimoji="0" lang="en-US" altLang="ko-KR" sz="900" b="0" i="0" u="none" strike="noStrike" kern="1200" cap="all" spc="0" normalizeH="0" baseline="0" noProof="0">
                <a:ln>
                  <a:solidFill>
                    <a:srgbClr val="00FFFF">
                      <a:alpha val="0"/>
                    </a:srgbClr>
                  </a:solidFill>
                </a:ln>
                <a:solidFill>
                  <a:prstClr val="white"/>
                </a:solidFill>
                <a:effectLst/>
                <a:uLnTx/>
                <a:uFillTx/>
                <a:latin typeface="Hyundai Sans Head" panose="020B0504040000000000" pitchFamily="34" charset="0"/>
                <a:ea typeface="Hyundai Sans Head" panose="020B0504040000000000" pitchFamily="34" charset="0"/>
                <a:cs typeface="+mn-cs"/>
              </a:endParaRPr>
            </a:p>
          </p:txBody>
        </p:sp>
      </p:grpSp>
      <p:cxnSp>
        <p:nvCxnSpPr>
          <p:cNvPr id="13" name="직선 연결선 11"/>
          <p:cNvCxnSpPr/>
          <p:nvPr/>
        </p:nvCxnSpPr>
        <p:spPr>
          <a:xfrm>
            <a:off x="2180190" y="4642662"/>
            <a:ext cx="0" cy="1430848"/>
          </a:xfrm>
          <a:prstGeom prst="line">
            <a:avLst/>
          </a:prstGeom>
          <a:noFill/>
          <a:ln w="6350" cap="flat" cmpd="sng" algn="ctr">
            <a:solidFill>
              <a:sysClr val="window" lastClr="FFFFFF"/>
            </a:solidFill>
            <a:prstDash val="solid"/>
            <a:miter lim="800000"/>
          </a:ln>
          <a:effectLst/>
        </p:spPr>
      </p:cxnSp>
      <p:grpSp>
        <p:nvGrpSpPr>
          <p:cNvPr id="3" name="Group 2"/>
          <p:cNvGrpSpPr/>
          <p:nvPr/>
        </p:nvGrpSpPr>
        <p:grpSpPr>
          <a:xfrm>
            <a:off x="295421" y="4584497"/>
            <a:ext cx="1744250" cy="1547177"/>
            <a:chOff x="2109701" y="2698449"/>
            <a:chExt cx="1744250" cy="1547177"/>
          </a:xfrm>
        </p:grpSpPr>
        <p:pic>
          <p:nvPicPr>
            <p:cNvPr id="8" name="그림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black">
            <a:xfrm>
              <a:off x="2329474" y="2698449"/>
              <a:ext cx="1304705" cy="681911"/>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09701" y="3495392"/>
              <a:ext cx="1744250" cy="750234"/>
            </a:xfrm>
            <a:prstGeom prst="rect">
              <a:avLst/>
            </a:prstGeom>
          </p:spPr>
        </p:pic>
      </p:grpSp>
      <p:pic>
        <p:nvPicPr>
          <p:cNvPr id="14" name="Picture 13" descr="A car driving on water&#10;&#10;Description automatically generated with medium confidence">
            <a:extLst>
              <a:ext uri="{FF2B5EF4-FFF2-40B4-BE49-F238E27FC236}">
                <a16:creationId xmlns:a16="http://schemas.microsoft.com/office/drawing/2014/main" id="{3906990F-E9EF-7258-2A63-30140C9B32E9}"/>
              </a:ext>
            </a:extLst>
          </p:cNvPr>
          <p:cNvPicPr>
            <a:picLocks/>
          </p:cNvPicPr>
          <p:nvPr/>
        </p:nvPicPr>
        <p:blipFill rotWithShape="1">
          <a:blip r:embed="rId5" cstate="screen">
            <a:extLst>
              <a:ext uri="{28A0092B-C50C-407E-A947-70E740481C1C}">
                <a14:useLocalDpi xmlns:a14="http://schemas.microsoft.com/office/drawing/2010/main"/>
              </a:ext>
            </a:extLst>
          </a:blip>
          <a:srcRect l="19851" r="21681"/>
          <a:stretch/>
        </p:blipFill>
        <p:spPr>
          <a:xfrm>
            <a:off x="5898995" y="0"/>
            <a:ext cx="6293005" cy="6858000"/>
          </a:xfrm>
          <a:prstGeom prst="rect">
            <a:avLst/>
          </a:prstGeom>
          <a:gradFill>
            <a:gsLst>
              <a:gs pos="100000">
                <a:srgbClr val="738AAA"/>
              </a:gs>
              <a:gs pos="74000">
                <a:schemeClr val="accent1">
                  <a:lumMod val="45000"/>
                  <a:lumOff val="55000"/>
                </a:schemeClr>
              </a:gs>
              <a:gs pos="72000">
                <a:schemeClr val="accent6">
                  <a:lumMod val="10000"/>
                  <a:lumOff val="90000"/>
                </a:schemeClr>
              </a:gs>
              <a:gs pos="100000">
                <a:schemeClr val="accent1">
                  <a:lumMod val="30000"/>
                  <a:lumOff val="70000"/>
                </a:schemeClr>
              </a:gs>
            </a:gsLst>
            <a:lin ang="5400000" scaled="1"/>
          </a:gradFill>
        </p:spPr>
      </p:pic>
      <p:sp>
        <p:nvSpPr>
          <p:cNvPr id="15" name="Title 1">
            <a:extLst>
              <a:ext uri="{FF2B5EF4-FFF2-40B4-BE49-F238E27FC236}">
                <a16:creationId xmlns:a16="http://schemas.microsoft.com/office/drawing/2014/main" id="{84B6A6D5-80A9-9A2C-8D73-701FB0C9F70E}"/>
              </a:ext>
            </a:extLst>
          </p:cNvPr>
          <p:cNvSpPr txBox="1">
            <a:spLocks/>
          </p:cNvSpPr>
          <p:nvPr/>
        </p:nvSpPr>
        <p:spPr>
          <a:xfrm>
            <a:off x="435940" y="862942"/>
            <a:ext cx="5226049" cy="2215338"/>
          </a:xfrm>
          <a:prstGeom prst="rect">
            <a:avLst/>
          </a:prstGeom>
        </p:spPr>
        <p:txBody>
          <a:bodyPr/>
          <a:lst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4000" b="0" i="0" u="none" strike="noStrike" kern="1200" cap="none" spc="0" normalizeH="0" baseline="0" noProof="0">
                <a:ln>
                  <a:noFill/>
                </a:ln>
                <a:gradFill>
                  <a:gsLst>
                    <a:gs pos="34000">
                      <a:prstClr val="white">
                        <a:lumMod val="93000"/>
                      </a:prstClr>
                    </a:gs>
                    <a:gs pos="0">
                      <a:prstClr val="black">
                        <a:lumMod val="25000"/>
                        <a:lumOff val="75000"/>
                      </a:prstClr>
                    </a:gs>
                    <a:gs pos="100000">
                      <a:srgbClr val="94D7E4">
                        <a:lumMod val="0"/>
                        <a:lumOff val="100000"/>
                      </a:srgbClr>
                    </a:gs>
                  </a:gsLst>
                  <a:lin ang="4800000" scaled="0"/>
                </a:gradFill>
                <a:effectLst>
                  <a:outerShdw blurRad="38100" dist="38100" dir="2700000" algn="tl">
                    <a:srgbClr val="000000">
                      <a:alpha val="43137"/>
                    </a:srgbClr>
                  </a:outerShdw>
                </a:effectLst>
                <a:uLnTx/>
                <a:uFillTx/>
                <a:latin typeface="Hyundai Sans Head Medium" panose="020B0504040000000000" pitchFamily="34" charset="77"/>
                <a:ea typeface="Hyundai Sans Head Medium" panose="020B0504040000000000" pitchFamily="34" charset="77"/>
                <a:cs typeface="+mj-cs"/>
              </a:rPr>
              <a:t>Connect ATL:</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4000" b="0" i="0" u="none" strike="noStrike" kern="1200" cap="none" spc="0" normalizeH="0" baseline="0" noProof="0">
                <a:ln>
                  <a:noFill/>
                </a:ln>
                <a:gradFill>
                  <a:gsLst>
                    <a:gs pos="34000">
                      <a:prstClr val="white">
                        <a:lumMod val="93000"/>
                      </a:prstClr>
                    </a:gs>
                    <a:gs pos="0">
                      <a:prstClr val="black">
                        <a:lumMod val="25000"/>
                        <a:lumOff val="75000"/>
                      </a:prstClr>
                    </a:gs>
                    <a:gs pos="100000">
                      <a:srgbClr val="94D7E4">
                        <a:lumMod val="0"/>
                        <a:lumOff val="100000"/>
                      </a:srgbClr>
                    </a:gs>
                  </a:gsLst>
                  <a:lin ang="4800000" scaled="0"/>
                </a:gradFill>
                <a:effectLst>
                  <a:outerShdw blurRad="38100" dist="38100" dir="2700000" algn="tl">
                    <a:srgbClr val="000000">
                      <a:alpha val="43137"/>
                    </a:srgbClr>
                  </a:outerShdw>
                </a:effectLst>
                <a:uLnTx/>
                <a:uFillTx/>
                <a:latin typeface="Hyundai Sans Head Medium" panose="020B0504040000000000" pitchFamily="34" charset="77"/>
                <a:ea typeface="Hyundai Sans Head Medium" panose="020B0504040000000000" pitchFamily="34" charset="77"/>
                <a:cs typeface="+mj-cs"/>
              </a:rPr>
              <a:t>Electric Avenue</a:t>
            </a:r>
          </a:p>
        </p:txBody>
      </p:sp>
    </p:spTree>
    <p:extLst>
      <p:ext uri="{BB962C8B-B14F-4D97-AF65-F5344CB8AC3E}">
        <p14:creationId xmlns:p14="http://schemas.microsoft.com/office/powerpoint/2010/main" val="2074639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22" presetClass="entr" presetSubtype="8" fill="hold" nodeType="withEffect">
                                  <p:stCondLst>
                                    <p:cond delay="170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900"/>
                                        <p:tgtEl>
                                          <p:spTgt spid="9"/>
                                        </p:tgtEl>
                                      </p:cBhvr>
                                    </p:animEffect>
                                  </p:childTnLst>
                                </p:cTn>
                              </p:par>
                              <p:par>
                                <p:cTn id="13" presetID="16" presetClass="entr" presetSubtype="42" fill="hold" nodeType="withEffect">
                                  <p:stCondLst>
                                    <p:cond delay="750"/>
                                  </p:stCondLst>
                                  <p:childTnLst>
                                    <p:set>
                                      <p:cBhvr>
                                        <p:cTn id="14" dur="1" fill="hold">
                                          <p:stCondLst>
                                            <p:cond delay="0"/>
                                          </p:stCondLst>
                                        </p:cTn>
                                        <p:tgtEl>
                                          <p:spTgt spid="13"/>
                                        </p:tgtEl>
                                        <p:attrNameLst>
                                          <p:attrName>style.visibility</p:attrName>
                                        </p:attrNameLst>
                                      </p:cBhvr>
                                      <p:to>
                                        <p:strVal val="visible"/>
                                      </p:to>
                                    </p:set>
                                    <p:animEffect transition="in" filter="barn(outHorizontal)">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0375" y="0"/>
            <a:ext cx="10908792" cy="713232"/>
          </a:xfrm>
        </p:spPr>
        <p:txBody>
          <a:bodyPr/>
          <a:lstStyle/>
          <a:p>
            <a:r>
              <a:rPr lang="en-US"/>
              <a:t>Hyundai’s North American Presence</a:t>
            </a:r>
          </a:p>
        </p:txBody>
      </p:sp>
      <p:sp>
        <p:nvSpPr>
          <p:cNvPr id="60" name="AutoShape 14" descr="California Outline PNG Images, Free Transparent California Outline Download  - Kind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31" name="Picture 4" descr="Image result for north american map png"/>
          <p:cNvPicPr>
            <a:picLocks noChangeAspect="1" noChangeArrowheads="1"/>
          </p:cNvPicPr>
          <p:nvPr/>
        </p:nvPicPr>
        <p:blipFill>
          <a:blip r:embed="rId3">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a:ext>
            </a:extLst>
          </a:blip>
          <a:srcRect/>
          <a:stretch>
            <a:fillRect/>
          </a:stretch>
        </p:blipFill>
        <p:spPr bwMode="auto">
          <a:xfrm>
            <a:off x="783044" y="1287489"/>
            <a:ext cx="5202710" cy="5570511"/>
          </a:xfrm>
          <a:prstGeom prst="rect">
            <a:avLst/>
          </a:prstGeom>
          <a:noFill/>
          <a:extLst>
            <a:ext uri="{909E8E84-426E-40DD-AFC4-6F175D3DCCD1}">
              <a14:hiddenFill xmlns:a14="http://schemas.microsoft.com/office/drawing/2010/main">
                <a:solidFill>
                  <a:srgbClr val="FFFFFF"/>
                </a:solidFill>
              </a14:hiddenFill>
            </a:ext>
          </a:extLst>
        </p:spPr>
      </p:pic>
      <p:sp>
        <p:nvSpPr>
          <p:cNvPr id="32" name="TextBox 31"/>
          <p:cNvSpPr txBox="1"/>
          <p:nvPr/>
        </p:nvSpPr>
        <p:spPr>
          <a:xfrm>
            <a:off x="640630" y="5918456"/>
            <a:ext cx="143761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Hyundai Sans Text"/>
                <a:ea typeface="+mn-ea"/>
                <a:cs typeface="+mn-cs"/>
              </a:rPr>
              <a:t>Hyundai Motor Mexico</a:t>
            </a:r>
          </a:p>
        </p:txBody>
      </p:sp>
      <p:sp>
        <p:nvSpPr>
          <p:cNvPr id="33" name="TextBox 32"/>
          <p:cNvSpPr txBox="1"/>
          <p:nvPr/>
        </p:nvSpPr>
        <p:spPr>
          <a:xfrm>
            <a:off x="5051632" y="2549498"/>
            <a:ext cx="112017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Hyundai Sans Text"/>
                <a:ea typeface="+mn-ea"/>
                <a:cs typeface="+mn-cs"/>
              </a:rPr>
              <a:t>Hyundai Auto Canada</a:t>
            </a:r>
          </a:p>
        </p:txBody>
      </p:sp>
      <p:sp>
        <p:nvSpPr>
          <p:cNvPr id="34" name="TextBox 33"/>
          <p:cNvSpPr txBox="1"/>
          <p:nvPr/>
        </p:nvSpPr>
        <p:spPr>
          <a:xfrm>
            <a:off x="4230383" y="5342475"/>
            <a:ext cx="181111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Hyundai Sans Text"/>
                <a:ea typeface="+mn-ea"/>
                <a:cs typeface="+mn-cs"/>
              </a:rPr>
              <a:t>Hyundai Motor Manufacturing Alabama</a:t>
            </a:r>
          </a:p>
        </p:txBody>
      </p:sp>
      <p:sp>
        <p:nvSpPr>
          <p:cNvPr id="35" name="TextBox 34"/>
          <p:cNvSpPr txBox="1"/>
          <p:nvPr/>
        </p:nvSpPr>
        <p:spPr>
          <a:xfrm>
            <a:off x="75445" y="3852573"/>
            <a:ext cx="14349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Hyundai Sans Text"/>
                <a:ea typeface="+mn-ea"/>
                <a:cs typeface="+mn-cs"/>
              </a:rPr>
              <a:t>Hyundai Motor America</a:t>
            </a:r>
          </a:p>
        </p:txBody>
      </p:sp>
      <p:cxnSp>
        <p:nvCxnSpPr>
          <p:cNvPr id="39" name="Straight Connector 38"/>
          <p:cNvCxnSpPr/>
          <p:nvPr/>
        </p:nvCxnSpPr>
        <p:spPr>
          <a:xfrm flipH="1">
            <a:off x="3963448" y="2878935"/>
            <a:ext cx="1070297" cy="1075888"/>
          </a:xfrm>
          <a:prstGeom prst="line">
            <a:avLst/>
          </a:prstGeom>
          <a:noFill/>
          <a:ln w="6350" cap="flat" cmpd="sng" algn="ctr">
            <a:solidFill>
              <a:sysClr val="window" lastClr="FFFFFF"/>
            </a:solidFill>
            <a:prstDash val="solid"/>
            <a:miter lim="800000"/>
          </a:ln>
          <a:effectLst/>
        </p:spPr>
      </p:cxnSp>
      <p:cxnSp>
        <p:nvCxnSpPr>
          <p:cNvPr id="40" name="Straight Connector 39"/>
          <p:cNvCxnSpPr/>
          <p:nvPr/>
        </p:nvCxnSpPr>
        <p:spPr>
          <a:xfrm>
            <a:off x="868496" y="4148405"/>
            <a:ext cx="569416" cy="257063"/>
          </a:xfrm>
          <a:prstGeom prst="line">
            <a:avLst/>
          </a:prstGeom>
          <a:noFill/>
          <a:ln w="6350" cap="flat" cmpd="sng" algn="ctr">
            <a:solidFill>
              <a:sysClr val="window" lastClr="FFFFFF"/>
            </a:solidFill>
            <a:prstDash val="solid"/>
            <a:miter lim="800000"/>
          </a:ln>
          <a:effectLst/>
        </p:spPr>
      </p:cxnSp>
      <p:cxnSp>
        <p:nvCxnSpPr>
          <p:cNvPr id="41" name="Straight Connector 40"/>
          <p:cNvCxnSpPr/>
          <p:nvPr/>
        </p:nvCxnSpPr>
        <p:spPr>
          <a:xfrm flipH="1">
            <a:off x="1782970" y="5760444"/>
            <a:ext cx="600310" cy="319633"/>
          </a:xfrm>
          <a:prstGeom prst="line">
            <a:avLst/>
          </a:prstGeom>
          <a:noFill/>
          <a:ln w="6350" cap="flat" cmpd="sng" algn="ctr">
            <a:solidFill>
              <a:sysClr val="window" lastClr="FFFFFF"/>
            </a:solidFill>
            <a:prstDash val="solid"/>
            <a:miter lim="800000"/>
          </a:ln>
          <a:effectLst/>
        </p:spPr>
      </p:cxnSp>
      <p:cxnSp>
        <p:nvCxnSpPr>
          <p:cNvPr id="42" name="Straight Connector 41"/>
          <p:cNvCxnSpPr>
            <a:cxnSpLocks/>
          </p:cNvCxnSpPr>
          <p:nvPr/>
        </p:nvCxnSpPr>
        <p:spPr>
          <a:xfrm flipH="1" flipV="1">
            <a:off x="3450398" y="4883808"/>
            <a:ext cx="768648" cy="524809"/>
          </a:xfrm>
          <a:prstGeom prst="line">
            <a:avLst/>
          </a:prstGeom>
          <a:noFill/>
          <a:ln w="6350" cap="flat" cmpd="sng" algn="ctr">
            <a:solidFill>
              <a:sysClr val="window" lastClr="FFFFFF"/>
            </a:solidFill>
            <a:prstDash val="solid"/>
            <a:miter lim="800000"/>
          </a:ln>
          <a:effectLst/>
        </p:spPr>
      </p:cxnSp>
      <p:sp>
        <p:nvSpPr>
          <p:cNvPr id="44" name="TextBox 43"/>
          <p:cNvSpPr txBox="1"/>
          <p:nvPr/>
        </p:nvSpPr>
        <p:spPr>
          <a:xfrm>
            <a:off x="4864951" y="3917573"/>
            <a:ext cx="13999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Hyundai Sans Text"/>
                <a:ea typeface="+mn-ea"/>
                <a:cs typeface="+mn-cs"/>
              </a:rPr>
              <a:t>Hyundai America Technical Center</a:t>
            </a:r>
          </a:p>
        </p:txBody>
      </p:sp>
      <p:sp>
        <p:nvSpPr>
          <p:cNvPr id="57" name="TextBox 56"/>
          <p:cNvSpPr txBox="1"/>
          <p:nvPr/>
        </p:nvSpPr>
        <p:spPr>
          <a:xfrm>
            <a:off x="995175" y="764149"/>
            <a:ext cx="420306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4DE3A"/>
                </a:solidFill>
                <a:effectLst>
                  <a:outerShdw blurRad="38100" dist="38100" dir="2700000" algn="tl">
                    <a:srgbClr val="000000">
                      <a:alpha val="43137"/>
                    </a:srgbClr>
                  </a:outerShdw>
                </a:effectLst>
                <a:uLnTx/>
                <a:uFillTx/>
                <a:latin typeface="Hyundai Sans Head"/>
                <a:ea typeface="+mn-ea"/>
                <a:cs typeface="+mn-cs"/>
              </a:rPr>
              <a:t>Hyundai Motor North America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4DE3A"/>
                </a:solidFill>
                <a:effectLst>
                  <a:outerShdw blurRad="38100" dist="38100" dir="2700000" algn="tl">
                    <a:srgbClr val="000000">
                      <a:alpha val="43137"/>
                    </a:srgbClr>
                  </a:outerShdw>
                </a:effectLst>
                <a:uLnTx/>
                <a:uFillTx/>
                <a:latin typeface="Hyundai Sans Head"/>
                <a:ea typeface="+mn-ea"/>
                <a:cs typeface="+mn-cs"/>
              </a:rPr>
              <a:t>(Regional HQ)</a:t>
            </a:r>
          </a:p>
        </p:txBody>
      </p:sp>
      <p:sp>
        <p:nvSpPr>
          <p:cNvPr id="58" name="TextBox 57"/>
          <p:cNvSpPr txBox="1"/>
          <p:nvPr/>
        </p:nvSpPr>
        <p:spPr>
          <a:xfrm>
            <a:off x="4583795" y="4499217"/>
            <a:ext cx="1324357" cy="369332"/>
          </a:xfrm>
          <a:prstGeom prst="rect">
            <a:avLst/>
          </a:prstGeom>
          <a:noFill/>
        </p:spPr>
        <p:txBody>
          <a:bodyPr wrap="square" t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Hyundai Sans Text"/>
                <a:ea typeface="+mn-ea"/>
                <a:cs typeface="+mn-cs"/>
              </a:rPr>
              <a:t>Washington D.C. Office</a:t>
            </a:r>
          </a:p>
        </p:txBody>
      </p:sp>
      <p:sp>
        <p:nvSpPr>
          <p:cNvPr id="59" name="Oval 58"/>
          <p:cNvSpPr>
            <a:spLocks noChangeAspect="1"/>
          </p:cNvSpPr>
          <p:nvPr/>
        </p:nvSpPr>
        <p:spPr>
          <a:xfrm>
            <a:off x="1406840" y="4362057"/>
            <a:ext cx="137160" cy="137160"/>
          </a:xfrm>
          <a:prstGeom prst="ellipse">
            <a:avLst/>
          </a:prstGeom>
          <a:solidFill>
            <a:schemeClr val="accent2">
              <a:lumMod val="75000"/>
            </a:schemeClr>
          </a:solidFill>
          <a:ln w="12700" cap="flat" cmpd="sng" algn="ctr">
            <a:noFill/>
            <a:prstDash val="solid"/>
            <a:miter lim="800000"/>
          </a:ln>
          <a:effectLst/>
          <a:scene3d>
            <a:camera prst="orthographicFront"/>
            <a:lightRig rig="threePt" dir="t"/>
          </a:scene3d>
          <a:sp3d>
            <a:bevelT/>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Hyundai Sans Text"/>
              <a:ea typeface="+mn-ea"/>
              <a:cs typeface="+mn-cs"/>
            </a:endParaRPr>
          </a:p>
        </p:txBody>
      </p:sp>
      <p:sp>
        <p:nvSpPr>
          <p:cNvPr id="66" name="Oval 65"/>
          <p:cNvSpPr>
            <a:spLocks noChangeAspect="1"/>
          </p:cNvSpPr>
          <p:nvPr/>
        </p:nvSpPr>
        <p:spPr>
          <a:xfrm>
            <a:off x="2362302" y="5661157"/>
            <a:ext cx="137160" cy="137160"/>
          </a:xfrm>
          <a:prstGeom prst="ellipse">
            <a:avLst/>
          </a:prstGeom>
          <a:solidFill>
            <a:schemeClr val="accent2">
              <a:lumMod val="75000"/>
            </a:schemeClr>
          </a:solidFill>
          <a:ln w="12700" cap="flat" cmpd="sng" algn="ctr">
            <a:noFill/>
            <a:prstDash val="solid"/>
            <a:miter lim="800000"/>
          </a:ln>
          <a:effectLst/>
          <a:scene3d>
            <a:camera prst="orthographicFront"/>
            <a:lightRig rig="threePt" dir="t"/>
          </a:scene3d>
          <a:sp3d>
            <a:bevelT/>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Hyundai Sans Text"/>
              <a:ea typeface="+mn-ea"/>
              <a:cs typeface="+mn-cs"/>
            </a:endParaRPr>
          </a:p>
        </p:txBody>
      </p:sp>
      <p:sp>
        <p:nvSpPr>
          <p:cNvPr id="69" name="Oval 68"/>
          <p:cNvSpPr>
            <a:spLocks noChangeAspect="1"/>
          </p:cNvSpPr>
          <p:nvPr/>
        </p:nvSpPr>
        <p:spPr>
          <a:xfrm>
            <a:off x="3948897" y="4410375"/>
            <a:ext cx="137160" cy="137160"/>
          </a:xfrm>
          <a:prstGeom prst="ellipse">
            <a:avLst/>
          </a:prstGeom>
          <a:solidFill>
            <a:schemeClr val="accent2">
              <a:lumMod val="75000"/>
            </a:schemeClr>
          </a:solidFill>
          <a:ln w="12700" cap="flat" cmpd="sng" algn="ctr">
            <a:noFill/>
            <a:prstDash val="solid"/>
            <a:miter lim="800000"/>
          </a:ln>
          <a:effectLst/>
          <a:scene3d>
            <a:camera prst="orthographicFront"/>
            <a:lightRig rig="threePt" dir="t"/>
          </a:scene3d>
          <a:sp3d>
            <a:bevelT/>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Hyundai Sans Text"/>
              <a:ea typeface="+mn-ea"/>
              <a:cs typeface="+mn-cs"/>
            </a:endParaRPr>
          </a:p>
        </p:txBody>
      </p:sp>
      <p:sp>
        <p:nvSpPr>
          <p:cNvPr id="70" name="Oval 69"/>
          <p:cNvSpPr>
            <a:spLocks noChangeAspect="1"/>
          </p:cNvSpPr>
          <p:nvPr/>
        </p:nvSpPr>
        <p:spPr>
          <a:xfrm>
            <a:off x="3610932" y="4072744"/>
            <a:ext cx="137160" cy="137160"/>
          </a:xfrm>
          <a:prstGeom prst="ellipse">
            <a:avLst/>
          </a:prstGeom>
          <a:solidFill>
            <a:schemeClr val="accent2">
              <a:lumMod val="75000"/>
            </a:schemeClr>
          </a:solidFill>
          <a:ln w="12700" cap="flat" cmpd="sng" algn="ctr">
            <a:noFill/>
            <a:prstDash val="solid"/>
            <a:miter lim="800000"/>
          </a:ln>
          <a:effectLst/>
          <a:scene3d>
            <a:camera prst="orthographicFront"/>
            <a:lightRig rig="threePt" dir="t"/>
          </a:scene3d>
          <a:sp3d>
            <a:bevelT/>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Hyundai Sans Text"/>
              <a:ea typeface="+mn-ea"/>
              <a:cs typeface="+mn-cs"/>
            </a:endParaRPr>
          </a:p>
        </p:txBody>
      </p:sp>
      <p:sp>
        <p:nvSpPr>
          <p:cNvPr id="71" name="Oval 70"/>
          <p:cNvSpPr>
            <a:spLocks noChangeAspect="1"/>
          </p:cNvSpPr>
          <p:nvPr/>
        </p:nvSpPr>
        <p:spPr>
          <a:xfrm>
            <a:off x="3876581" y="3917573"/>
            <a:ext cx="137160" cy="137160"/>
          </a:xfrm>
          <a:prstGeom prst="ellipse">
            <a:avLst/>
          </a:prstGeom>
          <a:solidFill>
            <a:schemeClr val="accent2">
              <a:lumMod val="75000"/>
            </a:schemeClr>
          </a:solidFill>
          <a:ln w="12700" cap="flat" cmpd="sng" algn="ctr">
            <a:noFill/>
            <a:prstDash val="solid"/>
            <a:miter lim="800000"/>
          </a:ln>
          <a:effectLst/>
          <a:scene3d>
            <a:camera prst="orthographicFront"/>
            <a:lightRig rig="threePt" dir="t"/>
          </a:scene3d>
          <a:sp3d>
            <a:bevelT/>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Hyundai Sans Text"/>
              <a:ea typeface="+mn-ea"/>
              <a:cs typeface="+mn-cs"/>
            </a:endParaRPr>
          </a:p>
        </p:txBody>
      </p:sp>
      <p:cxnSp>
        <p:nvCxnSpPr>
          <p:cNvPr id="76" name="Straight Connector 75"/>
          <p:cNvCxnSpPr>
            <a:stCxn id="44" idx="1"/>
            <a:endCxn id="70" idx="6"/>
          </p:cNvCxnSpPr>
          <p:nvPr/>
        </p:nvCxnSpPr>
        <p:spPr>
          <a:xfrm flipH="1" flipV="1">
            <a:off x="3748092" y="4141324"/>
            <a:ext cx="1116859" cy="0"/>
          </a:xfrm>
          <a:prstGeom prst="line">
            <a:avLst/>
          </a:prstGeom>
          <a:noFill/>
          <a:ln w="6350" cap="flat" cmpd="sng" algn="ctr">
            <a:solidFill>
              <a:sysClr val="window" lastClr="FFFFFF"/>
            </a:solidFill>
            <a:prstDash val="solid"/>
            <a:miter lim="800000"/>
          </a:ln>
          <a:effectLst/>
        </p:spPr>
      </p:cxnSp>
      <p:cxnSp>
        <p:nvCxnSpPr>
          <p:cNvPr id="77" name="Straight Connector 76"/>
          <p:cNvCxnSpPr/>
          <p:nvPr/>
        </p:nvCxnSpPr>
        <p:spPr>
          <a:xfrm flipH="1" flipV="1">
            <a:off x="4086057" y="4499772"/>
            <a:ext cx="515120" cy="139088"/>
          </a:xfrm>
          <a:prstGeom prst="line">
            <a:avLst/>
          </a:prstGeom>
          <a:noFill/>
          <a:ln w="6350" cap="flat" cmpd="sng" algn="ctr">
            <a:solidFill>
              <a:sysClr val="window" lastClr="FFFFFF"/>
            </a:solidFill>
            <a:prstDash val="solid"/>
            <a:miter lim="800000"/>
          </a:ln>
          <a:effectLst/>
        </p:spPr>
      </p:cxnSp>
      <p:sp>
        <p:nvSpPr>
          <p:cNvPr id="78" name="Oval 77"/>
          <p:cNvSpPr>
            <a:spLocks noChangeAspect="1"/>
          </p:cNvSpPr>
          <p:nvPr/>
        </p:nvSpPr>
        <p:spPr>
          <a:xfrm>
            <a:off x="3408525" y="4870209"/>
            <a:ext cx="137160" cy="137160"/>
          </a:xfrm>
          <a:prstGeom prst="ellipse">
            <a:avLst/>
          </a:prstGeom>
          <a:solidFill>
            <a:schemeClr val="accent2">
              <a:lumMod val="75000"/>
            </a:schemeClr>
          </a:solidFill>
          <a:ln w="12700" cap="flat" cmpd="sng" algn="ctr">
            <a:noFill/>
            <a:prstDash val="solid"/>
            <a:miter lim="800000"/>
          </a:ln>
          <a:effectLst/>
          <a:scene3d>
            <a:camera prst="orthographicFront"/>
            <a:lightRig rig="threePt" dir="t"/>
          </a:scene3d>
          <a:sp3d>
            <a:bevelT/>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Hyundai Sans Text"/>
              <a:ea typeface="+mn-ea"/>
              <a:cs typeface="+mn-cs"/>
            </a:endParaRPr>
          </a:p>
        </p:txBody>
      </p:sp>
      <p:sp>
        <p:nvSpPr>
          <p:cNvPr id="4" name="Slide Number Placeholder 3"/>
          <p:cNvSpPr>
            <a:spLocks noGrp="1"/>
          </p:cNvSpPr>
          <p:nvPr>
            <p:ph type="sldNum" sz="quarter" idx="12"/>
          </p:nvPr>
        </p:nvSpPr>
        <p:spPr>
          <a:xfrm>
            <a:off x="8740739" y="0"/>
            <a:ext cx="3451261" cy="385281"/>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1200" b="0" i="0" u="none" strike="noStrike" kern="1200" cap="none" spc="0" normalizeH="0" baseline="0" noProof="0" smtClean="0">
                <a:ln>
                  <a:noFill/>
                </a:ln>
                <a:solidFill>
                  <a:prstClr val="white">
                    <a:lumMod val="85000"/>
                  </a:prstClr>
                </a:solidFill>
                <a:effectLst/>
                <a:uLnTx/>
                <a:uFillTx/>
                <a:latin typeface="Hyundai Sans Head" panose="020B0504040000000000" pitchFamily="34" charset="0"/>
                <a:ea typeface="Hyundai Sans Head" panose="020B0504040000000000" pitchFamily="34"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white">
                  <a:lumMod val="85000"/>
                </a:prstClr>
              </a:solidFill>
              <a:effectLst/>
              <a:uLnTx/>
              <a:uFillTx/>
              <a:latin typeface="Hyundai Sans Head" panose="020B0504040000000000" pitchFamily="34" charset="0"/>
              <a:ea typeface="Hyundai Sans Head" panose="020B0504040000000000" pitchFamily="34" charset="0"/>
              <a:cs typeface="+mn-cs"/>
            </a:endParaRPr>
          </a:p>
        </p:txBody>
      </p:sp>
      <p:cxnSp>
        <p:nvCxnSpPr>
          <p:cNvPr id="65" name="Straight Connector 64">
            <a:extLst>
              <a:ext uri="{FF2B5EF4-FFF2-40B4-BE49-F238E27FC236}">
                <a16:creationId xmlns:a16="http://schemas.microsoft.com/office/drawing/2014/main" id="{5D6ADC4A-F8A3-4B6A-936D-53E6438AF4EF}"/>
              </a:ext>
            </a:extLst>
          </p:cNvPr>
          <p:cNvCxnSpPr>
            <a:cxnSpLocks/>
          </p:cNvCxnSpPr>
          <p:nvPr/>
        </p:nvCxnSpPr>
        <p:spPr>
          <a:xfrm flipH="1" flipV="1">
            <a:off x="3618105" y="4858926"/>
            <a:ext cx="706178" cy="160698"/>
          </a:xfrm>
          <a:prstGeom prst="line">
            <a:avLst/>
          </a:prstGeom>
          <a:noFill/>
          <a:ln w="6350" cap="flat" cmpd="sng" algn="ctr">
            <a:solidFill>
              <a:sysClr val="window" lastClr="FFFFFF"/>
            </a:solidFill>
            <a:prstDash val="solid"/>
            <a:miter lim="800000"/>
          </a:ln>
          <a:effectLst/>
        </p:spPr>
      </p:cxnSp>
      <p:sp>
        <p:nvSpPr>
          <p:cNvPr id="73" name="TextBox 72">
            <a:extLst>
              <a:ext uri="{FF2B5EF4-FFF2-40B4-BE49-F238E27FC236}">
                <a16:creationId xmlns:a16="http://schemas.microsoft.com/office/drawing/2014/main" id="{208EA2B2-D14E-4A97-9E36-054E7B9FCB36}"/>
              </a:ext>
            </a:extLst>
          </p:cNvPr>
          <p:cNvSpPr txBox="1"/>
          <p:nvPr/>
        </p:nvSpPr>
        <p:spPr>
          <a:xfrm>
            <a:off x="4258486" y="4891952"/>
            <a:ext cx="201458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Hyundai Sans Text"/>
                <a:ea typeface="+mn-ea"/>
                <a:cs typeface="+mn-cs"/>
              </a:rPr>
              <a:t>Hyundai Motor Group </a:t>
            </a:r>
            <a:r>
              <a:rPr kumimoji="0" lang="en-US" sz="1200" b="0" i="0" u="none" strike="noStrike" kern="1200" cap="none" spc="0" normalizeH="0" baseline="0" noProof="0" err="1">
                <a:ln>
                  <a:noFill/>
                </a:ln>
                <a:solidFill>
                  <a:prstClr val="white"/>
                </a:solidFill>
                <a:effectLst>
                  <a:outerShdw blurRad="38100" dist="38100" dir="2700000" algn="tl">
                    <a:srgbClr val="000000">
                      <a:alpha val="43137"/>
                    </a:srgbClr>
                  </a:outerShdw>
                </a:effectLst>
                <a:uLnTx/>
                <a:uFillTx/>
                <a:latin typeface="Hyundai Sans Text"/>
                <a:ea typeface="+mn-ea"/>
                <a:cs typeface="+mn-cs"/>
              </a:rPr>
              <a:t>Metaplant</a:t>
            </a:r>
            <a:r>
              <a:rPr kumimoji="0" lang="en-US" sz="12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Hyundai Sans Text"/>
                <a:ea typeface="+mn-ea"/>
                <a:cs typeface="+mn-cs"/>
              </a:rPr>
              <a:t> America </a:t>
            </a:r>
          </a:p>
        </p:txBody>
      </p:sp>
      <p:sp>
        <p:nvSpPr>
          <p:cNvPr id="84" name="Oval 83">
            <a:extLst>
              <a:ext uri="{FF2B5EF4-FFF2-40B4-BE49-F238E27FC236}">
                <a16:creationId xmlns:a16="http://schemas.microsoft.com/office/drawing/2014/main" id="{5D1AC458-2FB1-42B4-8A10-6B59495FA2D0}"/>
              </a:ext>
            </a:extLst>
          </p:cNvPr>
          <p:cNvSpPr>
            <a:spLocks noChangeAspect="1"/>
          </p:cNvSpPr>
          <p:nvPr/>
        </p:nvSpPr>
        <p:spPr>
          <a:xfrm>
            <a:off x="3583815" y="4816697"/>
            <a:ext cx="110808" cy="110808"/>
          </a:xfrm>
          <a:prstGeom prst="ellipse">
            <a:avLst/>
          </a:prstGeom>
          <a:solidFill>
            <a:srgbClr val="C00000"/>
          </a:solidFill>
          <a:ln w="12700" cap="flat" cmpd="sng" algn="ctr">
            <a:noFill/>
            <a:prstDash val="solid"/>
            <a:miter lim="800000"/>
          </a:ln>
          <a:effectLst/>
          <a:scene3d>
            <a:camera prst="orthographicFront"/>
            <a:lightRig rig="threePt" dir="t"/>
          </a:scene3d>
          <a:sp3d>
            <a:bevelT/>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Hyundai Sans Text"/>
              <a:ea typeface="+mn-ea"/>
              <a:cs typeface="+mn-cs"/>
            </a:endParaRPr>
          </a:p>
        </p:txBody>
      </p:sp>
      <p:sp>
        <p:nvSpPr>
          <p:cNvPr id="17" name="TextBox 16">
            <a:extLst>
              <a:ext uri="{FF2B5EF4-FFF2-40B4-BE49-F238E27FC236}">
                <a16:creationId xmlns:a16="http://schemas.microsoft.com/office/drawing/2014/main" id="{68BB4289-53FA-FE4F-AB31-BA332032B9F0}"/>
              </a:ext>
            </a:extLst>
          </p:cNvPr>
          <p:cNvSpPr txBox="1"/>
          <p:nvPr/>
        </p:nvSpPr>
        <p:spPr>
          <a:xfrm>
            <a:off x="7144752" y="1715298"/>
            <a:ext cx="4203069" cy="3970318"/>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i="0" u="none" strike="noStrike" kern="1200" cap="none" spc="0" normalizeH="0" baseline="0" noProof="0">
                <a:ln>
                  <a:noFill/>
                </a:ln>
                <a:solidFill>
                  <a:prstClr val="white"/>
                </a:solidFill>
                <a:effectLst/>
                <a:uLnTx/>
                <a:uFillTx/>
                <a:latin typeface="Hyundai Sans Head" panose="020B0504040000000000" pitchFamily="34" charset="0"/>
                <a:ea typeface="Hyundai Sans Head" panose="020B0504040000000000" pitchFamily="34" charset="0"/>
                <a:cs typeface="+mn-cs"/>
              </a:rPr>
              <a:t>Operated in the U.S. for 36 years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1800" b="0" i="0" u="none" strike="noStrike" kern="1200" cap="none" spc="0" normalizeH="0" baseline="0" noProof="0">
              <a:ln>
                <a:noFill/>
              </a:ln>
              <a:solidFill>
                <a:prstClr val="white"/>
              </a:solidFill>
              <a:effectLst/>
              <a:uLnTx/>
              <a:uFillTx/>
              <a:latin typeface="Hyundai Sans Head" panose="020B0504040000000000" pitchFamily="34" charset="0"/>
              <a:ea typeface="Hyundai Sans Head" panose="020B0504040000000000" pitchFamily="34" charset="0"/>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i="0" u="none" strike="noStrike" kern="1200" cap="none" spc="0" normalizeH="0" baseline="0" noProof="0">
                <a:ln>
                  <a:noFill/>
                </a:ln>
                <a:solidFill>
                  <a:prstClr val="white"/>
                </a:solidFill>
                <a:effectLst/>
                <a:uLnTx/>
                <a:uFillTx/>
                <a:latin typeface="Hyundai Sans Head" panose="020B0504040000000000" pitchFamily="34" charset="0"/>
                <a:ea typeface="Hyundai Sans Head" panose="020B0504040000000000" pitchFamily="34" charset="0"/>
                <a:cs typeface="+mn-cs"/>
              </a:rPr>
              <a:t>Support nearly 100,000 U.S. jobs and contribute $7 Billion+ to the national economy</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1800" b="0" i="0" u="none" strike="noStrike" kern="1200" cap="none" spc="0" normalizeH="0" baseline="0" noProof="0">
              <a:ln>
                <a:noFill/>
              </a:ln>
              <a:solidFill>
                <a:prstClr val="white"/>
              </a:solidFill>
              <a:effectLst/>
              <a:uLnTx/>
              <a:uFillTx/>
              <a:latin typeface="Hyundai Sans Head" panose="020B0504040000000000" pitchFamily="34" charset="0"/>
              <a:ea typeface="Hyundai Sans Head" panose="020B0504040000000000" pitchFamily="34" charset="0"/>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i="0" u="none" strike="noStrike" kern="1200" cap="none" spc="0" normalizeH="0" baseline="0" noProof="0">
                <a:ln>
                  <a:noFill/>
                </a:ln>
                <a:solidFill>
                  <a:prstClr val="white"/>
                </a:solidFill>
                <a:effectLst/>
                <a:uLnTx/>
                <a:uFillTx/>
                <a:latin typeface="Hyundai Sans Head" panose="020B0504040000000000" pitchFamily="34" charset="0"/>
                <a:ea typeface="Hyundai Sans Head" panose="020B0504040000000000" pitchFamily="34" charset="0"/>
                <a:cs typeface="+mn-cs"/>
              </a:rPr>
              <a:t>In 2021 Hyundai &amp; Genesis sold over 780,000 vehicles; nearly half of which were manufactured at Hyundai Motor Manufacturing Alabama</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1800" b="0" i="0" u="none" strike="noStrike" kern="1200" cap="none" spc="0" normalizeH="0" baseline="0" noProof="0">
              <a:ln>
                <a:noFill/>
              </a:ln>
              <a:solidFill>
                <a:prstClr val="white"/>
              </a:solidFill>
              <a:effectLst/>
              <a:uLnTx/>
              <a:uFillTx/>
              <a:latin typeface="Hyundai Sans Head" panose="020B0504040000000000" pitchFamily="34" charset="0"/>
              <a:ea typeface="Hyundai Sans Head" panose="020B0504040000000000" pitchFamily="34" charset="0"/>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i="0" u="none" strike="noStrike" kern="1200" cap="none" spc="0" normalizeH="0" baseline="0" noProof="0">
                <a:ln>
                  <a:noFill/>
                </a:ln>
                <a:solidFill>
                  <a:prstClr val="white"/>
                </a:solidFill>
                <a:effectLst/>
                <a:uLnTx/>
                <a:uFillTx/>
                <a:latin typeface="Hyundai Sans Head" panose="020B0504040000000000" pitchFamily="34" charset="0"/>
                <a:ea typeface="Hyundai Sans Head" panose="020B0504040000000000" pitchFamily="34" charset="0"/>
                <a:cs typeface="+mn-cs"/>
              </a:rPr>
              <a:t>Committed $10 Billion in total U.S. investment through 2025</a:t>
            </a:r>
          </a:p>
        </p:txBody>
      </p:sp>
      <p:sp>
        <p:nvSpPr>
          <p:cNvPr id="80" name="TextBox 79">
            <a:extLst>
              <a:ext uri="{FF2B5EF4-FFF2-40B4-BE49-F238E27FC236}">
                <a16:creationId xmlns:a16="http://schemas.microsoft.com/office/drawing/2014/main" id="{68F0761A-4EE9-C163-9CC4-2665A014AC12}"/>
              </a:ext>
            </a:extLst>
          </p:cNvPr>
          <p:cNvSpPr txBox="1"/>
          <p:nvPr/>
        </p:nvSpPr>
        <p:spPr>
          <a:xfrm>
            <a:off x="7144751" y="807585"/>
            <a:ext cx="420306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4DE3A"/>
                </a:solidFill>
                <a:effectLst>
                  <a:outerShdw blurRad="38100" dist="38100" dir="2700000" algn="tl">
                    <a:srgbClr val="000000">
                      <a:alpha val="43137"/>
                    </a:srgbClr>
                  </a:outerShdw>
                </a:effectLst>
                <a:uLnTx/>
                <a:uFillTx/>
                <a:latin typeface="Hyundai Sans Head"/>
                <a:ea typeface="+mn-ea"/>
                <a:cs typeface="+mn-cs"/>
              </a:rPr>
              <a:t>Hyundai U.S. Operations</a:t>
            </a:r>
            <a:endParaRPr kumimoji="0" lang="en-US" sz="1600" b="0" i="0" u="none" strike="noStrike" kern="1200" cap="none" spc="0" normalizeH="0" baseline="0" noProof="0">
              <a:ln>
                <a:noFill/>
              </a:ln>
              <a:solidFill>
                <a:srgbClr val="F4DE3A"/>
              </a:solidFill>
              <a:effectLst>
                <a:outerShdw blurRad="38100" dist="38100" dir="2700000" algn="tl">
                  <a:srgbClr val="000000">
                    <a:alpha val="43137"/>
                  </a:srgbClr>
                </a:outerShdw>
              </a:effectLst>
              <a:uLnTx/>
              <a:uFillTx/>
              <a:latin typeface="Hyundai Sans Head"/>
              <a:ea typeface="+mn-ea"/>
              <a:cs typeface="+mn-cs"/>
            </a:endParaRPr>
          </a:p>
        </p:txBody>
      </p:sp>
    </p:spTree>
    <p:extLst>
      <p:ext uri="{BB962C8B-B14F-4D97-AF65-F5344CB8AC3E}">
        <p14:creationId xmlns:p14="http://schemas.microsoft.com/office/powerpoint/2010/main" val="26802067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1D8F50-A92A-425B-8F99-3D553ECE844C}"/>
              </a:ext>
            </a:extLst>
          </p:cNvPr>
          <p:cNvSpPr>
            <a:spLocks noGrp="1"/>
          </p:cNvSpPr>
          <p:nvPr>
            <p:ph type="title"/>
          </p:nvPr>
        </p:nvSpPr>
        <p:spPr>
          <a:xfrm>
            <a:off x="225425" y="-43702"/>
            <a:ext cx="11023600" cy="838199"/>
          </a:xfrm>
        </p:spPr>
        <p:txBody>
          <a:bodyPr/>
          <a:lstStyle/>
          <a:p>
            <a:r>
              <a:rPr lang="en-US"/>
              <a:t>Hyundai EV Plant Coming to Georgia</a:t>
            </a:r>
          </a:p>
        </p:txBody>
      </p:sp>
      <p:sp>
        <p:nvSpPr>
          <p:cNvPr id="4" name="Slide Number Placeholder 3">
            <a:extLst>
              <a:ext uri="{FF2B5EF4-FFF2-40B4-BE49-F238E27FC236}">
                <a16:creationId xmlns:a16="http://schemas.microsoft.com/office/drawing/2014/main" id="{7310892E-BA2C-4060-9909-D57698429A2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1200" b="0" i="0" u="none" strike="noStrike" kern="1200" cap="none" spc="0" normalizeH="0" baseline="0" noProof="0" smtClean="0">
                <a:ln>
                  <a:noFill/>
                </a:ln>
                <a:solidFill>
                  <a:prstClr val="white">
                    <a:lumMod val="85000"/>
                  </a:prstClr>
                </a:solidFill>
                <a:effectLst/>
                <a:uLnTx/>
                <a:uFillTx/>
                <a:latin typeface="Hyundai Sans Head" panose="020B0504040000000000" pitchFamily="34"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white">
                  <a:lumMod val="85000"/>
                </a:prstClr>
              </a:solidFill>
              <a:effectLst/>
              <a:uLnTx/>
              <a:uFillTx/>
              <a:latin typeface="Hyundai Sans Head" panose="020B0504040000000000" pitchFamily="34" charset="0"/>
              <a:cs typeface="+mn-cs"/>
            </a:endParaRPr>
          </a:p>
        </p:txBody>
      </p:sp>
      <p:sp>
        <p:nvSpPr>
          <p:cNvPr id="13" name="TextBox 12">
            <a:extLst>
              <a:ext uri="{FF2B5EF4-FFF2-40B4-BE49-F238E27FC236}">
                <a16:creationId xmlns:a16="http://schemas.microsoft.com/office/drawing/2014/main" id="{C66F23C3-53D0-913D-E4F5-B8850A363185}"/>
              </a:ext>
            </a:extLst>
          </p:cNvPr>
          <p:cNvSpPr txBox="1"/>
          <p:nvPr/>
        </p:nvSpPr>
        <p:spPr>
          <a:xfrm>
            <a:off x="120484" y="844880"/>
            <a:ext cx="498157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00"/>
                </a:solidFill>
                <a:effectLst/>
                <a:uLnTx/>
                <a:uFillTx/>
                <a:latin typeface="Hyundai Sans Head" panose="020B0504040000000000" pitchFamily="34" charset="0"/>
                <a:ea typeface="Hyundai Sans Head" panose="020B0504040000000000" pitchFamily="34" charset="0"/>
                <a:cs typeface="+mn-cs"/>
              </a:rPr>
              <a:t>Hyundai Motor Group </a:t>
            </a:r>
            <a:r>
              <a:rPr kumimoji="0" lang="en-US" sz="1800" b="1" i="0" u="none" strike="noStrike" kern="1200" cap="none" spc="0" normalizeH="0" baseline="0" noProof="0" err="1">
                <a:ln>
                  <a:noFill/>
                </a:ln>
                <a:solidFill>
                  <a:srgbClr val="FFFF00"/>
                </a:solidFill>
                <a:effectLst/>
                <a:uLnTx/>
                <a:uFillTx/>
                <a:latin typeface="Hyundai Sans Head" panose="020B0504040000000000" pitchFamily="34" charset="0"/>
                <a:ea typeface="Hyundai Sans Head" panose="020B0504040000000000" pitchFamily="34" charset="0"/>
                <a:cs typeface="+mn-cs"/>
              </a:rPr>
              <a:t>Metaplant</a:t>
            </a:r>
            <a:r>
              <a:rPr kumimoji="0" lang="en-US" sz="1800" b="1" i="0" u="none" strike="noStrike" kern="1200" cap="none" spc="0" normalizeH="0" baseline="0" noProof="0">
                <a:ln>
                  <a:noFill/>
                </a:ln>
                <a:solidFill>
                  <a:srgbClr val="FFFF00"/>
                </a:solidFill>
                <a:effectLst/>
                <a:uLnTx/>
                <a:uFillTx/>
                <a:latin typeface="Hyundai Sans Head" panose="020B0504040000000000" pitchFamily="34" charset="0"/>
                <a:ea typeface="Hyundai Sans Head" panose="020B0504040000000000" pitchFamily="34" charset="0"/>
                <a:cs typeface="+mn-cs"/>
              </a:rPr>
              <a:t> America</a:t>
            </a:r>
          </a:p>
        </p:txBody>
      </p:sp>
      <p:sp>
        <p:nvSpPr>
          <p:cNvPr id="14" name="TextBox 13">
            <a:extLst>
              <a:ext uri="{FF2B5EF4-FFF2-40B4-BE49-F238E27FC236}">
                <a16:creationId xmlns:a16="http://schemas.microsoft.com/office/drawing/2014/main" id="{F45AD61B-B60A-FE7A-4088-D0784324114D}"/>
              </a:ext>
            </a:extLst>
          </p:cNvPr>
          <p:cNvSpPr txBox="1"/>
          <p:nvPr/>
        </p:nvSpPr>
        <p:spPr>
          <a:xfrm>
            <a:off x="480426" y="1336620"/>
            <a:ext cx="5396725" cy="3970318"/>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white"/>
                </a:solidFill>
                <a:effectLst/>
                <a:uLnTx/>
                <a:uFillTx/>
                <a:latin typeface="Hyundai Sans Head" panose="020B0504040000000000" pitchFamily="34" charset="0"/>
                <a:ea typeface="Hyundai Sans Head" panose="020B0504040000000000" pitchFamily="34" charset="0"/>
                <a:cs typeface="+mn-cs"/>
              </a:rPr>
              <a:t>Hyundai Motor Group recently announced plans to build a full electric vehicle and battery manufacturing plant in Bryan County, Georgia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a:ln>
                <a:noFill/>
              </a:ln>
              <a:solidFill>
                <a:prstClr val="white"/>
              </a:solidFill>
              <a:effectLst/>
              <a:uLnTx/>
              <a:uFillTx/>
              <a:latin typeface="Hyundai Sans Head" panose="020B0504040000000000" pitchFamily="34" charset="0"/>
              <a:ea typeface="Hyundai Sans Head" panose="020B0504040000000000" pitchFamily="34" charset="0"/>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white"/>
                </a:solidFill>
                <a:effectLst/>
                <a:uLnTx/>
                <a:uFillTx/>
                <a:latin typeface="Hyundai Sans Head" panose="020B0504040000000000" pitchFamily="34" charset="0"/>
                <a:ea typeface="Hyundai Sans Head" panose="020B0504040000000000" pitchFamily="34" charset="0"/>
                <a:cs typeface="+mn-cs"/>
              </a:rPr>
              <a:t>The new facilities represent an investment of approx. $5.54 billion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a:ln>
                <a:noFill/>
              </a:ln>
              <a:solidFill>
                <a:prstClr val="white"/>
              </a:solidFill>
              <a:effectLst/>
              <a:uLnTx/>
              <a:uFillTx/>
              <a:latin typeface="Hyundai Sans Head" panose="020B0504040000000000" pitchFamily="34" charset="0"/>
              <a:ea typeface="Hyundai Sans Head" panose="020B0504040000000000" pitchFamily="34" charset="0"/>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white"/>
                </a:solidFill>
                <a:effectLst/>
                <a:uLnTx/>
                <a:uFillTx/>
                <a:latin typeface="Hyundai Sans Head" panose="020B0504040000000000" pitchFamily="34" charset="0"/>
                <a:ea typeface="Hyundai Sans Head" panose="020B0504040000000000" pitchFamily="34" charset="0"/>
                <a:cs typeface="+mn-cs"/>
              </a:rPr>
              <a:t>Expected to create 8,000+ jobs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a:ln>
                <a:noFill/>
              </a:ln>
              <a:solidFill>
                <a:prstClr val="white"/>
              </a:solidFill>
              <a:effectLst/>
              <a:uLnTx/>
              <a:uFillTx/>
              <a:latin typeface="Hyundai Sans Head" panose="020B0504040000000000" pitchFamily="34" charset="0"/>
              <a:ea typeface="Hyundai Sans Head" panose="020B0504040000000000" pitchFamily="34" charset="0"/>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white"/>
                </a:solidFill>
                <a:effectLst/>
                <a:uLnTx/>
                <a:uFillTx/>
                <a:latin typeface="Hyundai Sans Head" panose="020B0504040000000000" pitchFamily="34" charset="0"/>
                <a:ea typeface="Hyundai Sans Head" panose="020B0504040000000000" pitchFamily="34" charset="0"/>
                <a:cs typeface="+mn-cs"/>
              </a:rPr>
              <a:t>Tentatively expect to break ground in October, 2022</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a:ln>
                <a:noFill/>
              </a:ln>
              <a:solidFill>
                <a:prstClr val="white"/>
              </a:solidFill>
              <a:effectLst/>
              <a:uLnTx/>
              <a:uFillTx/>
              <a:latin typeface="Hyundai Sans Head" panose="020B0504040000000000" pitchFamily="34" charset="0"/>
              <a:ea typeface="Hyundai Sans Head" panose="020B0504040000000000" pitchFamily="34" charset="0"/>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white"/>
                </a:solidFill>
                <a:effectLst/>
                <a:uLnTx/>
                <a:uFillTx/>
                <a:latin typeface="Hyundai Sans Head" panose="020B0504040000000000" pitchFamily="34" charset="0"/>
                <a:ea typeface="Hyundai Sans Head" panose="020B0504040000000000" pitchFamily="34" charset="0"/>
                <a:cs typeface="+mn-cs"/>
              </a:rPr>
              <a:t>Commercial vehicle production expected to begin in the first half of 2025 w/ annual capacity of 300,000 units</a:t>
            </a:r>
          </a:p>
        </p:txBody>
      </p:sp>
      <p:pic>
        <p:nvPicPr>
          <p:cNvPr id="9" name="Picture 8">
            <a:extLst>
              <a:ext uri="{FF2B5EF4-FFF2-40B4-BE49-F238E27FC236}">
                <a16:creationId xmlns:a16="http://schemas.microsoft.com/office/drawing/2014/main" id="{556A82C5-B7F3-5133-8A36-8DF3BBA364E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23693"/>
          <a:stretch/>
        </p:blipFill>
        <p:spPr>
          <a:xfrm>
            <a:off x="5877151" y="1069985"/>
            <a:ext cx="4516924" cy="2297811"/>
          </a:xfrm>
          <a:prstGeom prst="rect">
            <a:avLst/>
          </a:prstGeom>
        </p:spPr>
      </p:pic>
      <p:pic>
        <p:nvPicPr>
          <p:cNvPr id="11" name="Picture 10">
            <a:extLst>
              <a:ext uri="{FF2B5EF4-FFF2-40B4-BE49-F238E27FC236}">
                <a16:creationId xmlns:a16="http://schemas.microsoft.com/office/drawing/2014/main" id="{C55ECE4A-3694-CD16-F4B8-617A55CE5BA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12577" y="3490205"/>
            <a:ext cx="4246072" cy="2859988"/>
          </a:xfrm>
          <a:prstGeom prst="rect">
            <a:avLst/>
          </a:prstGeom>
        </p:spPr>
      </p:pic>
    </p:spTree>
    <p:extLst>
      <p:ext uri="{BB962C8B-B14F-4D97-AF65-F5344CB8AC3E}">
        <p14:creationId xmlns:p14="http://schemas.microsoft.com/office/powerpoint/2010/main" val="40572204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1125B61-1C76-4605-8115-BAA5350C1A8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1200" b="0" i="0" u="none" strike="noStrike" kern="1200" cap="none" spc="0" normalizeH="0" baseline="0" noProof="0" smtClean="0">
                <a:ln>
                  <a:noFill/>
                </a:ln>
                <a:solidFill>
                  <a:prstClr val="white">
                    <a:lumMod val="85000"/>
                  </a:prstClr>
                </a:solidFill>
                <a:effectLst/>
                <a:uLnTx/>
                <a:uFillTx/>
                <a:latin typeface="Hyundai Sans Head" panose="020B0504040000000000" pitchFamily="34"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white">
                  <a:lumMod val="85000"/>
                </a:prstClr>
              </a:solidFill>
              <a:effectLst/>
              <a:uLnTx/>
              <a:uFillTx/>
              <a:latin typeface="Hyundai Sans Head" panose="020B0504040000000000" pitchFamily="34" charset="0"/>
              <a:cs typeface="+mn-cs"/>
            </a:endParaRPr>
          </a:p>
        </p:txBody>
      </p:sp>
      <p:sp>
        <p:nvSpPr>
          <p:cNvPr id="5" name="Content Placeholder 8">
            <a:extLst>
              <a:ext uri="{FF2B5EF4-FFF2-40B4-BE49-F238E27FC236}">
                <a16:creationId xmlns:a16="http://schemas.microsoft.com/office/drawing/2014/main" id="{8DAB8D27-CC3C-4C24-8B4E-07AE5531EE8F}"/>
              </a:ext>
            </a:extLst>
          </p:cNvPr>
          <p:cNvSpPr txBox="1">
            <a:spLocks/>
          </p:cNvSpPr>
          <p:nvPr/>
        </p:nvSpPr>
        <p:spPr>
          <a:xfrm>
            <a:off x="343308" y="922998"/>
            <a:ext cx="11179458" cy="763856"/>
          </a:xfrm>
          <a:prstGeom prst="rect">
            <a:avLst/>
          </a:prstGeom>
        </p:spPr>
        <p:txBody>
          <a:bodyPr vert="horz" lIns="0" tIns="0" rIns="0" bIns="0" rtlCol="0">
            <a:noAutofit/>
          </a:bodyPr>
          <a:lstStyle>
            <a:lvl1pPr marL="0" indent="0" algn="ctr" defTabSz="914400" rtl="0" eaLnBrk="1" latinLnBrk="0" hangingPunct="1">
              <a:spcBef>
                <a:spcPct val="20000"/>
              </a:spcBef>
              <a:buClr>
                <a:schemeClr val="accent1"/>
              </a:buClr>
              <a:buFont typeface="Arial" panose="020B0604020202020204" pitchFamily="34" charset="0"/>
              <a:buNone/>
              <a:defRPr sz="2000" kern="1200">
                <a:solidFill>
                  <a:schemeClr val="tx1">
                    <a:tint val="75000"/>
                  </a:schemeClr>
                </a:solidFill>
                <a:latin typeface="+mn-lt"/>
                <a:ea typeface="+mn-ea"/>
                <a:cs typeface="Gotham Light" pitchFamily="50" charset="0"/>
              </a:defRPr>
            </a:lvl1pPr>
            <a:lvl2pPr marL="609166" indent="0" algn="ctr" defTabSz="914400" rtl="0" eaLnBrk="1" latinLnBrk="0" hangingPunct="1">
              <a:spcBef>
                <a:spcPct val="20000"/>
              </a:spcBef>
              <a:buClr>
                <a:schemeClr val="accent2"/>
              </a:buClr>
              <a:buSzPct val="75000"/>
              <a:buFont typeface="Arial" panose="020B0604020202020204" pitchFamily="34" charset="0"/>
              <a:buNone/>
              <a:defRPr sz="1800" kern="1200">
                <a:solidFill>
                  <a:schemeClr val="tx1">
                    <a:tint val="75000"/>
                  </a:schemeClr>
                </a:solidFill>
                <a:latin typeface="+mn-lt"/>
                <a:ea typeface="+mn-ea"/>
                <a:cs typeface="Gotham Light" pitchFamily="50" charset="0"/>
              </a:defRPr>
            </a:lvl2pPr>
            <a:lvl3pPr marL="1218331" indent="0" algn="ctr" defTabSz="914400" rtl="0" eaLnBrk="1" latinLnBrk="0" hangingPunct="1">
              <a:spcBef>
                <a:spcPct val="20000"/>
              </a:spcBef>
              <a:buClr>
                <a:schemeClr val="accent2"/>
              </a:buClr>
              <a:buFont typeface="Arial" panose="020B0604020202020204" pitchFamily="34" charset="0"/>
              <a:buNone/>
              <a:defRPr sz="1600" kern="1200">
                <a:solidFill>
                  <a:schemeClr val="tx1">
                    <a:tint val="75000"/>
                  </a:schemeClr>
                </a:solidFill>
                <a:latin typeface="+mn-lt"/>
                <a:ea typeface="+mn-ea"/>
                <a:cs typeface="Gotham Light" pitchFamily="50" charset="0"/>
              </a:defRPr>
            </a:lvl3pPr>
            <a:lvl4pPr marL="1827497" indent="0" algn="ctr" defTabSz="914400" rtl="0" eaLnBrk="1" latinLnBrk="0" hangingPunct="1">
              <a:spcBef>
                <a:spcPct val="20000"/>
              </a:spcBef>
              <a:buClr>
                <a:schemeClr val="accent2"/>
              </a:buClr>
              <a:buSzPct val="75000"/>
              <a:buFont typeface="Arial" panose="020B0604020202020204" pitchFamily="34" charset="0"/>
              <a:buNone/>
              <a:defRPr sz="1400" kern="1200">
                <a:solidFill>
                  <a:schemeClr val="tx1">
                    <a:tint val="75000"/>
                  </a:schemeClr>
                </a:solidFill>
                <a:latin typeface="+mn-lt"/>
                <a:ea typeface="+mn-ea"/>
                <a:cs typeface="Gotham Light" pitchFamily="50" charset="0"/>
              </a:defRPr>
            </a:lvl4pPr>
            <a:lvl5pPr marL="2436663" indent="0" algn="ctr" defTabSz="914400" rtl="0" eaLnBrk="1" latinLnBrk="0" hangingPunct="1">
              <a:spcBef>
                <a:spcPct val="20000"/>
              </a:spcBef>
              <a:buClr>
                <a:schemeClr val="accent2"/>
              </a:buClr>
              <a:buFont typeface="Arial" panose="020B0604020202020204" pitchFamily="34" charset="0"/>
              <a:buNone/>
              <a:defRPr sz="1400" kern="1200">
                <a:solidFill>
                  <a:schemeClr val="tx1">
                    <a:tint val="75000"/>
                  </a:schemeClr>
                </a:solidFill>
                <a:latin typeface="+mn-lt"/>
                <a:ea typeface="+mn-ea"/>
                <a:cs typeface="Gotham Light" pitchFamily="50" charset="0"/>
              </a:defRPr>
            </a:lvl5pPr>
            <a:lvl6pPr marL="3045829"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3654995"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4264161"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4873326"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0" marR="0" lvl="0" indent="0" algn="l" defTabSz="914354" rtl="0" eaLnBrk="1" fontAlgn="auto" latinLnBrk="0" hangingPunct="1">
              <a:lnSpc>
                <a:spcPct val="100000"/>
              </a:lnSpc>
              <a:spcBef>
                <a:spcPct val="20000"/>
              </a:spcBef>
              <a:spcAft>
                <a:spcPts val="0"/>
              </a:spcAft>
              <a:buClr>
                <a:srgbClr val="5B9BD5"/>
              </a:buClr>
              <a:buSzTx/>
              <a:buFont typeface="Arial" panose="020B0604020202020204" pitchFamily="34" charset="0"/>
              <a:buNone/>
              <a:tabLst/>
              <a:defRPr/>
            </a:pPr>
            <a:r>
              <a:rPr kumimoji="0" lang="en-US" sz="1800" b="1" i="0" u="none" strike="noStrike" kern="1200" cap="none" spc="0" normalizeH="0" baseline="0" noProof="0">
                <a:ln>
                  <a:noFill/>
                </a:ln>
                <a:solidFill>
                  <a:srgbClr val="FFFF00"/>
                </a:solidFill>
                <a:effectLst/>
                <a:uLnTx/>
                <a:uFillTx/>
                <a:latin typeface="Hyundai Sans Head Light" panose="020B0404040000000000" pitchFamily="34" charset="0"/>
                <a:ea typeface="Hyundai Sans Head Light" panose="020B0404040000000000" pitchFamily="34" charset="0"/>
              </a:rPr>
              <a:t>Dedicated e-GMP platform will underpin a family EV models for Hyundai and Genesis</a:t>
            </a:r>
          </a:p>
        </p:txBody>
      </p:sp>
      <p:sp>
        <p:nvSpPr>
          <p:cNvPr id="3" name="AutoShape 2" descr="Forbes Logo PNG Transparent &amp;amp; SVG Vector - Freebie Supply">
            <a:extLst>
              <a:ext uri="{FF2B5EF4-FFF2-40B4-BE49-F238E27FC236}">
                <a16:creationId xmlns:a16="http://schemas.microsoft.com/office/drawing/2014/main" id="{93EC7596-E27D-4611-A46E-250FF3FF79D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37" name="Title 1">
            <a:extLst>
              <a:ext uri="{FF2B5EF4-FFF2-40B4-BE49-F238E27FC236}">
                <a16:creationId xmlns:a16="http://schemas.microsoft.com/office/drawing/2014/main" id="{22F283B7-2B40-496C-9748-D7DCF386186F}"/>
              </a:ext>
            </a:extLst>
          </p:cNvPr>
          <p:cNvSpPr txBox="1">
            <a:spLocks/>
          </p:cNvSpPr>
          <p:nvPr/>
        </p:nvSpPr>
        <p:spPr>
          <a:xfrm>
            <a:off x="132806" y="10890"/>
            <a:ext cx="10908792" cy="713232"/>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6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Hyundai Sans Head" panose="020B0504040000000000" pitchFamily="34" charset="0"/>
                <a:ea typeface="Hyundai Sans Head" panose="020B0504040000000000" pitchFamily="34" charset="0"/>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a:ln>
                  <a:noFill/>
                </a:ln>
                <a:gradFill flip="none" rotWithShape="1">
                  <a:gsLst>
                    <a:gs pos="28000">
                      <a:prstClr val="white">
                        <a:lumMod val="93000"/>
                      </a:prstClr>
                    </a:gs>
                    <a:gs pos="0">
                      <a:prstClr val="black">
                        <a:lumMod val="25000"/>
                        <a:lumOff val="75000"/>
                      </a:prstClr>
                    </a:gs>
                    <a:gs pos="100000">
                      <a:srgbClr val="94D7E4">
                        <a:lumMod val="0"/>
                        <a:lumOff val="100000"/>
                      </a:srgbClr>
                    </a:gs>
                  </a:gsLst>
                  <a:lin ang="4800000" scaled="0"/>
                  <a:tileRect/>
                </a:gradFill>
                <a:effectLst/>
                <a:uLnTx/>
                <a:uFillTx/>
                <a:latin typeface="Hyundai Sans Head" panose="020B0504040000000000" pitchFamily="34" charset="0"/>
                <a:cs typeface="+mj-cs"/>
              </a:rPr>
              <a:t>The Race for EV Leadership has Begun</a:t>
            </a:r>
          </a:p>
        </p:txBody>
      </p:sp>
      <p:pic>
        <p:nvPicPr>
          <p:cNvPr id="1026" name="Picture 2" descr="Hyundai IONIQ 5 Long Range AWD (2021-2022) price and specifications - EV  Database">
            <a:extLst>
              <a:ext uri="{FF2B5EF4-FFF2-40B4-BE49-F238E27FC236}">
                <a16:creationId xmlns:a16="http://schemas.microsoft.com/office/drawing/2014/main" id="{BBB35D65-5308-C79A-6CD6-89DEFC101CA5}"/>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7470" t="25247" r="19054" b="19350"/>
          <a:stretch/>
        </p:blipFill>
        <p:spPr bwMode="auto">
          <a:xfrm>
            <a:off x="1986254" y="1749575"/>
            <a:ext cx="3834683" cy="1882685"/>
          </a:xfrm>
          <a:prstGeom prst="rect">
            <a:avLst/>
          </a:prstGeom>
          <a:noFill/>
          <a:ln>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8" name="Picture 4" descr="Hyundai Ioniq 6 Debuts as a Fantastically Weird Electric Sedan - CNET">
            <a:extLst>
              <a:ext uri="{FF2B5EF4-FFF2-40B4-BE49-F238E27FC236}">
                <a16:creationId xmlns:a16="http://schemas.microsoft.com/office/drawing/2014/main" id="{9002C8C4-4524-6216-C941-96FE9012D79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6179" t="36385" r="11040"/>
          <a:stretch/>
        </p:blipFill>
        <p:spPr bwMode="auto">
          <a:xfrm>
            <a:off x="1991509" y="4093205"/>
            <a:ext cx="3829210" cy="1882685"/>
          </a:xfrm>
          <a:prstGeom prst="rect">
            <a:avLst/>
          </a:prstGeom>
          <a:noFill/>
          <a:ln>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30" name="Picture 6" descr="2024 Hyundai Ioniq 7: What We Know So Far">
            <a:extLst>
              <a:ext uri="{FF2B5EF4-FFF2-40B4-BE49-F238E27FC236}">
                <a16:creationId xmlns:a16="http://schemas.microsoft.com/office/drawing/2014/main" id="{C8597923-2F42-EE12-6AC9-E8E525E9647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4242" b="9928"/>
          <a:stretch/>
        </p:blipFill>
        <p:spPr bwMode="auto">
          <a:xfrm>
            <a:off x="6371062" y="4093206"/>
            <a:ext cx="3829208" cy="1882684"/>
          </a:xfrm>
          <a:prstGeom prst="rect">
            <a:avLst/>
          </a:prstGeom>
          <a:noFill/>
          <a:ln>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34" name="Picture 10" descr="2023 Genesis GV60 Performance First Drive: Brand Engineering Done Right">
            <a:extLst>
              <a:ext uri="{FF2B5EF4-FFF2-40B4-BE49-F238E27FC236}">
                <a16:creationId xmlns:a16="http://schemas.microsoft.com/office/drawing/2014/main" id="{6D2C9688-9C82-8C90-022A-66C7265ACEC9}"/>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2165" t="17107" r="10274" b="15100"/>
          <a:stretch/>
        </p:blipFill>
        <p:spPr bwMode="auto">
          <a:xfrm>
            <a:off x="6371061" y="1749576"/>
            <a:ext cx="3834683" cy="1885376"/>
          </a:xfrm>
          <a:prstGeom prst="rect">
            <a:avLst/>
          </a:prstGeom>
          <a:noFill/>
          <a:ln>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ED209A3-8FDC-2E8C-0222-6EA143E58135}"/>
              </a:ext>
            </a:extLst>
          </p:cNvPr>
          <p:cNvSpPr txBox="1"/>
          <p:nvPr/>
        </p:nvSpPr>
        <p:spPr>
          <a:xfrm>
            <a:off x="4789448" y="3276600"/>
            <a:ext cx="109282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Hyundai Sans Head" panose="020B0504040000000000" pitchFamily="34" charset="0"/>
                <a:ea typeface="Hyundai Sans Head" panose="020B0504040000000000" pitchFamily="34" charset="0"/>
                <a:cs typeface="+mn-cs"/>
              </a:rPr>
              <a:t>IONIQ 5</a:t>
            </a:r>
          </a:p>
        </p:txBody>
      </p:sp>
      <p:sp>
        <p:nvSpPr>
          <p:cNvPr id="43" name="TextBox 42">
            <a:extLst>
              <a:ext uri="{FF2B5EF4-FFF2-40B4-BE49-F238E27FC236}">
                <a16:creationId xmlns:a16="http://schemas.microsoft.com/office/drawing/2014/main" id="{B3EABA5A-F46B-9889-E1A7-76866B06D4F3}"/>
              </a:ext>
            </a:extLst>
          </p:cNvPr>
          <p:cNvSpPr txBox="1"/>
          <p:nvPr/>
        </p:nvSpPr>
        <p:spPr>
          <a:xfrm>
            <a:off x="4727899" y="5565670"/>
            <a:ext cx="109282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Hyundai Sans Head" panose="020B0504040000000000" pitchFamily="34" charset="0"/>
                <a:ea typeface="Hyundai Sans Head" panose="020B0504040000000000" pitchFamily="34" charset="0"/>
                <a:cs typeface="+mn-cs"/>
              </a:rPr>
              <a:t>IONIQ 6</a:t>
            </a:r>
          </a:p>
        </p:txBody>
      </p:sp>
      <p:sp>
        <p:nvSpPr>
          <p:cNvPr id="44" name="TextBox 43">
            <a:extLst>
              <a:ext uri="{FF2B5EF4-FFF2-40B4-BE49-F238E27FC236}">
                <a16:creationId xmlns:a16="http://schemas.microsoft.com/office/drawing/2014/main" id="{DEA4BA35-2444-E60E-E52D-29B9262D0B08}"/>
              </a:ext>
            </a:extLst>
          </p:cNvPr>
          <p:cNvSpPr txBox="1"/>
          <p:nvPr/>
        </p:nvSpPr>
        <p:spPr>
          <a:xfrm>
            <a:off x="9107450" y="3244334"/>
            <a:ext cx="109282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Hyundai Sans Head" panose="020B0504040000000000" pitchFamily="34" charset="0"/>
                <a:ea typeface="Hyundai Sans Head" panose="020B0504040000000000" pitchFamily="34" charset="0"/>
                <a:cs typeface="+mn-cs"/>
              </a:rPr>
              <a:t>GV60</a:t>
            </a:r>
          </a:p>
        </p:txBody>
      </p:sp>
      <p:sp>
        <p:nvSpPr>
          <p:cNvPr id="45" name="TextBox 44">
            <a:extLst>
              <a:ext uri="{FF2B5EF4-FFF2-40B4-BE49-F238E27FC236}">
                <a16:creationId xmlns:a16="http://schemas.microsoft.com/office/drawing/2014/main" id="{0FDACE3F-67F8-BA1F-0C3E-3772D6ADE3F3}"/>
              </a:ext>
            </a:extLst>
          </p:cNvPr>
          <p:cNvSpPr txBox="1"/>
          <p:nvPr/>
        </p:nvSpPr>
        <p:spPr>
          <a:xfrm>
            <a:off x="6525320" y="5565670"/>
            <a:ext cx="130283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Hyundai Sans Head" panose="020B0504040000000000" pitchFamily="34" charset="0"/>
                <a:ea typeface="Hyundai Sans Head" panose="020B0504040000000000" pitchFamily="34" charset="0"/>
                <a:cs typeface="+mn-cs"/>
              </a:rPr>
              <a:t>7 Concept</a:t>
            </a:r>
          </a:p>
        </p:txBody>
      </p:sp>
    </p:spTree>
    <p:extLst>
      <p:ext uri="{BB962C8B-B14F-4D97-AF65-F5344CB8AC3E}">
        <p14:creationId xmlns:p14="http://schemas.microsoft.com/office/powerpoint/2010/main" val="14899612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76FA88-48E6-1C75-1356-504647BB3FFB}"/>
              </a:ext>
            </a:extLst>
          </p:cNvPr>
          <p:cNvSpPr>
            <a:spLocks noGrp="1"/>
          </p:cNvSpPr>
          <p:nvPr>
            <p:ph type="title"/>
          </p:nvPr>
        </p:nvSpPr>
        <p:spPr>
          <a:xfrm>
            <a:off x="213732" y="-56285"/>
            <a:ext cx="10515600" cy="838199"/>
          </a:xfrm>
        </p:spPr>
        <p:txBody>
          <a:bodyPr/>
          <a:lstStyle/>
          <a:p>
            <a:r>
              <a:rPr lang="en-US"/>
              <a:t>Hyundai’s Commitment to Vehicle Electrification</a:t>
            </a:r>
          </a:p>
        </p:txBody>
      </p:sp>
      <p:sp>
        <p:nvSpPr>
          <p:cNvPr id="4" name="Slide Number Placeholder 3">
            <a:extLst>
              <a:ext uri="{FF2B5EF4-FFF2-40B4-BE49-F238E27FC236}">
                <a16:creationId xmlns:a16="http://schemas.microsoft.com/office/drawing/2014/main" id="{EA596555-054A-F7DA-BFA9-001471F84D6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1200" b="0" i="0" u="none" strike="noStrike" kern="1200" cap="none" spc="0" normalizeH="0" baseline="0" noProof="0" smtClean="0">
                <a:ln>
                  <a:noFill/>
                </a:ln>
                <a:solidFill>
                  <a:prstClr val="white">
                    <a:lumMod val="85000"/>
                  </a:prstClr>
                </a:solidFill>
                <a:effectLst/>
                <a:uLnTx/>
                <a:uFillTx/>
                <a:latin typeface="Hyundai Sans Head" panose="020B0504040000000000" pitchFamily="34"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white">
                  <a:lumMod val="85000"/>
                </a:prstClr>
              </a:solidFill>
              <a:effectLst/>
              <a:uLnTx/>
              <a:uFillTx/>
              <a:latin typeface="Hyundai Sans Head" panose="020B0504040000000000" pitchFamily="34" charset="0"/>
              <a:cs typeface="+mn-cs"/>
            </a:endParaRPr>
          </a:p>
        </p:txBody>
      </p:sp>
      <p:sp>
        <p:nvSpPr>
          <p:cNvPr id="8" name="Rectangle 7">
            <a:extLst>
              <a:ext uri="{FF2B5EF4-FFF2-40B4-BE49-F238E27FC236}">
                <a16:creationId xmlns:a16="http://schemas.microsoft.com/office/drawing/2014/main" id="{690586DC-BE97-0F57-3E09-E65B3F3557C2}"/>
              </a:ext>
            </a:extLst>
          </p:cNvPr>
          <p:cNvSpPr/>
          <p:nvPr/>
        </p:nvSpPr>
        <p:spPr>
          <a:xfrm>
            <a:off x="1440266" y="1523999"/>
            <a:ext cx="414033" cy="3152775"/>
          </a:xfrm>
          <a:prstGeom prst="rect">
            <a:avLst/>
          </a:prstGeom>
          <a:solidFill>
            <a:schemeClr val="tx1"/>
          </a:solidFill>
          <a:ln w="9525" cap="flat" cmpd="sng" algn="ctr">
            <a:solidFill>
              <a:schemeClr val="bg1">
                <a:lumMod val="50000"/>
              </a:schemeClr>
            </a:solidFill>
            <a:prstDash val="solid"/>
            <a:headEnd type="none" w="med" len="med"/>
            <a:tailEnd type="none" w="med" len="med"/>
          </a:ln>
          <a:effectLst/>
        </p:spPr>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orbel" panose="020B0503020204020204"/>
                <a:ea typeface="+mn-ea"/>
                <a:cs typeface="+mn-cs"/>
              </a:rPr>
              <a:t>BEV</a:t>
            </a:r>
          </a:p>
        </p:txBody>
      </p:sp>
      <p:sp>
        <p:nvSpPr>
          <p:cNvPr id="9" name="Rectangle 8">
            <a:extLst>
              <a:ext uri="{FF2B5EF4-FFF2-40B4-BE49-F238E27FC236}">
                <a16:creationId xmlns:a16="http://schemas.microsoft.com/office/drawing/2014/main" id="{B0002C31-800A-6BBF-0F22-A4560C9587AF}"/>
              </a:ext>
            </a:extLst>
          </p:cNvPr>
          <p:cNvSpPr/>
          <p:nvPr/>
        </p:nvSpPr>
        <p:spPr>
          <a:xfrm>
            <a:off x="1440265" y="4676774"/>
            <a:ext cx="414033" cy="949327"/>
          </a:xfrm>
          <a:prstGeom prst="rect">
            <a:avLst/>
          </a:prstGeom>
          <a:solidFill>
            <a:schemeClr val="tx1"/>
          </a:solidFill>
          <a:ln w="9525" cap="flat" cmpd="sng" algn="ctr">
            <a:solidFill>
              <a:schemeClr val="bg1">
                <a:lumMod val="50000"/>
              </a:schemeClr>
            </a:solidFill>
            <a:prstDash val="solid"/>
            <a:headEnd type="none" w="med" len="med"/>
            <a:tailEnd type="none" w="med" len="med"/>
          </a:ln>
          <a:effectLst/>
        </p:spPr>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orbel" panose="020B0503020204020204"/>
                <a:ea typeface="+mn-ea"/>
                <a:cs typeface="+mn-cs"/>
              </a:rPr>
              <a:t>PHEV</a:t>
            </a:r>
            <a:endParaRPr kumimoji="0" lang="en-US" sz="1800" b="1"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0" name="Rectangle 9">
            <a:extLst>
              <a:ext uri="{FF2B5EF4-FFF2-40B4-BE49-F238E27FC236}">
                <a16:creationId xmlns:a16="http://schemas.microsoft.com/office/drawing/2014/main" id="{6A54811F-4462-11C1-B6CB-1DE34EF7A891}"/>
              </a:ext>
            </a:extLst>
          </p:cNvPr>
          <p:cNvSpPr/>
          <p:nvPr/>
        </p:nvSpPr>
        <p:spPr>
          <a:xfrm>
            <a:off x="1440264" y="5626101"/>
            <a:ext cx="414033" cy="646513"/>
          </a:xfrm>
          <a:prstGeom prst="rect">
            <a:avLst/>
          </a:prstGeom>
          <a:solidFill>
            <a:schemeClr val="tx1"/>
          </a:solidFill>
          <a:ln w="9525" cap="flat" cmpd="sng" algn="ctr">
            <a:solidFill>
              <a:schemeClr val="bg1">
                <a:lumMod val="50000"/>
              </a:schemeClr>
            </a:solidFill>
            <a:prstDash val="solid"/>
            <a:headEnd type="none" w="med" len="med"/>
            <a:tailEnd type="none" w="med" len="med"/>
          </a:ln>
          <a:effectLst/>
        </p:spPr>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orbel" panose="020B0503020204020204"/>
                <a:ea typeface="+mn-ea"/>
                <a:cs typeface="+mn-cs"/>
              </a:rPr>
              <a:t>FCEV</a:t>
            </a:r>
          </a:p>
        </p:txBody>
      </p:sp>
      <p:sp>
        <p:nvSpPr>
          <p:cNvPr id="11" name="Rectangle 10">
            <a:extLst>
              <a:ext uri="{FF2B5EF4-FFF2-40B4-BE49-F238E27FC236}">
                <a16:creationId xmlns:a16="http://schemas.microsoft.com/office/drawing/2014/main" id="{22D2624F-1D0F-06F1-67D3-8F80CF106E51}"/>
              </a:ext>
            </a:extLst>
          </p:cNvPr>
          <p:cNvSpPr/>
          <p:nvPr/>
        </p:nvSpPr>
        <p:spPr>
          <a:xfrm>
            <a:off x="396388" y="5581919"/>
            <a:ext cx="548640" cy="182880"/>
          </a:xfrm>
          <a:prstGeom prst="rect">
            <a:avLst/>
          </a:prstGeom>
          <a:solidFill>
            <a:srgbClr val="0174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Corbel" panose="020B0503020204020204"/>
                <a:ea typeface="+mn-ea"/>
                <a:cs typeface="+mn-cs"/>
              </a:rPr>
              <a:t>BEV</a:t>
            </a:r>
          </a:p>
        </p:txBody>
      </p:sp>
      <p:sp>
        <p:nvSpPr>
          <p:cNvPr id="12" name="Rectangle 11">
            <a:extLst>
              <a:ext uri="{FF2B5EF4-FFF2-40B4-BE49-F238E27FC236}">
                <a16:creationId xmlns:a16="http://schemas.microsoft.com/office/drawing/2014/main" id="{51CAE76E-E187-8BB3-0D0A-A873BDB7C679}"/>
              </a:ext>
            </a:extLst>
          </p:cNvPr>
          <p:cNvSpPr/>
          <p:nvPr/>
        </p:nvSpPr>
        <p:spPr>
          <a:xfrm>
            <a:off x="396388" y="6115179"/>
            <a:ext cx="548640" cy="182880"/>
          </a:xfrm>
          <a:prstGeom prst="rect">
            <a:avLst/>
          </a:prstGeom>
          <a:solidFill>
            <a:srgbClr val="008A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Corbel" panose="020B0503020204020204"/>
                <a:ea typeface="+mn-ea"/>
                <a:cs typeface="+mn-cs"/>
              </a:rPr>
              <a:t>FCEV</a:t>
            </a:r>
          </a:p>
        </p:txBody>
      </p:sp>
      <p:sp>
        <p:nvSpPr>
          <p:cNvPr id="14" name="Rectangle 13">
            <a:extLst>
              <a:ext uri="{FF2B5EF4-FFF2-40B4-BE49-F238E27FC236}">
                <a16:creationId xmlns:a16="http://schemas.microsoft.com/office/drawing/2014/main" id="{828F999D-B5AB-DD11-E55B-DD51FA9E689C}"/>
              </a:ext>
            </a:extLst>
          </p:cNvPr>
          <p:cNvSpPr/>
          <p:nvPr/>
        </p:nvSpPr>
        <p:spPr>
          <a:xfrm>
            <a:off x="396388" y="5848549"/>
            <a:ext cx="548640" cy="18288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white"/>
                </a:solidFill>
                <a:effectLst/>
                <a:uLnTx/>
                <a:uFillTx/>
                <a:latin typeface="Corbel" panose="020B0503020204020204"/>
                <a:ea typeface="+mn-ea"/>
                <a:cs typeface="+mn-cs"/>
              </a:rPr>
              <a:t>PHEV</a:t>
            </a:r>
          </a:p>
        </p:txBody>
      </p:sp>
      <p:pic>
        <p:nvPicPr>
          <p:cNvPr id="15" name="Picture 6" descr="Hyundai Kona Electric gets an aesthetic upgrade - electrive.com">
            <a:extLst>
              <a:ext uri="{FF2B5EF4-FFF2-40B4-BE49-F238E27FC236}">
                <a16:creationId xmlns:a16="http://schemas.microsoft.com/office/drawing/2014/main" id="{FB2022FE-2A58-577C-438D-1EDAC4CA96B0}"/>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8544240" y="1141604"/>
            <a:ext cx="1447336" cy="723669"/>
          </a:xfrm>
          <a:prstGeom prst="rect">
            <a:avLst/>
          </a:prstGeom>
          <a:noFill/>
          <a:extLst>
            <a:ext uri="{909E8E84-426E-40DD-AFC4-6F175D3DCCD1}">
              <a14:hiddenFill xmlns:a14="http://schemas.microsoft.com/office/drawing/2010/main">
                <a:solidFill>
                  <a:srgbClr val="FFFFFF"/>
                </a:solidFill>
              </a14:hiddenFill>
            </a:ext>
          </a:extLst>
        </p:spPr>
      </p:pic>
      <p:cxnSp>
        <p:nvCxnSpPr>
          <p:cNvPr id="16" name="Straight Arrow Connector 15">
            <a:extLst>
              <a:ext uri="{FF2B5EF4-FFF2-40B4-BE49-F238E27FC236}">
                <a16:creationId xmlns:a16="http://schemas.microsoft.com/office/drawing/2014/main" id="{E9D1E5D7-92F2-968A-283D-2061D0D9E26F}"/>
              </a:ext>
            </a:extLst>
          </p:cNvPr>
          <p:cNvCxnSpPr>
            <a:cxnSpLocks/>
          </p:cNvCxnSpPr>
          <p:nvPr/>
        </p:nvCxnSpPr>
        <p:spPr>
          <a:xfrm flipV="1">
            <a:off x="8155190" y="1446252"/>
            <a:ext cx="379328" cy="361835"/>
          </a:xfrm>
          <a:prstGeom prst="straightConnector1">
            <a:avLst/>
          </a:prstGeom>
          <a:ln w="38100">
            <a:solidFill>
              <a:srgbClr val="0174FF"/>
            </a:solidFill>
            <a:headEnd type="none" w="med" len="med"/>
            <a:tailEnd type="oval" w="sm" len="sm"/>
          </a:ln>
        </p:spPr>
        <p:style>
          <a:lnRef idx="1">
            <a:schemeClr val="accent1"/>
          </a:lnRef>
          <a:fillRef idx="0">
            <a:schemeClr val="accent1"/>
          </a:fillRef>
          <a:effectRef idx="0">
            <a:schemeClr val="accent1"/>
          </a:effectRef>
          <a:fontRef idx="minor">
            <a:schemeClr val="tx1"/>
          </a:fontRef>
        </p:style>
      </p:cxnSp>
      <p:pic>
        <p:nvPicPr>
          <p:cNvPr id="17" name="Picture 8" descr="Hyundai Ioniq 5 In U.S. - Everything We Know">
            <a:extLst>
              <a:ext uri="{FF2B5EF4-FFF2-40B4-BE49-F238E27FC236}">
                <a16:creationId xmlns:a16="http://schemas.microsoft.com/office/drawing/2014/main" id="{AF0BDB73-56F8-8973-944C-F8EA6D4E0D1D}"/>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10150892" y="1380605"/>
            <a:ext cx="1456794" cy="719257"/>
          </a:xfrm>
          <a:prstGeom prst="rect">
            <a:avLst/>
          </a:prstGeom>
          <a:noFill/>
          <a:extLst>
            <a:ext uri="{909E8E84-426E-40DD-AFC4-6F175D3DCCD1}">
              <a14:hiddenFill xmlns:a14="http://schemas.microsoft.com/office/drawing/2010/main">
                <a:solidFill>
                  <a:srgbClr val="FFFFFF"/>
                </a:solidFill>
              </a14:hiddenFill>
            </a:ext>
          </a:extLst>
        </p:spPr>
      </p:pic>
      <p:cxnSp>
        <p:nvCxnSpPr>
          <p:cNvPr id="18" name="Straight Arrow Connector 17">
            <a:extLst>
              <a:ext uri="{FF2B5EF4-FFF2-40B4-BE49-F238E27FC236}">
                <a16:creationId xmlns:a16="http://schemas.microsoft.com/office/drawing/2014/main" id="{1B5C74F6-BE2B-3AC3-F295-C030076AE472}"/>
              </a:ext>
            </a:extLst>
          </p:cNvPr>
          <p:cNvCxnSpPr>
            <a:cxnSpLocks/>
          </p:cNvCxnSpPr>
          <p:nvPr/>
        </p:nvCxnSpPr>
        <p:spPr>
          <a:xfrm flipV="1">
            <a:off x="8155190" y="1815983"/>
            <a:ext cx="2007653" cy="436484"/>
          </a:xfrm>
          <a:prstGeom prst="straightConnector1">
            <a:avLst/>
          </a:prstGeom>
          <a:ln w="38100">
            <a:solidFill>
              <a:srgbClr val="0174FF"/>
            </a:solidFill>
            <a:headEnd type="none" w="med" len="med"/>
            <a:tailEnd type="oval" w="sm" len="sm"/>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6F583E77-DB58-91AC-B470-7E6265E9FAB6}"/>
              </a:ext>
            </a:extLst>
          </p:cNvPr>
          <p:cNvCxnSpPr>
            <a:cxnSpLocks/>
          </p:cNvCxnSpPr>
          <p:nvPr/>
        </p:nvCxnSpPr>
        <p:spPr>
          <a:xfrm flipV="1">
            <a:off x="8155190" y="2552072"/>
            <a:ext cx="369253" cy="136943"/>
          </a:xfrm>
          <a:prstGeom prst="straightConnector1">
            <a:avLst/>
          </a:prstGeom>
          <a:ln w="38100">
            <a:solidFill>
              <a:srgbClr val="0174FF"/>
            </a:solidFill>
            <a:headEnd type="none" w="med" len="med"/>
            <a:tailEnd type="oval" w="sm" len="sm"/>
          </a:ln>
        </p:spPr>
        <p:style>
          <a:lnRef idx="1">
            <a:schemeClr val="accent1"/>
          </a:lnRef>
          <a:fillRef idx="0">
            <a:schemeClr val="accent1"/>
          </a:fillRef>
          <a:effectRef idx="0">
            <a:schemeClr val="accent1"/>
          </a:effectRef>
          <a:fontRef idx="minor">
            <a:schemeClr val="tx1"/>
          </a:fontRef>
        </p:style>
      </p:cxnSp>
      <p:pic>
        <p:nvPicPr>
          <p:cNvPr id="21" name="Picture 20">
            <a:extLst>
              <a:ext uri="{FF2B5EF4-FFF2-40B4-BE49-F238E27FC236}">
                <a16:creationId xmlns:a16="http://schemas.microsoft.com/office/drawing/2014/main" id="{A7ABFC91-385E-281B-D78A-C14ED4B7E9B2}"/>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8534518" y="2246361"/>
            <a:ext cx="1447334" cy="748364"/>
          </a:xfrm>
          <a:prstGeom prst="rect">
            <a:avLst/>
          </a:prstGeom>
        </p:spPr>
      </p:pic>
      <p:cxnSp>
        <p:nvCxnSpPr>
          <p:cNvPr id="22" name="Straight Arrow Connector 21">
            <a:extLst>
              <a:ext uri="{FF2B5EF4-FFF2-40B4-BE49-F238E27FC236}">
                <a16:creationId xmlns:a16="http://schemas.microsoft.com/office/drawing/2014/main" id="{7679D282-369D-57E3-C3FC-2091D3523398}"/>
              </a:ext>
            </a:extLst>
          </p:cNvPr>
          <p:cNvCxnSpPr>
            <a:cxnSpLocks/>
          </p:cNvCxnSpPr>
          <p:nvPr/>
        </p:nvCxnSpPr>
        <p:spPr>
          <a:xfrm flipV="1">
            <a:off x="8103481" y="2972166"/>
            <a:ext cx="2059362" cy="217802"/>
          </a:xfrm>
          <a:prstGeom prst="straightConnector1">
            <a:avLst/>
          </a:prstGeom>
          <a:ln w="38100">
            <a:solidFill>
              <a:srgbClr val="0174FF"/>
            </a:solidFill>
            <a:headEnd type="none" w="med" len="med"/>
            <a:tailEnd type="oval" w="sm" len="sm"/>
          </a:ln>
        </p:spPr>
        <p:style>
          <a:lnRef idx="1">
            <a:schemeClr val="accent1"/>
          </a:lnRef>
          <a:fillRef idx="0">
            <a:schemeClr val="accent1"/>
          </a:fillRef>
          <a:effectRef idx="0">
            <a:schemeClr val="accent1"/>
          </a:effectRef>
          <a:fontRef idx="minor">
            <a:schemeClr val="tx1"/>
          </a:fontRef>
        </p:style>
      </p:cxnSp>
      <p:pic>
        <p:nvPicPr>
          <p:cNvPr id="23" name="Picture 22">
            <a:extLst>
              <a:ext uri="{FF2B5EF4-FFF2-40B4-BE49-F238E27FC236}">
                <a16:creationId xmlns:a16="http://schemas.microsoft.com/office/drawing/2014/main" id="{D220A89C-71EA-46CA-E81E-5E92A748BDED}"/>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10172918" y="2380788"/>
            <a:ext cx="1456794" cy="640008"/>
          </a:xfrm>
          <a:prstGeom prst="rect">
            <a:avLst/>
          </a:prstGeom>
        </p:spPr>
      </p:pic>
      <p:cxnSp>
        <p:nvCxnSpPr>
          <p:cNvPr id="24" name="Straight Arrow Connector 23">
            <a:extLst>
              <a:ext uri="{FF2B5EF4-FFF2-40B4-BE49-F238E27FC236}">
                <a16:creationId xmlns:a16="http://schemas.microsoft.com/office/drawing/2014/main" id="{437EA491-F1AC-0BBE-F075-B9FF9C87E8E1}"/>
              </a:ext>
            </a:extLst>
          </p:cNvPr>
          <p:cNvCxnSpPr>
            <a:cxnSpLocks/>
          </p:cNvCxnSpPr>
          <p:nvPr/>
        </p:nvCxnSpPr>
        <p:spPr>
          <a:xfrm flipV="1">
            <a:off x="8152896" y="3493077"/>
            <a:ext cx="369253" cy="51808"/>
          </a:xfrm>
          <a:prstGeom prst="straightConnector1">
            <a:avLst/>
          </a:prstGeom>
          <a:ln w="38100">
            <a:solidFill>
              <a:srgbClr val="0174FF"/>
            </a:solidFill>
            <a:headEnd type="none" w="med" len="med"/>
            <a:tailEnd type="oval" w="sm" len="sm"/>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07C484B8-5B90-1AC2-BE5F-1DA9C5DD8191}"/>
              </a:ext>
            </a:extLst>
          </p:cNvPr>
          <p:cNvCxnSpPr>
            <a:cxnSpLocks/>
          </p:cNvCxnSpPr>
          <p:nvPr/>
        </p:nvCxnSpPr>
        <p:spPr>
          <a:xfrm flipV="1">
            <a:off x="8121439" y="3866808"/>
            <a:ext cx="2075155" cy="150489"/>
          </a:xfrm>
          <a:prstGeom prst="straightConnector1">
            <a:avLst/>
          </a:prstGeom>
          <a:ln w="38100">
            <a:solidFill>
              <a:srgbClr val="0174FF"/>
            </a:solidFill>
            <a:headEnd type="none" w="med" len="med"/>
            <a:tailEnd type="oval" w="sm" len="sm"/>
          </a:ln>
        </p:spPr>
        <p:style>
          <a:lnRef idx="1">
            <a:schemeClr val="accent1"/>
          </a:lnRef>
          <a:fillRef idx="0">
            <a:schemeClr val="accent1"/>
          </a:fillRef>
          <a:effectRef idx="0">
            <a:schemeClr val="accent1"/>
          </a:effectRef>
          <a:fontRef idx="minor">
            <a:schemeClr val="tx1"/>
          </a:fontRef>
        </p:style>
      </p:cxnSp>
      <p:pic>
        <p:nvPicPr>
          <p:cNvPr id="27" name="Picture 2">
            <a:extLst>
              <a:ext uri="{FF2B5EF4-FFF2-40B4-BE49-F238E27FC236}">
                <a16:creationId xmlns:a16="http://schemas.microsoft.com/office/drawing/2014/main" id="{54556FF0-B873-ED0F-A371-6004F16BB602}"/>
              </a:ext>
            </a:extLst>
          </p:cNvPr>
          <p:cNvPicPr>
            <a:picLocks noChangeAspect="1" noChangeArrowheads="1"/>
          </p:cNvPicPr>
          <p:nvPr/>
        </p:nvPicPr>
        <p:blipFill rotWithShape="1">
          <a:blip r:embed="rId7" cstate="print">
            <a:extLst>
              <a:ext uri="{28A0092B-C50C-407E-A947-70E740481C1C}">
                <a14:useLocalDpi xmlns:a14="http://schemas.microsoft.com/office/drawing/2010/main"/>
              </a:ext>
            </a:extLst>
          </a:blip>
          <a:srcRect/>
          <a:stretch/>
        </p:blipFill>
        <p:spPr bwMode="auto">
          <a:xfrm>
            <a:off x="10250671" y="3300831"/>
            <a:ext cx="1447116" cy="66203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descr="Hyundai unveils concept vehicle Seven that previews Ioniq 7 - electrive.com">
            <a:extLst>
              <a:ext uri="{FF2B5EF4-FFF2-40B4-BE49-F238E27FC236}">
                <a16:creationId xmlns:a16="http://schemas.microsoft.com/office/drawing/2014/main" id="{8057F987-082F-2B6E-52B5-09DF2914EBBF}"/>
              </a:ext>
            </a:extLst>
          </p:cNvPr>
          <p:cNvPicPr>
            <a:picLocks noChangeAspect="1" noChangeArrowheads="1"/>
          </p:cNvPicPr>
          <p:nvPr/>
        </p:nvPicPr>
        <p:blipFill rotWithShape="1">
          <a:blip r:embed="rId8" cstate="print">
            <a:extLst>
              <a:ext uri="{28A0092B-C50C-407E-A947-70E740481C1C}">
                <a14:useLocalDpi xmlns:a14="http://schemas.microsoft.com/office/drawing/2010/main"/>
              </a:ext>
            </a:extLst>
          </a:blip>
          <a:srcRect b="7899"/>
          <a:stretch/>
        </p:blipFill>
        <p:spPr bwMode="auto">
          <a:xfrm>
            <a:off x="8544240" y="4025494"/>
            <a:ext cx="1437612" cy="662030"/>
          </a:xfrm>
          <a:prstGeom prst="rect">
            <a:avLst/>
          </a:prstGeom>
          <a:noFill/>
          <a:extLst>
            <a:ext uri="{909E8E84-426E-40DD-AFC4-6F175D3DCCD1}">
              <a14:hiddenFill xmlns:a14="http://schemas.microsoft.com/office/drawing/2010/main">
                <a:solidFill>
                  <a:srgbClr val="FFFFFF"/>
                </a:solidFill>
              </a14:hiddenFill>
            </a:ext>
          </a:extLst>
        </p:spPr>
      </p:pic>
      <p:cxnSp>
        <p:nvCxnSpPr>
          <p:cNvPr id="29" name="Straight Arrow Connector 28">
            <a:extLst>
              <a:ext uri="{FF2B5EF4-FFF2-40B4-BE49-F238E27FC236}">
                <a16:creationId xmlns:a16="http://schemas.microsoft.com/office/drawing/2014/main" id="{6A7322BE-C91F-B83C-2A1C-6812418A64EB}"/>
              </a:ext>
            </a:extLst>
          </p:cNvPr>
          <p:cNvCxnSpPr>
            <a:cxnSpLocks/>
          </p:cNvCxnSpPr>
          <p:nvPr/>
        </p:nvCxnSpPr>
        <p:spPr>
          <a:xfrm>
            <a:off x="8152896" y="4447675"/>
            <a:ext cx="369253" cy="2172"/>
          </a:xfrm>
          <a:prstGeom prst="straightConnector1">
            <a:avLst/>
          </a:prstGeom>
          <a:ln w="38100">
            <a:solidFill>
              <a:srgbClr val="0174FF"/>
            </a:solidFill>
            <a:headEnd type="none" w="med" len="med"/>
            <a:tailEnd type="oval" w="sm" len="sm"/>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B60566DF-2FCF-8BCA-BB4D-660F45892BB0}"/>
              </a:ext>
            </a:extLst>
          </p:cNvPr>
          <p:cNvCxnSpPr>
            <a:cxnSpLocks/>
          </p:cNvCxnSpPr>
          <p:nvPr/>
        </p:nvCxnSpPr>
        <p:spPr>
          <a:xfrm flipV="1">
            <a:off x="8103478" y="4759382"/>
            <a:ext cx="2147193" cy="190161"/>
          </a:xfrm>
          <a:prstGeom prst="straightConnector1">
            <a:avLst/>
          </a:prstGeom>
          <a:ln w="38100">
            <a:solidFill>
              <a:srgbClr val="92D050"/>
            </a:solidFill>
            <a:headEnd type="none" w="med" len="med"/>
            <a:tailEnd type="oval" w="sm" len="sm"/>
          </a:ln>
        </p:spPr>
        <p:style>
          <a:lnRef idx="1">
            <a:schemeClr val="accent1"/>
          </a:lnRef>
          <a:fillRef idx="0">
            <a:schemeClr val="accent1"/>
          </a:fillRef>
          <a:effectRef idx="0">
            <a:schemeClr val="accent1"/>
          </a:effectRef>
          <a:fontRef idx="minor">
            <a:schemeClr val="tx1"/>
          </a:fontRef>
        </p:style>
      </p:cxnSp>
      <p:pic>
        <p:nvPicPr>
          <p:cNvPr id="31" name="Picture 30">
            <a:extLst>
              <a:ext uri="{FF2B5EF4-FFF2-40B4-BE49-F238E27FC236}">
                <a16:creationId xmlns:a16="http://schemas.microsoft.com/office/drawing/2014/main" id="{9A659569-F677-5ACA-F6AC-626E31EEB285}"/>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10250671" y="4120045"/>
            <a:ext cx="1450205" cy="736268"/>
          </a:xfrm>
          <a:prstGeom prst="rect">
            <a:avLst/>
          </a:prstGeom>
        </p:spPr>
      </p:pic>
      <p:pic>
        <p:nvPicPr>
          <p:cNvPr id="32" name="Picture 31">
            <a:extLst>
              <a:ext uri="{FF2B5EF4-FFF2-40B4-BE49-F238E27FC236}">
                <a16:creationId xmlns:a16="http://schemas.microsoft.com/office/drawing/2014/main" id="{04FC341B-65B2-9600-9E45-542E9FAE694A}"/>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8544240" y="4933586"/>
            <a:ext cx="1432366" cy="739773"/>
          </a:xfrm>
          <a:prstGeom prst="rect">
            <a:avLst/>
          </a:prstGeom>
        </p:spPr>
      </p:pic>
      <p:cxnSp>
        <p:nvCxnSpPr>
          <p:cNvPr id="33" name="Straight Arrow Connector 32">
            <a:extLst>
              <a:ext uri="{FF2B5EF4-FFF2-40B4-BE49-F238E27FC236}">
                <a16:creationId xmlns:a16="http://schemas.microsoft.com/office/drawing/2014/main" id="{495660E4-99A0-F6D9-8795-F255A63F40D3}"/>
              </a:ext>
            </a:extLst>
          </p:cNvPr>
          <p:cNvCxnSpPr>
            <a:cxnSpLocks/>
          </p:cNvCxnSpPr>
          <p:nvPr/>
        </p:nvCxnSpPr>
        <p:spPr>
          <a:xfrm>
            <a:off x="8146909" y="5361556"/>
            <a:ext cx="381225" cy="15410"/>
          </a:xfrm>
          <a:prstGeom prst="straightConnector1">
            <a:avLst/>
          </a:prstGeom>
          <a:ln w="38100">
            <a:solidFill>
              <a:srgbClr val="92D050"/>
            </a:solidFill>
            <a:headEnd type="none" w="med" len="med"/>
            <a:tailEnd type="oval" w="sm" len="sm"/>
          </a:ln>
        </p:spPr>
        <p:style>
          <a:lnRef idx="1">
            <a:schemeClr val="accent1"/>
          </a:lnRef>
          <a:fillRef idx="0">
            <a:schemeClr val="accent1"/>
          </a:fillRef>
          <a:effectRef idx="0">
            <a:schemeClr val="accent1"/>
          </a:effectRef>
          <a:fontRef idx="minor">
            <a:schemeClr val="tx1"/>
          </a:fontRef>
        </p:style>
      </p:cxnSp>
      <p:pic>
        <p:nvPicPr>
          <p:cNvPr id="35" name="Picture 34">
            <a:extLst>
              <a:ext uri="{FF2B5EF4-FFF2-40B4-BE49-F238E27FC236}">
                <a16:creationId xmlns:a16="http://schemas.microsoft.com/office/drawing/2014/main" id="{2CB48330-A904-14EB-0B41-B95F2F9870EE}"/>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a:stretch/>
        </p:blipFill>
        <p:spPr>
          <a:xfrm>
            <a:off x="10250671" y="5220300"/>
            <a:ext cx="1456797" cy="724021"/>
          </a:xfrm>
          <a:prstGeom prst="rect">
            <a:avLst/>
          </a:prstGeom>
        </p:spPr>
      </p:pic>
      <p:cxnSp>
        <p:nvCxnSpPr>
          <p:cNvPr id="36" name="Straight Arrow Connector 35">
            <a:extLst>
              <a:ext uri="{FF2B5EF4-FFF2-40B4-BE49-F238E27FC236}">
                <a16:creationId xmlns:a16="http://schemas.microsoft.com/office/drawing/2014/main" id="{C1177B47-C376-9BEE-AE32-D54A6C0F1EA6}"/>
              </a:ext>
            </a:extLst>
          </p:cNvPr>
          <p:cNvCxnSpPr>
            <a:cxnSpLocks/>
          </p:cNvCxnSpPr>
          <p:nvPr/>
        </p:nvCxnSpPr>
        <p:spPr>
          <a:xfrm flipV="1">
            <a:off x="8151380" y="5770665"/>
            <a:ext cx="2052633" cy="198963"/>
          </a:xfrm>
          <a:prstGeom prst="straightConnector1">
            <a:avLst/>
          </a:prstGeom>
          <a:ln w="38100">
            <a:solidFill>
              <a:srgbClr val="00B050"/>
            </a:solidFill>
            <a:headEnd type="none" w="med" len="med"/>
            <a:tailEnd type="oval" w="sm" len="sm"/>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C3E9C2D9-928D-DAD1-683D-494906704F9E}"/>
              </a:ext>
            </a:extLst>
          </p:cNvPr>
          <p:cNvSpPr txBox="1"/>
          <p:nvPr/>
        </p:nvSpPr>
        <p:spPr>
          <a:xfrm>
            <a:off x="8522149" y="4496748"/>
            <a:ext cx="1655567"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Corbel" panose="020B0503020204020204"/>
                <a:ea typeface="+mn-ea"/>
                <a:cs typeface="+mn-cs"/>
              </a:rPr>
              <a:t>Concept Image</a:t>
            </a:r>
          </a:p>
        </p:txBody>
      </p:sp>
      <p:pic>
        <p:nvPicPr>
          <p:cNvPr id="1026" name="Picture 2" descr="2024 Hyundai Ioniq 6: What We Know So Far">
            <a:extLst>
              <a:ext uri="{FF2B5EF4-FFF2-40B4-BE49-F238E27FC236}">
                <a16:creationId xmlns:a16="http://schemas.microsoft.com/office/drawing/2014/main" id="{E99409D9-DE56-C373-17B7-D541FCF1AA27}"/>
              </a:ext>
            </a:extLst>
          </p:cNvPr>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t="16376" b="19548"/>
          <a:stretch/>
        </p:blipFill>
        <p:spPr bwMode="auto">
          <a:xfrm>
            <a:off x="8569223" y="3182084"/>
            <a:ext cx="1477633" cy="70604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59174F1F-AF9D-3AA9-8BDF-1560ABA6ED2D}"/>
              </a:ext>
            </a:extLst>
          </p:cNvPr>
          <p:cNvPicPr>
            <a:picLocks noChangeAspect="1"/>
          </p:cNvPicPr>
          <p:nvPr/>
        </p:nvPicPr>
        <p:blipFill rotWithShape="1">
          <a:blip r:embed="rId13"/>
          <a:srcRect l="839"/>
          <a:stretch/>
        </p:blipFill>
        <p:spPr>
          <a:xfrm>
            <a:off x="1826618" y="1227559"/>
            <a:ext cx="6326276" cy="5070049"/>
          </a:xfrm>
          <a:prstGeom prst="rect">
            <a:avLst/>
          </a:prstGeom>
        </p:spPr>
      </p:pic>
    </p:spTree>
    <p:extLst>
      <p:ext uri="{BB962C8B-B14F-4D97-AF65-F5344CB8AC3E}">
        <p14:creationId xmlns:p14="http://schemas.microsoft.com/office/powerpoint/2010/main" val="10047371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10094F9-4072-408C-9AD1-0D61FBFAA1F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1200" b="0" i="0" u="none" strike="noStrike" kern="1200" cap="none" spc="0" normalizeH="0" baseline="0" noProof="0" smtClean="0">
                <a:ln>
                  <a:noFill/>
                </a:ln>
                <a:solidFill>
                  <a:prstClr val="white">
                    <a:lumMod val="85000"/>
                  </a:prstClr>
                </a:solidFill>
                <a:effectLst/>
                <a:uLnTx/>
                <a:uFillTx/>
                <a:latin typeface="Hyundai Sans Head" panose="020B0504040000000000" pitchFamily="34"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white">
                  <a:lumMod val="85000"/>
                </a:prstClr>
              </a:solidFill>
              <a:effectLst/>
              <a:uLnTx/>
              <a:uFillTx/>
              <a:latin typeface="Hyundai Sans Head" panose="020B0504040000000000" pitchFamily="34" charset="0"/>
              <a:cs typeface="+mn-cs"/>
            </a:endParaRPr>
          </a:p>
        </p:txBody>
      </p:sp>
      <p:pic>
        <p:nvPicPr>
          <p:cNvPr id="29" name="Picture 4" descr="New 2022 Hyundai Nexo Redesign, Pricing | Hyundai USA">
            <a:extLst>
              <a:ext uri="{FF2B5EF4-FFF2-40B4-BE49-F238E27FC236}">
                <a16:creationId xmlns:a16="http://schemas.microsoft.com/office/drawing/2014/main" id="{7761C357-CDA7-49C7-8CAA-96AF67A030D0}"/>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0891" r="649"/>
          <a:stretch/>
        </p:blipFill>
        <p:spPr bwMode="auto">
          <a:xfrm>
            <a:off x="9610725" y="3086861"/>
            <a:ext cx="2435554" cy="163360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31" name="Graphic 30" descr="Electric car with solid fill">
            <a:extLst>
              <a:ext uri="{FF2B5EF4-FFF2-40B4-BE49-F238E27FC236}">
                <a16:creationId xmlns:a16="http://schemas.microsoft.com/office/drawing/2014/main" id="{2469B1E3-E55F-4507-8D12-73A47F72639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992158" y="606444"/>
            <a:ext cx="914400" cy="914400"/>
          </a:xfrm>
          <a:prstGeom prst="rect">
            <a:avLst/>
          </a:prstGeom>
        </p:spPr>
      </p:pic>
      <p:sp>
        <p:nvSpPr>
          <p:cNvPr id="32" name="Title 1">
            <a:extLst>
              <a:ext uri="{FF2B5EF4-FFF2-40B4-BE49-F238E27FC236}">
                <a16:creationId xmlns:a16="http://schemas.microsoft.com/office/drawing/2014/main" id="{F8CD5FEF-EC16-4724-84B1-07B09ACB32CE}"/>
              </a:ext>
            </a:extLst>
          </p:cNvPr>
          <p:cNvSpPr txBox="1">
            <a:spLocks/>
          </p:cNvSpPr>
          <p:nvPr/>
        </p:nvSpPr>
        <p:spPr>
          <a:xfrm>
            <a:off x="2898489" y="589101"/>
            <a:ext cx="2981611" cy="1086820"/>
          </a:xfrm>
          <a:prstGeom prst="rect">
            <a:avLst/>
          </a:prstGeom>
          <a:effectLst/>
        </p:spPr>
        <p:txBody>
          <a:bodyPr vert="horz" lIns="91440" tIns="45720" rIns="91440" bIns="45720" rtlCol="0" anchor="ctr">
            <a:noAutofit/>
          </a:bodyPr>
          <a:lstStyle>
            <a:lvl1pPr algn="l" defTabSz="685800" rtl="0" eaLnBrk="1" latinLnBrk="0" hangingPunct="1">
              <a:lnSpc>
                <a:spcPct val="90000"/>
              </a:lnSpc>
              <a:spcBef>
                <a:spcPct val="0"/>
              </a:spcBef>
              <a:buNone/>
              <a:defRPr sz="3300" b="1" i="0" kern="1200">
                <a:solidFill>
                  <a:schemeClr val="tx1"/>
                </a:solidFill>
                <a:latin typeface="Hyundai Sans Head" charset="0"/>
                <a:ea typeface="Hyundai Sans Head" charset="0"/>
                <a:cs typeface="Hyundai Sans Head" charset="0"/>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3200" b="0" i="0" u="sng" strike="noStrike" kern="1200" cap="none" spc="0" normalizeH="0" baseline="0" noProof="0">
                <a:ln>
                  <a:noFill/>
                </a:ln>
                <a:solidFill>
                  <a:prstClr val="white"/>
                </a:solidFill>
                <a:effectLst/>
                <a:uLnTx/>
                <a:uFillTx/>
                <a:latin typeface="Hyundai Sans Head Medium" charset="0"/>
              </a:rPr>
              <a:t>Electrification</a:t>
            </a:r>
          </a:p>
        </p:txBody>
      </p:sp>
      <p:cxnSp>
        <p:nvCxnSpPr>
          <p:cNvPr id="33" name="Connector: Elbow 32">
            <a:extLst>
              <a:ext uri="{FF2B5EF4-FFF2-40B4-BE49-F238E27FC236}">
                <a16:creationId xmlns:a16="http://schemas.microsoft.com/office/drawing/2014/main" id="{088B895A-B442-4A82-B1F8-363FC9887ED5}"/>
              </a:ext>
            </a:extLst>
          </p:cNvPr>
          <p:cNvCxnSpPr>
            <a:cxnSpLocks/>
          </p:cNvCxnSpPr>
          <p:nvPr/>
        </p:nvCxnSpPr>
        <p:spPr>
          <a:xfrm>
            <a:off x="5746772" y="1144390"/>
            <a:ext cx="6299507" cy="5583107"/>
          </a:xfrm>
          <a:prstGeom prst="bentConnector3">
            <a:avLst>
              <a:gd name="adj1" fmla="val 33670"/>
            </a:avLst>
          </a:prstGeom>
          <a:ln w="41275" cap="sq" cmpd="dbl">
            <a:solidFill>
              <a:srgbClr val="41AEBD"/>
            </a:solidFill>
            <a:round/>
          </a:ln>
        </p:spPr>
        <p:style>
          <a:lnRef idx="1">
            <a:schemeClr val="accent1"/>
          </a:lnRef>
          <a:fillRef idx="0">
            <a:schemeClr val="accent1"/>
          </a:fillRef>
          <a:effectRef idx="0">
            <a:schemeClr val="accent1"/>
          </a:effectRef>
          <a:fontRef idx="minor">
            <a:schemeClr val="tx1"/>
          </a:fontRef>
        </p:style>
      </p:cxnSp>
      <p:pic>
        <p:nvPicPr>
          <p:cNvPr id="34" name="Picture 2" descr="39 H2 logo Vectors - Free &amp;amp; Royalty-free H2 logo Vector Images |  Depositphotos®">
            <a:extLst>
              <a:ext uri="{FF2B5EF4-FFF2-40B4-BE49-F238E27FC236}">
                <a16:creationId xmlns:a16="http://schemas.microsoft.com/office/drawing/2014/main" id="{0A826F70-EA8A-44F3-9F7D-AFB74007C8CA}"/>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30833" y1="35500" x2="30833" y2="35500"/>
                        <a14:foregroundMark x1="34833" y1="50667" x2="34833" y2="50667"/>
                        <a14:foregroundMark x1="54167" y1="62000" x2="54167" y2="62000"/>
                        <a14:backgroundMark x1="68500" y1="34333" x2="68500" y2="34333"/>
                      </a14:backgroundRemoval>
                    </a14:imgEffect>
                    <a14:imgEffect>
                      <a14:sharpenSoften amount="-41000"/>
                    </a14:imgEffect>
                    <a14:imgEffect>
                      <a14:brightnessContrast bright="100000" contrast="100000"/>
                    </a14:imgEffect>
                  </a14:imgLayer>
                </a14:imgProps>
              </a:ext>
              <a:ext uri="{28A0092B-C50C-407E-A947-70E740481C1C}">
                <a14:useLocalDpi xmlns:a14="http://schemas.microsoft.com/office/drawing/2010/main" val="0"/>
              </a:ext>
            </a:extLst>
          </a:blip>
          <a:srcRect/>
          <a:stretch>
            <a:fillRect/>
          </a:stretch>
        </p:blipFill>
        <p:spPr bwMode="auto">
          <a:xfrm>
            <a:off x="8259058" y="666070"/>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35" name="Title 1">
            <a:extLst>
              <a:ext uri="{FF2B5EF4-FFF2-40B4-BE49-F238E27FC236}">
                <a16:creationId xmlns:a16="http://schemas.microsoft.com/office/drawing/2014/main" id="{88167A3E-5962-4C14-9A27-C9F72F9FF148}"/>
              </a:ext>
            </a:extLst>
          </p:cNvPr>
          <p:cNvSpPr txBox="1">
            <a:spLocks/>
          </p:cNvSpPr>
          <p:nvPr/>
        </p:nvSpPr>
        <p:spPr>
          <a:xfrm>
            <a:off x="9173458" y="641675"/>
            <a:ext cx="2074925" cy="1086820"/>
          </a:xfrm>
          <a:prstGeom prst="rect">
            <a:avLst/>
          </a:prstGeom>
          <a:effectLst/>
        </p:spPr>
        <p:txBody>
          <a:bodyPr vert="horz" lIns="91440" tIns="45720" rIns="91440" bIns="45720" rtlCol="0" anchor="ctr">
            <a:noAutofit/>
          </a:bodyPr>
          <a:lstStyle>
            <a:lvl1pPr algn="l" defTabSz="685800" rtl="0" eaLnBrk="1" latinLnBrk="0" hangingPunct="1">
              <a:lnSpc>
                <a:spcPct val="90000"/>
              </a:lnSpc>
              <a:spcBef>
                <a:spcPct val="0"/>
              </a:spcBef>
              <a:buNone/>
              <a:defRPr sz="3300" b="1" i="0" kern="1200">
                <a:solidFill>
                  <a:schemeClr val="tx1"/>
                </a:solidFill>
                <a:latin typeface="Hyundai Sans Head" charset="0"/>
                <a:ea typeface="Hyundai Sans Head" charset="0"/>
                <a:cs typeface="Hyundai Sans Head" charset="0"/>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3200" b="0" i="0" u="sng" strike="noStrike" kern="1200" cap="none" spc="0" normalizeH="0" baseline="0" noProof="0">
                <a:ln>
                  <a:noFill/>
                </a:ln>
                <a:solidFill>
                  <a:prstClr val="white"/>
                </a:solidFill>
                <a:effectLst/>
                <a:uLnTx/>
                <a:uFillTx/>
                <a:latin typeface="Hyundai Sans Head Medium" charset="0"/>
              </a:rPr>
              <a:t>Hydrogen</a:t>
            </a:r>
          </a:p>
        </p:txBody>
      </p:sp>
      <p:pic>
        <p:nvPicPr>
          <p:cNvPr id="36" name="Picture 2" descr="Hyundai XCIENT Fuel Cell Heads to Europe for Commercial Use | Hyundai Media  Newsroom">
            <a:extLst>
              <a:ext uri="{FF2B5EF4-FFF2-40B4-BE49-F238E27FC236}">
                <a16:creationId xmlns:a16="http://schemas.microsoft.com/office/drawing/2014/main" id="{42D6BB56-88FE-44DA-8DF4-F542DA2F2248}"/>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095792" y="1534933"/>
            <a:ext cx="2069383" cy="1293364"/>
          </a:xfrm>
          <a:prstGeom prst="rect">
            <a:avLst/>
          </a:prstGeom>
          <a:noFill/>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7" name="Picture 6" descr="183 Hydrogen Fueling Station Stock Photos, Pictures &amp; Royalty-Free Images -  iStock">
            <a:extLst>
              <a:ext uri="{FF2B5EF4-FFF2-40B4-BE49-F238E27FC236}">
                <a16:creationId xmlns:a16="http://schemas.microsoft.com/office/drawing/2014/main" id="{961D37E3-8190-4368-8268-5B49F40ABD2B}"/>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101334" y="4964182"/>
            <a:ext cx="2145363" cy="1609023"/>
          </a:xfrm>
          <a:prstGeom prst="rect">
            <a:avLst/>
          </a:prstGeom>
          <a:noFill/>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8" name="TextBox 37">
            <a:extLst>
              <a:ext uri="{FF2B5EF4-FFF2-40B4-BE49-F238E27FC236}">
                <a16:creationId xmlns:a16="http://schemas.microsoft.com/office/drawing/2014/main" id="{4B688152-8EC7-4097-B034-08029D31184D}"/>
              </a:ext>
            </a:extLst>
          </p:cNvPr>
          <p:cNvSpPr txBox="1"/>
          <p:nvPr/>
        </p:nvSpPr>
        <p:spPr>
          <a:xfrm>
            <a:off x="10415945" y="5130056"/>
            <a:ext cx="1664875"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Hyundai Sans Head Office Light" panose="020B0404040000000000" pitchFamily="34" charset="0"/>
                <a:ea typeface="Hyundai Sans Head Office Light" panose="020B0404040000000000" pitchFamily="34" charset="0"/>
                <a:cs typeface="+mn-cs"/>
              </a:rPr>
              <a:t>Hydrogen Infrastructure</a:t>
            </a:r>
            <a:endParaRPr kumimoji="0" lang="en-US" sz="1600" b="1"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39" name="TextBox 38">
            <a:extLst>
              <a:ext uri="{FF2B5EF4-FFF2-40B4-BE49-F238E27FC236}">
                <a16:creationId xmlns:a16="http://schemas.microsoft.com/office/drawing/2014/main" id="{BC0A89E5-25BE-4F3B-A707-96311B6D95FF}"/>
              </a:ext>
            </a:extLst>
          </p:cNvPr>
          <p:cNvSpPr txBox="1"/>
          <p:nvPr/>
        </p:nvSpPr>
        <p:spPr>
          <a:xfrm>
            <a:off x="8081374" y="3203742"/>
            <a:ext cx="1529351" cy="584775"/>
          </a:xfrm>
          <a:prstGeom prst="rect">
            <a:avLst/>
          </a:prstGeom>
          <a:noFill/>
        </p:spPr>
        <p:txBody>
          <a:bodyPr wrap="square">
            <a:spAutoFit/>
          </a:bodyPr>
          <a:lstStyle>
            <a:defPPr>
              <a:defRPr lang="en-US"/>
            </a:defPPr>
            <a:lvl1pPr>
              <a:defRPr kumimoji="0" sz="1100" b="0" i="0" u="none" strike="noStrike" cap="none" spc="0" normalizeH="0" baseline="0">
                <a:ln>
                  <a:noFill/>
                </a:ln>
                <a:solidFill>
                  <a:srgbClr val="000000"/>
                </a:solidFill>
                <a:effectLst/>
                <a:uLnTx/>
                <a:uFillTx/>
                <a:latin typeface="Hyundai Sans Head Office Light" panose="020B0404040000000000" pitchFamily="34" charset="0"/>
                <a:ea typeface="Hyundai Sans Head Office Light" panose="020B0404040000000000" pitchFamily="34" charset="0"/>
              </a:defRPr>
            </a:lvl1pPr>
          </a:lstStyle>
          <a:p>
            <a:pPr marL="0" marR="0" lvl="1"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Hyundai Sans Head Office Light" panose="020B0404040000000000" pitchFamily="34" charset="0"/>
                <a:ea typeface="Hyundai Sans Head Office Light" panose="020B0404040000000000" pitchFamily="34" charset="0"/>
                <a:cs typeface="+mn-cs"/>
              </a:rPr>
              <a:t>NEXO </a:t>
            </a:r>
          </a:p>
          <a:p>
            <a:pPr marL="0" marR="0" lvl="1"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Hyundai Sans Head Office Light" panose="020B0404040000000000" pitchFamily="34" charset="0"/>
                <a:ea typeface="Hyundai Sans Head Office Light" panose="020B0404040000000000" pitchFamily="34" charset="0"/>
                <a:cs typeface="+mn-cs"/>
              </a:rPr>
              <a:t>FCEV SUV</a:t>
            </a:r>
          </a:p>
        </p:txBody>
      </p:sp>
      <p:sp>
        <p:nvSpPr>
          <p:cNvPr id="40" name="TextBox 39">
            <a:extLst>
              <a:ext uri="{FF2B5EF4-FFF2-40B4-BE49-F238E27FC236}">
                <a16:creationId xmlns:a16="http://schemas.microsoft.com/office/drawing/2014/main" id="{B9F97F15-2817-4610-A15D-435987055044}"/>
              </a:ext>
            </a:extLst>
          </p:cNvPr>
          <p:cNvSpPr txBox="1"/>
          <p:nvPr/>
        </p:nvSpPr>
        <p:spPr>
          <a:xfrm>
            <a:off x="10227646" y="1531921"/>
            <a:ext cx="1469983" cy="830997"/>
          </a:xfrm>
          <a:prstGeom prst="rect">
            <a:avLst/>
          </a:prstGeom>
          <a:noFill/>
        </p:spPr>
        <p:txBody>
          <a:bodyPr wrap="square">
            <a:spAutoFit/>
          </a:bodyPr>
          <a:lstStyle>
            <a:defPPr>
              <a:defRPr lang="en-US"/>
            </a:defPPr>
            <a:lvl1pPr>
              <a:defRPr kumimoji="0" sz="1100" b="0" i="0" u="none" strike="noStrike" cap="none" spc="0" normalizeH="0" baseline="0">
                <a:ln>
                  <a:noFill/>
                </a:ln>
                <a:solidFill>
                  <a:srgbClr val="000000"/>
                </a:solidFill>
                <a:effectLst/>
                <a:uLnTx/>
                <a:uFillTx/>
                <a:latin typeface="Hyundai Sans Head Office Light" panose="020B0404040000000000" pitchFamily="34" charset="0"/>
                <a:ea typeface="Hyundai Sans Head Office Light" panose="020B0404040000000000" pitchFamily="34" charset="0"/>
              </a:defRPr>
            </a:lvl1pPr>
            <a:lvl2pPr marL="0" lvl="1">
              <a:defRPr sz="1100">
                <a:solidFill>
                  <a:srgbClr val="000000"/>
                </a:solidFill>
                <a:latin typeface="Hyundai Sans Head Office Light" panose="020B0404040000000000" pitchFamily="34" charset="0"/>
                <a:ea typeface="Hyundai Sans Head Office Light" panose="020B0404040000000000" pitchFamily="34" charset="0"/>
              </a:defRPr>
            </a:lvl2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err="1">
                <a:ln>
                  <a:noFill/>
                </a:ln>
                <a:solidFill>
                  <a:prstClr val="white"/>
                </a:solidFill>
                <a:effectLst/>
                <a:uLnTx/>
                <a:uFillTx/>
                <a:latin typeface="Hyundai Sans Head Office Light" panose="020B0404040000000000" pitchFamily="34" charset="0"/>
                <a:cs typeface="+mn-cs"/>
              </a:rPr>
              <a:t>Xcient</a:t>
            </a:r>
            <a:r>
              <a:rPr kumimoji="0" lang="en-US" sz="1600" b="1" i="0" u="none" strike="noStrike" kern="1200" cap="none" spc="0" normalizeH="0" baseline="0" noProof="0">
                <a:ln>
                  <a:noFill/>
                </a:ln>
                <a:solidFill>
                  <a:prstClr val="white"/>
                </a:solidFill>
                <a:effectLst/>
                <a:uLnTx/>
                <a:uFillTx/>
                <a:latin typeface="Hyundai Sans Head Office Light" panose="020B0404040000000000" pitchFamily="34" charset="0"/>
                <a:cs typeface="+mn-cs"/>
              </a:rPr>
              <a:t> – Heavy Duty FCEV</a:t>
            </a:r>
          </a:p>
        </p:txBody>
      </p:sp>
      <p:sp>
        <p:nvSpPr>
          <p:cNvPr id="42" name="TextBox 41">
            <a:extLst>
              <a:ext uri="{FF2B5EF4-FFF2-40B4-BE49-F238E27FC236}">
                <a16:creationId xmlns:a16="http://schemas.microsoft.com/office/drawing/2014/main" id="{9385C939-28C1-4354-9E35-2EA318B1FA13}"/>
              </a:ext>
            </a:extLst>
          </p:cNvPr>
          <p:cNvSpPr txBox="1"/>
          <p:nvPr/>
        </p:nvSpPr>
        <p:spPr>
          <a:xfrm>
            <a:off x="284865" y="1559710"/>
            <a:ext cx="7464451" cy="923330"/>
          </a:xfrm>
          <a:prstGeom prst="rect">
            <a:avLst/>
          </a:prstGeom>
          <a:noFill/>
        </p:spPr>
        <p:txBody>
          <a:bodyPr wrap="square">
            <a:spAutoFit/>
          </a:bodyPr>
          <a:lstStyle>
            <a:defPPr>
              <a:defRPr lang="en-US"/>
            </a:defPPr>
            <a:lvl1pPr>
              <a:defRPr kumimoji="0" sz="1100" b="0" i="0" u="none" strike="noStrike" cap="none" spc="0" normalizeH="0" baseline="0">
                <a:ln>
                  <a:noFill/>
                </a:ln>
                <a:solidFill>
                  <a:srgbClr val="000000"/>
                </a:solidFill>
                <a:effectLst/>
                <a:uLnTx/>
                <a:uFillTx/>
                <a:latin typeface="Hyundai Sans Head Office Light" panose="020B0404040000000000" pitchFamily="34" charset="0"/>
                <a:ea typeface="Hyundai Sans Head Office Light" panose="020B0404040000000000" pitchFamily="34" charset="0"/>
              </a:defRPr>
            </a:lvl1pPr>
            <a:lvl2pPr marL="0" lvl="1">
              <a:defRPr sz="1100">
                <a:solidFill>
                  <a:srgbClr val="000000"/>
                </a:solidFill>
                <a:latin typeface="Hyundai Sans Head Office Light" panose="020B0404040000000000" pitchFamily="34" charset="0"/>
                <a:ea typeface="Hyundai Sans Head Office Light" panose="020B0404040000000000" pitchFamily="34" charset="0"/>
              </a:defRPr>
            </a:lvl2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Hyundai Sans Head Office Light" panose="020B0404040000000000" pitchFamily="34" charset="0"/>
                <a:cs typeface="+mn-cs"/>
              </a:rPr>
              <a:t>Hyundai continues to implement the elements needed for an EV-focused business model, such as infrastructure partnerships, subscription services, energy eco-systems</a:t>
            </a:r>
          </a:p>
        </p:txBody>
      </p:sp>
      <p:sp>
        <p:nvSpPr>
          <p:cNvPr id="19" name="Title 1">
            <a:extLst>
              <a:ext uri="{FF2B5EF4-FFF2-40B4-BE49-F238E27FC236}">
                <a16:creationId xmlns:a16="http://schemas.microsoft.com/office/drawing/2014/main" id="{0E90DDBD-0347-45A7-A05A-5DF829EF54E4}"/>
              </a:ext>
            </a:extLst>
          </p:cNvPr>
          <p:cNvSpPr txBox="1">
            <a:spLocks/>
          </p:cNvSpPr>
          <p:nvPr/>
        </p:nvSpPr>
        <p:spPr>
          <a:xfrm>
            <a:off x="129800" y="-44874"/>
            <a:ext cx="10908792" cy="713232"/>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6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Hyundai Sans Head" panose="020B0504040000000000" pitchFamily="34" charset="0"/>
                <a:ea typeface="Hyundai Sans Head" panose="020B0504040000000000" pitchFamily="34" charset="0"/>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a:ln>
                  <a:noFill/>
                </a:ln>
                <a:gradFill flip="none" rotWithShape="1">
                  <a:gsLst>
                    <a:gs pos="28000">
                      <a:prstClr val="white">
                        <a:lumMod val="93000"/>
                      </a:prstClr>
                    </a:gs>
                    <a:gs pos="0">
                      <a:prstClr val="black">
                        <a:lumMod val="25000"/>
                        <a:lumOff val="75000"/>
                      </a:prstClr>
                    </a:gs>
                    <a:gs pos="100000">
                      <a:srgbClr val="94D7E4">
                        <a:lumMod val="0"/>
                        <a:lumOff val="100000"/>
                      </a:srgbClr>
                    </a:gs>
                  </a:gsLst>
                  <a:lin ang="4800000" scaled="0"/>
                  <a:tileRect/>
                </a:gradFill>
                <a:effectLst/>
                <a:uLnTx/>
                <a:uFillTx/>
                <a:latin typeface="Hyundai Sans Head" panose="020B0504040000000000" pitchFamily="34" charset="0"/>
                <a:cs typeface="+mj-cs"/>
              </a:rPr>
              <a:t>Hyundai is Uniquely Invested in Future Mobility Technologies</a:t>
            </a:r>
          </a:p>
        </p:txBody>
      </p:sp>
      <p:pic>
        <p:nvPicPr>
          <p:cNvPr id="17" name="Picture 2">
            <a:extLst>
              <a:ext uri="{FF2B5EF4-FFF2-40B4-BE49-F238E27FC236}">
                <a16:creationId xmlns:a16="http://schemas.microsoft.com/office/drawing/2014/main" id="{9615F7CA-241C-A26C-F314-BFDCF04643BF}"/>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tretch>
            <a:fillRect/>
          </a:stretch>
        </p:blipFill>
        <p:spPr bwMode="auto">
          <a:xfrm>
            <a:off x="2125835" y="4836625"/>
            <a:ext cx="3536313" cy="1609023"/>
          </a:xfrm>
          <a:prstGeom prst="rect">
            <a:avLst/>
          </a:prstGeom>
          <a:solidFill>
            <a:srgbClr val="FFFFFF"/>
          </a:solidFill>
          <a:ln>
            <a:solidFill>
              <a:schemeClr val="accent1"/>
            </a:solidFill>
          </a:ln>
        </p:spPr>
      </p:pic>
      <p:pic>
        <p:nvPicPr>
          <p:cNvPr id="18" name="Picture 17" descr="A car parked outside a building&#10;&#10;Description automatically generated with medium confidence">
            <a:extLst>
              <a:ext uri="{FF2B5EF4-FFF2-40B4-BE49-F238E27FC236}">
                <a16:creationId xmlns:a16="http://schemas.microsoft.com/office/drawing/2014/main" id="{CE21350E-2BDC-5F66-AF19-8FAF002FEDA3}"/>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t="12434" b="12434"/>
          <a:stretch/>
        </p:blipFill>
        <p:spPr>
          <a:xfrm>
            <a:off x="3812099" y="2801505"/>
            <a:ext cx="3331800" cy="1875778"/>
          </a:xfrm>
          <a:prstGeom prst="rect">
            <a:avLst/>
          </a:prstGeom>
          <a:ln>
            <a:solidFill>
              <a:schemeClr val="accent1"/>
            </a:solidFill>
          </a:ln>
        </p:spPr>
      </p:pic>
      <p:pic>
        <p:nvPicPr>
          <p:cNvPr id="20" name="Picture 2" descr="Hyundai IONIQ 5 To Come With 2 Years Of Free Charging On Electrify America  Network">
            <a:extLst>
              <a:ext uri="{FF2B5EF4-FFF2-40B4-BE49-F238E27FC236}">
                <a16:creationId xmlns:a16="http://schemas.microsoft.com/office/drawing/2014/main" id="{4A1F5D61-829A-F1BB-0948-A71078EB4BC6}"/>
              </a:ext>
            </a:extLst>
          </p:cNvPr>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24299" t="17029" r="4465" b="2"/>
          <a:stretch/>
        </p:blipFill>
        <p:spPr bwMode="auto">
          <a:xfrm>
            <a:off x="771531" y="2802677"/>
            <a:ext cx="2861364" cy="1874606"/>
          </a:xfrm>
          <a:prstGeom prst="rect">
            <a:avLst/>
          </a:prstGeom>
          <a:solidFill>
            <a:srgbClr val="FFFFFF"/>
          </a:solidFill>
          <a:ln>
            <a:solidFill>
              <a:schemeClr val="accent1"/>
            </a:solidFill>
          </a:ln>
        </p:spPr>
      </p:pic>
    </p:spTree>
    <p:extLst>
      <p:ext uri="{BB962C8B-B14F-4D97-AF65-F5344CB8AC3E}">
        <p14:creationId xmlns:p14="http://schemas.microsoft.com/office/powerpoint/2010/main" val="7110252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2AD1A6A-E5B5-4E68-A1F3-63101886D9F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1200" b="0" i="0" u="none" strike="noStrike" kern="1200" cap="none" spc="0" normalizeH="0" baseline="0" noProof="0" smtClean="0">
                <a:ln>
                  <a:noFill/>
                </a:ln>
                <a:solidFill>
                  <a:prstClr val="white">
                    <a:lumMod val="85000"/>
                  </a:prstClr>
                </a:solidFill>
                <a:effectLst/>
                <a:uLnTx/>
                <a:uFillTx/>
                <a:latin typeface="Hyundai Sans Head" panose="020B0504040000000000" pitchFamily="34"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white">
                  <a:lumMod val="85000"/>
                </a:prstClr>
              </a:solidFill>
              <a:effectLst/>
              <a:uLnTx/>
              <a:uFillTx/>
              <a:latin typeface="Hyundai Sans Head" panose="020B0504040000000000" pitchFamily="34" charset="0"/>
              <a:cs typeface="+mn-cs"/>
            </a:endParaRPr>
          </a:p>
        </p:txBody>
      </p:sp>
      <p:sp>
        <p:nvSpPr>
          <p:cNvPr id="37" name="Trapezoid 36">
            <a:extLst>
              <a:ext uri="{FF2B5EF4-FFF2-40B4-BE49-F238E27FC236}">
                <a16:creationId xmlns:a16="http://schemas.microsoft.com/office/drawing/2014/main" id="{D423D97F-AA36-4682-B464-95D6D8F02D71}"/>
              </a:ext>
            </a:extLst>
          </p:cNvPr>
          <p:cNvSpPr/>
          <p:nvPr/>
        </p:nvSpPr>
        <p:spPr>
          <a:xfrm rot="5400000">
            <a:off x="530514" y="1223643"/>
            <a:ext cx="4990593" cy="6051625"/>
          </a:xfrm>
          <a:prstGeom prst="trapezoid">
            <a:avLst>
              <a:gd name="adj" fmla="val 20672"/>
            </a:avLst>
          </a:prstGeom>
          <a:gradFill flip="none" rotWithShape="1">
            <a:gsLst>
              <a:gs pos="100000">
                <a:schemeClr val="accent1"/>
              </a:gs>
              <a:gs pos="0">
                <a:schemeClr val="accent1">
                  <a:lumMod val="50000"/>
                </a:schemeClr>
              </a:gs>
            </a:gsLst>
            <a:lin ang="16200000" scaled="1"/>
            <a:tileRect/>
          </a:gradFill>
          <a:ln w="12700" cap="flat" cmpd="sng" algn="ctr">
            <a:no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srgbClr val="FFFFFF"/>
              </a:solidFill>
              <a:effectLst>
                <a:outerShdw blurRad="38100" dist="38100" dir="2700000" algn="tl">
                  <a:srgbClr val="000000">
                    <a:alpha val="43137"/>
                  </a:srgbClr>
                </a:outerShdw>
              </a:effectLst>
              <a:uLnTx/>
              <a:uFillTx/>
              <a:latin typeface="Hyundai Sans Head Medium" charset="0"/>
              <a:ea typeface="Hyundai Sans Head Medium" charset="0"/>
              <a:cs typeface="+mn-cs"/>
            </a:endParaRPr>
          </a:p>
        </p:txBody>
      </p:sp>
      <p:sp>
        <p:nvSpPr>
          <p:cNvPr id="38" name="Content Placeholder 8">
            <a:extLst>
              <a:ext uri="{FF2B5EF4-FFF2-40B4-BE49-F238E27FC236}">
                <a16:creationId xmlns:a16="http://schemas.microsoft.com/office/drawing/2014/main" id="{B0775455-EEB9-436F-871E-38221696593D}"/>
              </a:ext>
            </a:extLst>
          </p:cNvPr>
          <p:cNvSpPr txBox="1">
            <a:spLocks/>
          </p:cNvSpPr>
          <p:nvPr/>
        </p:nvSpPr>
        <p:spPr>
          <a:xfrm>
            <a:off x="163701" y="857020"/>
            <a:ext cx="11972544" cy="790841"/>
          </a:xfrm>
          <a:prstGeom prst="rect">
            <a:avLst/>
          </a:prstGeom>
        </p:spPr>
        <p:txBody>
          <a:bodyPr vert="horz" lIns="0" tIns="0" rIns="0" bIns="0" rtlCol="0">
            <a:noAutofit/>
          </a:bodyPr>
          <a:lstStyle>
            <a:lvl1pPr marL="0" indent="0" algn="ctr" defTabSz="914400" rtl="0" eaLnBrk="1" latinLnBrk="0" hangingPunct="1">
              <a:spcBef>
                <a:spcPct val="20000"/>
              </a:spcBef>
              <a:buClr>
                <a:schemeClr val="accent1"/>
              </a:buClr>
              <a:buFont typeface="Arial" panose="020B0604020202020204" pitchFamily="34" charset="0"/>
              <a:buNone/>
              <a:defRPr sz="2000" kern="1200">
                <a:solidFill>
                  <a:schemeClr val="tx1">
                    <a:tint val="75000"/>
                  </a:schemeClr>
                </a:solidFill>
                <a:latin typeface="+mn-lt"/>
                <a:ea typeface="+mn-ea"/>
                <a:cs typeface="Gotham Light" pitchFamily="50" charset="0"/>
              </a:defRPr>
            </a:lvl1pPr>
            <a:lvl2pPr marL="609166" indent="0" algn="ctr" defTabSz="914400" rtl="0" eaLnBrk="1" latinLnBrk="0" hangingPunct="1">
              <a:spcBef>
                <a:spcPct val="20000"/>
              </a:spcBef>
              <a:buClr>
                <a:schemeClr val="accent2"/>
              </a:buClr>
              <a:buSzPct val="75000"/>
              <a:buFont typeface="Arial" panose="020B0604020202020204" pitchFamily="34" charset="0"/>
              <a:buNone/>
              <a:defRPr sz="1800" kern="1200">
                <a:solidFill>
                  <a:schemeClr val="tx1">
                    <a:tint val="75000"/>
                  </a:schemeClr>
                </a:solidFill>
                <a:latin typeface="+mn-lt"/>
                <a:ea typeface="+mn-ea"/>
                <a:cs typeface="Gotham Light" pitchFamily="50" charset="0"/>
              </a:defRPr>
            </a:lvl2pPr>
            <a:lvl3pPr marL="1218331" indent="0" algn="ctr" defTabSz="914400" rtl="0" eaLnBrk="1" latinLnBrk="0" hangingPunct="1">
              <a:spcBef>
                <a:spcPct val="20000"/>
              </a:spcBef>
              <a:buClr>
                <a:schemeClr val="accent2"/>
              </a:buClr>
              <a:buFont typeface="Arial" panose="020B0604020202020204" pitchFamily="34" charset="0"/>
              <a:buNone/>
              <a:defRPr sz="1600" kern="1200">
                <a:solidFill>
                  <a:schemeClr val="tx1">
                    <a:tint val="75000"/>
                  </a:schemeClr>
                </a:solidFill>
                <a:latin typeface="+mn-lt"/>
                <a:ea typeface="+mn-ea"/>
                <a:cs typeface="Gotham Light" pitchFamily="50" charset="0"/>
              </a:defRPr>
            </a:lvl3pPr>
            <a:lvl4pPr marL="1827497" indent="0" algn="ctr" defTabSz="914400" rtl="0" eaLnBrk="1" latinLnBrk="0" hangingPunct="1">
              <a:spcBef>
                <a:spcPct val="20000"/>
              </a:spcBef>
              <a:buClr>
                <a:schemeClr val="accent2"/>
              </a:buClr>
              <a:buSzPct val="75000"/>
              <a:buFont typeface="Arial" panose="020B0604020202020204" pitchFamily="34" charset="0"/>
              <a:buNone/>
              <a:defRPr sz="1400" kern="1200">
                <a:solidFill>
                  <a:schemeClr val="tx1">
                    <a:tint val="75000"/>
                  </a:schemeClr>
                </a:solidFill>
                <a:latin typeface="+mn-lt"/>
                <a:ea typeface="+mn-ea"/>
                <a:cs typeface="Gotham Light" pitchFamily="50" charset="0"/>
              </a:defRPr>
            </a:lvl4pPr>
            <a:lvl5pPr marL="2436663" indent="0" algn="ctr" defTabSz="914400" rtl="0" eaLnBrk="1" latinLnBrk="0" hangingPunct="1">
              <a:spcBef>
                <a:spcPct val="20000"/>
              </a:spcBef>
              <a:buClr>
                <a:schemeClr val="accent2"/>
              </a:buClr>
              <a:buFont typeface="Arial" panose="020B0604020202020204" pitchFamily="34" charset="0"/>
              <a:buNone/>
              <a:defRPr sz="1400" kern="1200">
                <a:solidFill>
                  <a:schemeClr val="tx1">
                    <a:tint val="75000"/>
                  </a:schemeClr>
                </a:solidFill>
                <a:latin typeface="+mn-lt"/>
                <a:ea typeface="+mn-ea"/>
                <a:cs typeface="Gotham Light" pitchFamily="50" charset="0"/>
              </a:defRPr>
            </a:lvl5pPr>
            <a:lvl6pPr marL="3045829"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3654995"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4264161"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4873326"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0" marR="0" lvl="0" indent="0" algn="l" defTabSz="914354" rtl="0" eaLnBrk="1" fontAlgn="auto" latinLnBrk="0" hangingPunct="1">
              <a:lnSpc>
                <a:spcPct val="100000"/>
              </a:lnSpc>
              <a:spcBef>
                <a:spcPct val="20000"/>
              </a:spcBef>
              <a:spcAft>
                <a:spcPts val="0"/>
              </a:spcAft>
              <a:buClr>
                <a:srgbClr val="5B9BD5"/>
              </a:buClr>
              <a:buSzTx/>
              <a:buFont typeface="Arial" panose="020B0604020202020204" pitchFamily="34" charset="0"/>
              <a:buNone/>
              <a:tabLst/>
              <a:defRPr/>
            </a:pPr>
            <a:r>
              <a:rPr kumimoji="0" lang="en-US" sz="2000" b="0" i="0" u="none" strike="noStrike" kern="1200" cap="none" spc="0" normalizeH="0" baseline="0" noProof="0">
                <a:ln>
                  <a:noFill/>
                </a:ln>
                <a:solidFill>
                  <a:srgbClr val="FFFF00"/>
                </a:solidFill>
                <a:effectLst/>
                <a:uLnTx/>
                <a:uFillTx/>
                <a:latin typeface="Hyundai Sans Head Light" panose="020B0404040000000000" pitchFamily="34" charset="0"/>
                <a:ea typeface="Hyundai Sans Head Light" panose="020B0404040000000000" pitchFamily="34" charset="0"/>
              </a:rPr>
              <a:t>Our strategic vision, simply called ‘Strategy 2025’, will help us emerge as a leader in a </a:t>
            </a:r>
            <a:r>
              <a:rPr kumimoji="0" lang="en-US" sz="2000" b="0" i="0" u="none" strike="noStrike" kern="1200" cap="none" spc="0" normalizeH="0" baseline="0" noProof="0">
                <a:ln>
                  <a:noFill/>
                </a:ln>
                <a:solidFill>
                  <a:srgbClr val="FFFF00"/>
                </a:solidFill>
                <a:effectLst/>
                <a:uLnTx/>
                <a:uFillTx/>
                <a:latin typeface="Hyundai Sans Head Medium" panose="020B0604040000000000" pitchFamily="34" charset="0"/>
                <a:ea typeface="Hyundai Sans Head Medium" panose="020B0604040000000000" pitchFamily="34" charset="0"/>
              </a:rPr>
              <a:t>new era of mobility</a:t>
            </a:r>
            <a:r>
              <a:rPr kumimoji="0" lang="en-US" sz="2000" b="0" i="0" u="none" strike="noStrike" kern="1200" cap="none" spc="0" normalizeH="0" baseline="0" noProof="0">
                <a:ln>
                  <a:noFill/>
                </a:ln>
                <a:solidFill>
                  <a:srgbClr val="FFFF00"/>
                </a:solidFill>
                <a:effectLst/>
                <a:uLnTx/>
                <a:uFillTx/>
                <a:latin typeface="Hyundai Sans Head Light" panose="020B0404040000000000" pitchFamily="34" charset="0"/>
                <a:ea typeface="Hyundai Sans Head Light" panose="020B0404040000000000" pitchFamily="34" charset="0"/>
              </a:rPr>
              <a:t>.</a:t>
            </a:r>
          </a:p>
        </p:txBody>
      </p:sp>
      <p:grpSp>
        <p:nvGrpSpPr>
          <p:cNvPr id="39" name="Group 38">
            <a:extLst>
              <a:ext uri="{FF2B5EF4-FFF2-40B4-BE49-F238E27FC236}">
                <a16:creationId xmlns:a16="http://schemas.microsoft.com/office/drawing/2014/main" id="{264C7806-024E-4FBA-A1E7-23B5F2FBBD27}"/>
              </a:ext>
            </a:extLst>
          </p:cNvPr>
          <p:cNvGrpSpPr/>
          <p:nvPr/>
        </p:nvGrpSpPr>
        <p:grpSpPr>
          <a:xfrm>
            <a:off x="6203191" y="2276955"/>
            <a:ext cx="5833599" cy="4157478"/>
            <a:chOff x="4504454" y="1636710"/>
            <a:chExt cx="5833599" cy="4157478"/>
          </a:xfrm>
        </p:grpSpPr>
        <p:grpSp>
          <p:nvGrpSpPr>
            <p:cNvPr id="40" name="Group 39">
              <a:extLst>
                <a:ext uri="{FF2B5EF4-FFF2-40B4-BE49-F238E27FC236}">
                  <a16:creationId xmlns:a16="http://schemas.microsoft.com/office/drawing/2014/main" id="{D711E8B3-BBCE-47B5-9938-A6AD8E9794C4}"/>
                </a:ext>
              </a:extLst>
            </p:cNvPr>
            <p:cNvGrpSpPr/>
            <p:nvPr/>
          </p:nvGrpSpPr>
          <p:grpSpPr>
            <a:xfrm>
              <a:off x="4504454" y="1636710"/>
              <a:ext cx="5833599" cy="2295003"/>
              <a:chOff x="244935" y="1860866"/>
              <a:chExt cx="5833599" cy="2295003"/>
            </a:xfrm>
          </p:grpSpPr>
          <p:sp>
            <p:nvSpPr>
              <p:cNvPr id="53" name="Rounded Rectangle 50">
                <a:extLst>
                  <a:ext uri="{FF2B5EF4-FFF2-40B4-BE49-F238E27FC236}">
                    <a16:creationId xmlns:a16="http://schemas.microsoft.com/office/drawing/2014/main" id="{EC459E2B-7481-4871-8AEF-5A8AC69FE50E}"/>
                  </a:ext>
                </a:extLst>
              </p:cNvPr>
              <p:cNvSpPr/>
              <p:nvPr/>
            </p:nvSpPr>
            <p:spPr>
              <a:xfrm>
                <a:off x="3196452" y="1860866"/>
                <a:ext cx="2882082" cy="2029338"/>
              </a:xfrm>
              <a:prstGeom prst="roundRect">
                <a:avLst>
                  <a:gd name="adj" fmla="val 11585"/>
                </a:avLst>
              </a:prstGeom>
              <a:solidFill>
                <a:sysClr val="window" lastClr="FFFFFF">
                  <a:lumMod val="50000"/>
                  <a:alpha val="42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54" name="Rounded Rectangle 51">
                <a:extLst>
                  <a:ext uri="{FF2B5EF4-FFF2-40B4-BE49-F238E27FC236}">
                    <a16:creationId xmlns:a16="http://schemas.microsoft.com/office/drawing/2014/main" id="{4634B4B1-B68B-4908-9809-7E9A77D55D0C}"/>
                  </a:ext>
                </a:extLst>
              </p:cNvPr>
              <p:cNvSpPr/>
              <p:nvPr/>
            </p:nvSpPr>
            <p:spPr>
              <a:xfrm>
                <a:off x="244935" y="1860866"/>
                <a:ext cx="2882082" cy="2029338"/>
              </a:xfrm>
              <a:prstGeom prst="roundRect">
                <a:avLst>
                  <a:gd name="adj" fmla="val 11585"/>
                </a:avLst>
              </a:prstGeom>
              <a:solidFill>
                <a:sysClr val="window" lastClr="FFFFFF">
                  <a:lumMod val="50000"/>
                  <a:alpha val="42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55" name="TextBox 54">
                <a:extLst>
                  <a:ext uri="{FF2B5EF4-FFF2-40B4-BE49-F238E27FC236}">
                    <a16:creationId xmlns:a16="http://schemas.microsoft.com/office/drawing/2014/main" id="{72A9E48D-A3EE-4855-B62C-E3BFC023A5A4}"/>
                  </a:ext>
                </a:extLst>
              </p:cNvPr>
              <p:cNvSpPr txBox="1"/>
              <p:nvPr/>
            </p:nvSpPr>
            <p:spPr>
              <a:xfrm>
                <a:off x="318482" y="1937160"/>
                <a:ext cx="2698629" cy="1681278"/>
              </a:xfrm>
              <a:prstGeom prst="rect">
                <a:avLst/>
              </a:prstGeom>
              <a:noFill/>
              <a:ln>
                <a:noFill/>
              </a:ln>
            </p:spPr>
            <p:txBody>
              <a:bodyPr vert="horz" wrap="square" lIns="91440" tIns="0" rIns="0" bIns="0" rtlCol="0" anchor="t">
                <a:no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prstClr val="white"/>
                    </a:solidFill>
                    <a:effectLst/>
                    <a:uLnTx/>
                    <a:uFillTx/>
                    <a:latin typeface="Hyundai Sans Head Medium" panose="020B0604040000000000" pitchFamily="34" charset="0"/>
                    <a:ea typeface="Hyundai Sans Head Medium" panose="020B0604040000000000" pitchFamily="34" charset="0"/>
                    <a:cs typeface="Hyundai Sans Head Office Medium"/>
                  </a:rPr>
                  <a:t>Electric</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prstClr val="white"/>
                    </a:solidFill>
                    <a:effectLst/>
                    <a:uLnTx/>
                    <a:uFillTx/>
                    <a:latin typeface="Hyundai Sans Head Medium" panose="020B0604040000000000" pitchFamily="34" charset="0"/>
                    <a:ea typeface="Hyundai Sans Head Medium" panose="020B0604040000000000" pitchFamily="34" charset="0"/>
                    <a:cs typeface="Hyundai Sans Head Office Medium"/>
                  </a:rPr>
                  <a:t>Vehicle (EV)</a:t>
                </a:r>
              </a:p>
            </p:txBody>
          </p:sp>
          <p:sp>
            <p:nvSpPr>
              <p:cNvPr id="56" name="TextBox 55">
                <a:extLst>
                  <a:ext uri="{FF2B5EF4-FFF2-40B4-BE49-F238E27FC236}">
                    <a16:creationId xmlns:a16="http://schemas.microsoft.com/office/drawing/2014/main" id="{E4B6EE29-D98C-4469-8A20-2F0584BE3785}"/>
                  </a:ext>
                </a:extLst>
              </p:cNvPr>
              <p:cNvSpPr txBox="1"/>
              <p:nvPr/>
            </p:nvSpPr>
            <p:spPr>
              <a:xfrm>
                <a:off x="3332415" y="1937160"/>
                <a:ext cx="2387262" cy="1681278"/>
              </a:xfrm>
              <a:prstGeom prst="rect">
                <a:avLst/>
              </a:prstGeom>
              <a:noFill/>
              <a:ln>
                <a:noFill/>
              </a:ln>
            </p:spPr>
            <p:txBody>
              <a:bodyPr vert="horz" wrap="square" lIns="91440" tIns="0" rIns="0" bIns="0" rtlCol="0" anchor="t">
                <a:no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prstClr val="white"/>
                    </a:solidFill>
                    <a:effectLst/>
                    <a:uLnTx/>
                    <a:uFillTx/>
                    <a:latin typeface="Hyundai Sans Head Medium" panose="020B0604040000000000" pitchFamily="34" charset="0"/>
                    <a:ea typeface="Hyundai Sans Head Medium" panose="020B0604040000000000" pitchFamily="34" charset="0"/>
                    <a:cs typeface="Hyundai Sans Head Office Medium"/>
                  </a:rPr>
                  <a:t>Supernal - Advanced Air Mobility</a:t>
                </a:r>
              </a:p>
            </p:txBody>
          </p:sp>
          <p:sp>
            <p:nvSpPr>
              <p:cNvPr id="57" name="TextBox 56">
                <a:extLst>
                  <a:ext uri="{FF2B5EF4-FFF2-40B4-BE49-F238E27FC236}">
                    <a16:creationId xmlns:a16="http://schemas.microsoft.com/office/drawing/2014/main" id="{B6C61DE6-3365-43C3-85E4-AA3FC83EC8C8}"/>
                  </a:ext>
                </a:extLst>
              </p:cNvPr>
              <p:cNvSpPr txBox="1"/>
              <p:nvPr/>
            </p:nvSpPr>
            <p:spPr>
              <a:xfrm>
                <a:off x="2867517" y="2712943"/>
                <a:ext cx="490657" cy="392438"/>
              </a:xfrm>
              <a:prstGeom prst="rect">
                <a:avLst/>
              </a:prstGeom>
              <a:noFill/>
              <a:ln>
                <a:noFill/>
              </a:ln>
            </p:spPr>
            <p:txBody>
              <a:bodyPr vert="horz" wrap="square" lIns="91440" tIns="0" rIns="0" bIns="0" rtlCol="0" anchor="ctr">
                <a:noAutofit/>
              </a:bodyPr>
              <a:lstStyle/>
              <a:p>
                <a:pPr marL="0" marR="0" lvl="0" indent="0" algn="ctr" defTabSz="914400" rtl="0" eaLnBrk="0" fontAlgn="auto" latinLnBrk="0" hangingPunct="0">
                  <a:lnSpc>
                    <a:spcPct val="100000"/>
                  </a:lnSpc>
                  <a:spcBef>
                    <a:spcPts val="200"/>
                  </a:spcBef>
                  <a:spcAft>
                    <a:spcPts val="200"/>
                  </a:spcAft>
                  <a:buClrTx/>
                  <a:buSzTx/>
                  <a:buFontTx/>
                  <a:buNone/>
                  <a:tabLst/>
                  <a:defRPr/>
                </a:pPr>
                <a:r>
                  <a:rPr kumimoji="0" lang="en-US" sz="5400" b="0" i="0" u="none" strike="noStrike" kern="0" cap="none" spc="0" normalizeH="0" baseline="0" noProof="0">
                    <a:ln>
                      <a:noFill/>
                    </a:ln>
                    <a:solidFill>
                      <a:prstClr val="white"/>
                    </a:solidFill>
                    <a:effectLst/>
                    <a:uLnTx/>
                    <a:uFillTx/>
                    <a:latin typeface="Hyundai Sans Head Medium" panose="020B0604040000000000" pitchFamily="34" charset="0"/>
                    <a:ea typeface="Hyundai Sans Head Medium" panose="020B0604040000000000" pitchFamily="34" charset="0"/>
                    <a:cs typeface="Hyundai Sans Head Office Medium"/>
                  </a:rPr>
                  <a:t>+</a:t>
                </a:r>
              </a:p>
            </p:txBody>
          </p:sp>
          <p:sp>
            <p:nvSpPr>
              <p:cNvPr id="58" name="TextBox 57">
                <a:extLst>
                  <a:ext uri="{FF2B5EF4-FFF2-40B4-BE49-F238E27FC236}">
                    <a16:creationId xmlns:a16="http://schemas.microsoft.com/office/drawing/2014/main" id="{52897854-5A15-420F-84B8-7C00E19DD4C4}"/>
                  </a:ext>
                </a:extLst>
              </p:cNvPr>
              <p:cNvSpPr txBox="1"/>
              <p:nvPr/>
            </p:nvSpPr>
            <p:spPr>
              <a:xfrm>
                <a:off x="3342653" y="2824212"/>
                <a:ext cx="2640056" cy="1331657"/>
              </a:xfrm>
              <a:prstGeom prst="rect">
                <a:avLst/>
              </a:prstGeom>
              <a:noFill/>
              <a:ln>
                <a:noFill/>
              </a:ln>
            </p:spPr>
            <p:txBody>
              <a:bodyPr vert="horz" wrap="square" lIns="91440" tIns="0" rIns="0" bIns="0" rtlCol="0" anchor="t">
                <a:noAutofit/>
              </a:bodyPr>
              <a:lstStyle/>
              <a:p>
                <a:pPr marL="112713" marR="0" lvl="0" indent="-112713" algn="l" defTabSz="914400" rtl="0" eaLnBrk="0" fontAlgn="auto" latinLnBrk="0" hangingPunct="0">
                  <a:lnSpc>
                    <a:spcPct val="100000"/>
                  </a:lnSpc>
                  <a:spcBef>
                    <a:spcPts val="200"/>
                  </a:spcBef>
                  <a:spcAft>
                    <a:spcPts val="200"/>
                  </a:spcAft>
                  <a:buClrTx/>
                  <a:buSzTx/>
                  <a:buFont typeface="Arial" panose="020B0604020202020204" pitchFamily="34" charset="0"/>
                  <a:buChar char="•"/>
                  <a:tabLst/>
                  <a:defRPr/>
                </a:pPr>
                <a:r>
                  <a:rPr kumimoji="0" lang="en-US" sz="1100" b="0" i="0" u="none" strike="noStrike" kern="0" cap="none" spc="0" normalizeH="0" baseline="0" noProof="0">
                    <a:ln>
                      <a:noFill/>
                    </a:ln>
                    <a:solidFill>
                      <a:prstClr val="white"/>
                    </a:solidFill>
                    <a:effectLst/>
                    <a:uLnTx/>
                    <a:uFillTx/>
                    <a:latin typeface="Hyundai Sans Head" panose="020B0504040000000000" pitchFamily="34" charset="0"/>
                    <a:ea typeface="Hyundai Sans Head" panose="020B0504040000000000" pitchFamily="34" charset="0"/>
                    <a:cs typeface="Hyundai Sans Head Office Medium"/>
                  </a:rPr>
                  <a:t>Develop UAM as an innovative means of transportation to </a:t>
                </a:r>
                <a:r>
                  <a:rPr kumimoji="0" lang="en-US" sz="1100" b="0" i="0" u="none" strike="noStrike" kern="0" cap="none" spc="0" normalizeH="0" baseline="0" noProof="0">
                    <a:ln>
                      <a:noFill/>
                    </a:ln>
                    <a:solidFill>
                      <a:prstClr val="white"/>
                    </a:solidFill>
                    <a:effectLst/>
                    <a:uLnTx/>
                    <a:uFillTx/>
                    <a:latin typeface="Hyundai Sans Head Medium" panose="020B0604040000000000" pitchFamily="34" charset="0"/>
                    <a:ea typeface="Hyundai Sans Head Medium" panose="020B0604040000000000" pitchFamily="34" charset="0"/>
                    <a:cs typeface="Hyundai Sans Head Office Medium"/>
                  </a:rPr>
                  <a:t>help reduce urban congestion </a:t>
                </a:r>
                <a:r>
                  <a:rPr kumimoji="0" lang="en-US" sz="1100" b="0" i="0" u="none" strike="noStrike" kern="0" cap="none" spc="0" normalizeH="0" baseline="0" noProof="0">
                    <a:ln>
                      <a:noFill/>
                    </a:ln>
                    <a:solidFill>
                      <a:prstClr val="white"/>
                    </a:solidFill>
                    <a:effectLst/>
                    <a:uLnTx/>
                    <a:uFillTx/>
                    <a:latin typeface="Hyundai Sans Head" panose="020B0504040000000000" pitchFamily="34" charset="0"/>
                    <a:ea typeface="Hyundai Sans Head" panose="020B0504040000000000" pitchFamily="34" charset="0"/>
                    <a:cs typeface="Hyundai Sans Head Office Medium"/>
                  </a:rPr>
                  <a:t>Collaborate with private and public sectors to </a:t>
                </a:r>
                <a:r>
                  <a:rPr kumimoji="0" lang="en-US" sz="1100" b="0" i="0" u="none" strike="noStrike" kern="0" cap="none" spc="0" normalizeH="0" baseline="0" noProof="0">
                    <a:ln>
                      <a:noFill/>
                    </a:ln>
                    <a:solidFill>
                      <a:prstClr val="white"/>
                    </a:solidFill>
                    <a:effectLst/>
                    <a:uLnTx/>
                    <a:uFillTx/>
                    <a:latin typeface="Hyundai Sans Head Medium" panose="020B0604040000000000" pitchFamily="34" charset="0"/>
                    <a:ea typeface="Hyundai Sans Head Medium" panose="020B0604040000000000" pitchFamily="34" charset="0"/>
                    <a:cs typeface="Hyundai Sans Head Office Medium"/>
                  </a:rPr>
                  <a:t>create a safe and efficient UAM ecosystem</a:t>
                </a:r>
              </a:p>
            </p:txBody>
          </p:sp>
          <p:sp>
            <p:nvSpPr>
              <p:cNvPr id="59" name="TextBox 58">
                <a:extLst>
                  <a:ext uri="{FF2B5EF4-FFF2-40B4-BE49-F238E27FC236}">
                    <a16:creationId xmlns:a16="http://schemas.microsoft.com/office/drawing/2014/main" id="{8CA4ADDB-704A-48BC-9767-49CD1F8CD03F}"/>
                  </a:ext>
                </a:extLst>
              </p:cNvPr>
              <p:cNvSpPr txBox="1"/>
              <p:nvPr/>
            </p:nvSpPr>
            <p:spPr>
              <a:xfrm>
                <a:off x="329063" y="2593574"/>
                <a:ext cx="2538453" cy="1170599"/>
              </a:xfrm>
              <a:prstGeom prst="rect">
                <a:avLst/>
              </a:prstGeom>
              <a:noFill/>
              <a:ln>
                <a:noFill/>
              </a:ln>
            </p:spPr>
            <p:txBody>
              <a:bodyPr vert="horz" wrap="square" lIns="91440" tIns="0" rIns="0" bIns="0" rtlCol="0" anchor="t">
                <a:noAutofit/>
              </a:bodyPr>
              <a:lstStyle/>
              <a:p>
                <a:pPr marL="112713" marR="0" lvl="0" indent="-112713" algn="l" defTabSz="914400" rtl="0" eaLnBrk="0" fontAlgn="auto" latinLnBrk="0" hangingPunct="0">
                  <a:lnSpc>
                    <a:spcPct val="100000"/>
                  </a:lnSpc>
                  <a:spcBef>
                    <a:spcPts val="200"/>
                  </a:spcBef>
                  <a:spcAft>
                    <a:spcPts val="200"/>
                  </a:spcAft>
                  <a:buClrTx/>
                  <a:buSzTx/>
                  <a:buFont typeface="Arial" panose="020B0604020202020204" pitchFamily="34" charset="0"/>
                  <a:buChar char="•"/>
                  <a:tabLst/>
                  <a:defRPr/>
                </a:pPr>
                <a:r>
                  <a:rPr kumimoji="0" lang="en-US" sz="1100" b="0" i="0" u="none" strike="noStrike" kern="0" cap="none" spc="0" normalizeH="0" baseline="0" noProof="0">
                    <a:ln>
                      <a:noFill/>
                    </a:ln>
                    <a:solidFill>
                      <a:prstClr val="white"/>
                    </a:solidFill>
                    <a:effectLst/>
                    <a:uLnTx/>
                    <a:uFillTx/>
                    <a:latin typeface="Hyundai Sans Head" panose="020B0504040000000000" pitchFamily="34" charset="0"/>
                    <a:ea typeface="Hyundai Sans Head" panose="020B0504040000000000" pitchFamily="34" charset="0"/>
                    <a:cs typeface="Hyundai Sans Head Office Medium"/>
                  </a:rPr>
                  <a:t>Launch </a:t>
                </a:r>
                <a:r>
                  <a:rPr kumimoji="0" lang="en-US" sz="1100" b="0" i="0" u="none" strike="noStrike" kern="0" cap="none" spc="0" normalizeH="0" baseline="0" noProof="0">
                    <a:ln>
                      <a:noFill/>
                    </a:ln>
                    <a:solidFill>
                      <a:prstClr val="white"/>
                    </a:solidFill>
                    <a:effectLst/>
                    <a:uLnTx/>
                    <a:uFillTx/>
                    <a:latin typeface="Hyundai Sans Head Medium" panose="020B0604040000000000" pitchFamily="34" charset="0"/>
                    <a:ea typeface="Hyundai Sans Head Medium" panose="020B0604040000000000" pitchFamily="34" charset="0"/>
                    <a:cs typeface="Hyundai Sans Head Office Medium"/>
                  </a:rPr>
                  <a:t>IONIQ </a:t>
                </a:r>
                <a:r>
                  <a:rPr kumimoji="0" lang="en-US" sz="1100" b="0" i="0" u="none" strike="noStrike" kern="0" cap="none" spc="0" normalizeH="0" baseline="0" noProof="0">
                    <a:ln>
                      <a:noFill/>
                    </a:ln>
                    <a:solidFill>
                      <a:prstClr val="white"/>
                    </a:solidFill>
                    <a:effectLst/>
                    <a:uLnTx/>
                    <a:uFillTx/>
                    <a:latin typeface="Hyundai Sans Head" panose="020B0504040000000000" pitchFamily="34" charset="0"/>
                    <a:ea typeface="Hyundai Sans Head" panose="020B0504040000000000" pitchFamily="34" charset="0"/>
                    <a:cs typeface="Hyundai Sans Head Office Medium"/>
                  </a:rPr>
                  <a:t>dedicated </a:t>
                </a:r>
                <a:r>
                  <a:rPr kumimoji="0" lang="en-US" sz="1100" b="0" i="0" u="none" strike="noStrike" kern="0" cap="none" spc="0" normalizeH="0" baseline="0" noProof="0">
                    <a:ln>
                      <a:noFill/>
                    </a:ln>
                    <a:solidFill>
                      <a:prstClr val="white"/>
                    </a:solidFill>
                    <a:effectLst/>
                    <a:uLnTx/>
                    <a:uFillTx/>
                    <a:latin typeface="Hyundai Sans Head Medium" panose="020B0604040000000000" pitchFamily="34" charset="0"/>
                    <a:ea typeface="Hyundai Sans Head Medium" panose="020B0604040000000000" pitchFamily="34" charset="0"/>
                    <a:cs typeface="Hyundai Sans Head Office Medium"/>
                  </a:rPr>
                  <a:t>EV brand in 2021</a:t>
                </a:r>
              </a:p>
              <a:p>
                <a:pPr marL="112713" marR="0" lvl="0" indent="-112713" algn="l" defTabSz="914400" rtl="0" eaLnBrk="0" fontAlgn="auto" latinLnBrk="0" hangingPunct="0">
                  <a:lnSpc>
                    <a:spcPct val="100000"/>
                  </a:lnSpc>
                  <a:spcBef>
                    <a:spcPts val="200"/>
                  </a:spcBef>
                  <a:spcAft>
                    <a:spcPts val="200"/>
                  </a:spcAft>
                  <a:buClrTx/>
                  <a:buSzTx/>
                  <a:buFont typeface="Arial" panose="020B0604020202020204" pitchFamily="34" charset="0"/>
                  <a:buChar char="•"/>
                  <a:tabLst/>
                  <a:defRPr/>
                </a:pPr>
                <a:r>
                  <a:rPr kumimoji="0" lang="en-US" sz="1100" b="0" i="0" u="none" strike="noStrike" kern="0" cap="none" spc="0" normalizeH="0" baseline="0" noProof="0">
                    <a:ln>
                      <a:noFill/>
                    </a:ln>
                    <a:solidFill>
                      <a:prstClr val="white"/>
                    </a:solidFill>
                    <a:effectLst/>
                    <a:uLnTx/>
                    <a:uFillTx/>
                    <a:latin typeface="Hyundai Sans Head" panose="020B0504040000000000" pitchFamily="34" charset="0"/>
                    <a:ea typeface="Hyundai Sans Head" panose="020B0504040000000000" pitchFamily="34" charset="0"/>
                    <a:cs typeface="Hyundai Sans Head Office Medium"/>
                  </a:rPr>
                  <a:t>Achieve </a:t>
                </a:r>
                <a:r>
                  <a:rPr kumimoji="0" lang="en-US" sz="1100" b="0" i="0" u="none" strike="noStrike" kern="0" cap="none" spc="0" normalizeH="0" baseline="0" noProof="0">
                    <a:ln>
                      <a:noFill/>
                    </a:ln>
                    <a:solidFill>
                      <a:prstClr val="white"/>
                    </a:solidFill>
                    <a:effectLst/>
                    <a:uLnTx/>
                    <a:uFillTx/>
                    <a:latin typeface="Hyundai Sans Head Medium" panose="020B0604040000000000" pitchFamily="34" charset="0"/>
                    <a:ea typeface="Hyundai Sans Head Medium" panose="020B0604040000000000" pitchFamily="34" charset="0"/>
                    <a:cs typeface="Hyundai Sans Head Office Medium"/>
                  </a:rPr>
                  <a:t>8-10% global EV market share by 2040</a:t>
                </a:r>
              </a:p>
            </p:txBody>
          </p:sp>
          <p:pic>
            <p:nvPicPr>
              <p:cNvPr id="60" name="Picture 4" descr="https://www.hyundainews.com/assets/images/thumbnail-true/42658-HyundaiAnnouncesIONIQBrandDedicatedtoEVs3.jpg">
                <a:extLst>
                  <a:ext uri="{FF2B5EF4-FFF2-40B4-BE49-F238E27FC236}">
                    <a16:creationId xmlns:a16="http://schemas.microsoft.com/office/drawing/2014/main" id="{B16900AD-B8E3-45D7-AAA2-71ED6B3BE2D2}"/>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897717" y="1941466"/>
                <a:ext cx="1154111" cy="567939"/>
              </a:xfrm>
              <a:prstGeom prst="roundRect">
                <a:avLst>
                  <a:gd name="adj" fmla="val 28286"/>
                </a:avLst>
              </a:prstGeom>
              <a:gradFill>
                <a:gsLst>
                  <a:gs pos="100000">
                    <a:srgbClr val="002B5F">
                      <a:alpha val="0"/>
                    </a:srgbClr>
                  </a:gs>
                  <a:gs pos="0">
                    <a:srgbClr val="000000"/>
                  </a:gs>
                </a:gsLst>
                <a:lin ang="5400000" scaled="1"/>
              </a:gradFill>
              <a:ln w="12700" cap="flat" cmpd="sng" algn="ctr">
                <a:noFill/>
                <a:prstDash val="solid"/>
                <a:miter lim="800000"/>
              </a:ln>
              <a:effectLst/>
            </p:spPr>
          </p:pic>
          <p:pic>
            <p:nvPicPr>
              <p:cNvPr id="61" name="Picture 10" descr="Urban Mobility For A Future City | Mobility - Hyundai Worldwide">
                <a:extLst>
                  <a:ext uri="{FF2B5EF4-FFF2-40B4-BE49-F238E27FC236}">
                    <a16:creationId xmlns:a16="http://schemas.microsoft.com/office/drawing/2014/main" id="{4D05432E-DF07-4CFF-8AF3-0F5B575FA60D}"/>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4654652" y="2225435"/>
                <a:ext cx="1375553" cy="54171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1" name="Group 40">
              <a:extLst>
                <a:ext uri="{FF2B5EF4-FFF2-40B4-BE49-F238E27FC236}">
                  <a16:creationId xmlns:a16="http://schemas.microsoft.com/office/drawing/2014/main" id="{9513A35D-FC08-4189-A2CB-4EB46703B11E}"/>
                </a:ext>
              </a:extLst>
            </p:cNvPr>
            <p:cNvGrpSpPr/>
            <p:nvPr/>
          </p:nvGrpSpPr>
          <p:grpSpPr>
            <a:xfrm>
              <a:off x="4504454" y="3688068"/>
              <a:ext cx="5833598" cy="2106120"/>
              <a:chOff x="6147969" y="1860866"/>
              <a:chExt cx="5833598" cy="2106120"/>
            </a:xfrm>
          </p:grpSpPr>
          <p:sp>
            <p:nvSpPr>
              <p:cNvPr id="42" name="Rounded Rectangle 48">
                <a:extLst>
                  <a:ext uri="{FF2B5EF4-FFF2-40B4-BE49-F238E27FC236}">
                    <a16:creationId xmlns:a16="http://schemas.microsoft.com/office/drawing/2014/main" id="{D65BFC1F-3EEC-4636-A6EB-F8616B09A976}"/>
                  </a:ext>
                </a:extLst>
              </p:cNvPr>
              <p:cNvSpPr/>
              <p:nvPr/>
            </p:nvSpPr>
            <p:spPr>
              <a:xfrm>
                <a:off x="6147969" y="1860866"/>
                <a:ext cx="2882082" cy="2029338"/>
              </a:xfrm>
              <a:prstGeom prst="roundRect">
                <a:avLst>
                  <a:gd name="adj" fmla="val 11585"/>
                </a:avLst>
              </a:prstGeom>
              <a:solidFill>
                <a:sysClr val="window" lastClr="FFFFFF">
                  <a:lumMod val="50000"/>
                  <a:alpha val="42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43" name="Rounded Rectangle 49">
                <a:extLst>
                  <a:ext uri="{FF2B5EF4-FFF2-40B4-BE49-F238E27FC236}">
                    <a16:creationId xmlns:a16="http://schemas.microsoft.com/office/drawing/2014/main" id="{BD417ABB-FD53-4E02-BE03-EC0846E4DFE0}"/>
                  </a:ext>
                </a:extLst>
              </p:cNvPr>
              <p:cNvSpPr/>
              <p:nvPr/>
            </p:nvSpPr>
            <p:spPr>
              <a:xfrm>
                <a:off x="9099485" y="1860866"/>
                <a:ext cx="2882082" cy="2029338"/>
              </a:xfrm>
              <a:prstGeom prst="roundRect">
                <a:avLst>
                  <a:gd name="adj" fmla="val 11585"/>
                </a:avLst>
              </a:prstGeom>
              <a:solidFill>
                <a:sysClr val="window" lastClr="FFFFFF">
                  <a:lumMod val="50000"/>
                  <a:alpha val="42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44" name="TextBox 43">
                <a:extLst>
                  <a:ext uri="{FF2B5EF4-FFF2-40B4-BE49-F238E27FC236}">
                    <a16:creationId xmlns:a16="http://schemas.microsoft.com/office/drawing/2014/main" id="{81EB2BCC-89D6-4EAD-8283-CDE46BA82128}"/>
                  </a:ext>
                </a:extLst>
              </p:cNvPr>
              <p:cNvSpPr txBox="1"/>
              <p:nvPr/>
            </p:nvSpPr>
            <p:spPr>
              <a:xfrm>
                <a:off x="6265282" y="1937160"/>
                <a:ext cx="2596323" cy="1681278"/>
              </a:xfrm>
              <a:prstGeom prst="rect">
                <a:avLst/>
              </a:prstGeom>
              <a:noFill/>
              <a:ln>
                <a:noFill/>
              </a:ln>
            </p:spPr>
            <p:txBody>
              <a:bodyPr vert="horz" wrap="square" lIns="91440" tIns="0" rIns="0" bIns="0" rtlCol="0" anchor="t">
                <a:no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prstClr val="white"/>
                    </a:solidFill>
                    <a:effectLst/>
                    <a:uLnTx/>
                    <a:uFillTx/>
                    <a:latin typeface="Hyundai Sans Head Medium" panose="020B0604040000000000" pitchFamily="34" charset="0"/>
                    <a:ea typeface="Hyundai Sans Head Medium" panose="020B0604040000000000" pitchFamily="34" charset="0"/>
                    <a:cs typeface="Hyundai Sans Head Office Medium"/>
                  </a:rPr>
                  <a:t>Motional- Autonomous</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prstClr val="white"/>
                    </a:solidFill>
                    <a:effectLst/>
                    <a:uLnTx/>
                    <a:uFillTx/>
                    <a:latin typeface="Hyundai Sans Head Medium" panose="020B0604040000000000" pitchFamily="34" charset="0"/>
                    <a:ea typeface="Hyundai Sans Head Medium" panose="020B0604040000000000" pitchFamily="34" charset="0"/>
                    <a:cs typeface="Hyundai Sans Head Office Medium"/>
                  </a:rPr>
                  <a:t>Driving Technology</a:t>
                </a:r>
              </a:p>
            </p:txBody>
          </p:sp>
          <p:sp>
            <p:nvSpPr>
              <p:cNvPr id="45" name="TextBox 44">
                <a:extLst>
                  <a:ext uri="{FF2B5EF4-FFF2-40B4-BE49-F238E27FC236}">
                    <a16:creationId xmlns:a16="http://schemas.microsoft.com/office/drawing/2014/main" id="{C08D95EC-B0C8-4126-95A7-5E6B48706647}"/>
                  </a:ext>
                </a:extLst>
              </p:cNvPr>
              <p:cNvSpPr txBox="1"/>
              <p:nvPr/>
            </p:nvSpPr>
            <p:spPr>
              <a:xfrm>
                <a:off x="9188936" y="1937160"/>
                <a:ext cx="2693241" cy="1681278"/>
              </a:xfrm>
              <a:prstGeom prst="rect">
                <a:avLst/>
              </a:prstGeom>
              <a:noFill/>
              <a:ln>
                <a:noFill/>
              </a:ln>
            </p:spPr>
            <p:txBody>
              <a:bodyPr vert="horz" wrap="square" lIns="91440" tIns="0" rIns="0" bIns="0" rtlCol="0" anchor="t">
                <a:noAutofit/>
              </a:bodyPr>
              <a:lstStyle/>
              <a:p>
                <a:pPr marL="0" marR="0" lvl="0" indent="0" algn="l" defTabSz="914400" rtl="0" eaLnBrk="0" fontAlgn="auto" latinLnBrk="0" hangingPunct="0">
                  <a:lnSpc>
                    <a:spcPct val="100000"/>
                  </a:lnSpc>
                  <a:spcBef>
                    <a:spcPts val="200"/>
                  </a:spcBef>
                  <a:spcAft>
                    <a:spcPts val="200"/>
                  </a:spcAft>
                  <a:buClrTx/>
                  <a:buSzTx/>
                  <a:buFontTx/>
                  <a:buNone/>
                  <a:tabLst/>
                  <a:defRPr/>
                </a:pPr>
                <a:r>
                  <a:rPr kumimoji="0" lang="en-US" sz="2000" b="0" i="0" u="none" strike="noStrike" kern="0" cap="none" spc="0" normalizeH="0" baseline="0" noProof="0">
                    <a:ln>
                      <a:noFill/>
                    </a:ln>
                    <a:solidFill>
                      <a:prstClr val="white"/>
                    </a:solidFill>
                    <a:effectLst/>
                    <a:uLnTx/>
                    <a:uFillTx/>
                    <a:latin typeface="Hyundai Sans Head Medium" panose="020B0604040000000000" pitchFamily="34" charset="0"/>
                    <a:ea typeface="Hyundai Sans Head Medium" panose="020B0604040000000000" pitchFamily="34" charset="0"/>
                    <a:cs typeface="Hyundai Sans Head Office Medium"/>
                  </a:rPr>
                  <a:t>Fuel Cell System</a:t>
                </a:r>
              </a:p>
            </p:txBody>
          </p:sp>
          <p:sp>
            <p:nvSpPr>
              <p:cNvPr id="46" name="TextBox 45">
                <a:extLst>
                  <a:ext uri="{FF2B5EF4-FFF2-40B4-BE49-F238E27FC236}">
                    <a16:creationId xmlns:a16="http://schemas.microsoft.com/office/drawing/2014/main" id="{79CA99C4-95D0-4BB2-A1C4-D7DD7EDECB7D}"/>
                  </a:ext>
                </a:extLst>
              </p:cNvPr>
              <p:cNvSpPr txBox="1"/>
              <p:nvPr/>
            </p:nvSpPr>
            <p:spPr>
              <a:xfrm>
                <a:off x="8775391" y="2712943"/>
                <a:ext cx="490657" cy="392438"/>
              </a:xfrm>
              <a:prstGeom prst="rect">
                <a:avLst/>
              </a:prstGeom>
              <a:noFill/>
              <a:ln>
                <a:noFill/>
              </a:ln>
            </p:spPr>
            <p:txBody>
              <a:bodyPr vert="horz" wrap="square" lIns="91440" tIns="0" rIns="0" bIns="0" rtlCol="0" anchor="ctr">
                <a:noAutofit/>
              </a:bodyPr>
              <a:lstStyle/>
              <a:p>
                <a:pPr marL="0" marR="0" lvl="0" indent="0" algn="ctr" defTabSz="914400" rtl="0" eaLnBrk="0" fontAlgn="auto" latinLnBrk="0" hangingPunct="0">
                  <a:lnSpc>
                    <a:spcPct val="100000"/>
                  </a:lnSpc>
                  <a:spcBef>
                    <a:spcPts val="200"/>
                  </a:spcBef>
                  <a:spcAft>
                    <a:spcPts val="200"/>
                  </a:spcAft>
                  <a:buClrTx/>
                  <a:buSzTx/>
                  <a:buFontTx/>
                  <a:buNone/>
                  <a:tabLst/>
                  <a:defRPr/>
                </a:pPr>
                <a:r>
                  <a:rPr kumimoji="0" lang="en-US" sz="5400" b="0" i="0" u="none" strike="noStrike" kern="0" cap="none" spc="0" normalizeH="0" baseline="0" noProof="0">
                    <a:ln>
                      <a:noFill/>
                    </a:ln>
                    <a:solidFill>
                      <a:prstClr val="white"/>
                    </a:solidFill>
                    <a:effectLst/>
                    <a:uLnTx/>
                    <a:uFillTx/>
                    <a:latin typeface="Hyundai Sans Head Medium" panose="020B0604040000000000" pitchFamily="34" charset="0"/>
                    <a:ea typeface="Hyundai Sans Head Medium" panose="020B0604040000000000" pitchFamily="34" charset="0"/>
                    <a:cs typeface="Hyundai Sans Head Office Medium"/>
                  </a:rPr>
                  <a:t>+</a:t>
                </a:r>
              </a:p>
            </p:txBody>
          </p:sp>
          <p:sp>
            <p:nvSpPr>
              <p:cNvPr id="47" name="TextBox 46">
                <a:extLst>
                  <a:ext uri="{FF2B5EF4-FFF2-40B4-BE49-F238E27FC236}">
                    <a16:creationId xmlns:a16="http://schemas.microsoft.com/office/drawing/2014/main" id="{9E44288E-9B02-4B0F-A7B8-06D1744C4285}"/>
                  </a:ext>
                </a:extLst>
              </p:cNvPr>
              <p:cNvSpPr txBox="1"/>
              <p:nvPr/>
            </p:nvSpPr>
            <p:spPr>
              <a:xfrm>
                <a:off x="9266048" y="2329556"/>
                <a:ext cx="1923042" cy="775825"/>
              </a:xfrm>
              <a:prstGeom prst="rect">
                <a:avLst/>
              </a:prstGeom>
              <a:noFill/>
              <a:ln>
                <a:noFill/>
              </a:ln>
            </p:spPr>
            <p:txBody>
              <a:bodyPr vert="horz" wrap="square" lIns="91440" tIns="0" rIns="0" bIns="0" rtlCol="0" anchor="t">
                <a:noAutofit/>
              </a:bodyPr>
              <a:lstStyle/>
              <a:p>
                <a:pPr marL="112713" marR="0" lvl="0" indent="-112713" algn="l" defTabSz="914400" rtl="0" eaLnBrk="0" fontAlgn="auto" latinLnBrk="0" hangingPunct="0">
                  <a:lnSpc>
                    <a:spcPct val="100000"/>
                  </a:lnSpc>
                  <a:spcBef>
                    <a:spcPts val="200"/>
                  </a:spcBef>
                  <a:spcAft>
                    <a:spcPts val="200"/>
                  </a:spcAft>
                  <a:buClrTx/>
                  <a:buSzTx/>
                  <a:buFont typeface="Arial" panose="020B0604020202020204" pitchFamily="34" charset="0"/>
                  <a:buChar char="•"/>
                  <a:tabLst/>
                  <a:defRPr/>
                </a:pPr>
                <a:r>
                  <a:rPr kumimoji="0" lang="en-US" sz="1100" b="0" i="0" u="none" strike="noStrike" kern="0" cap="none" spc="0" normalizeH="0" baseline="0" noProof="0">
                    <a:ln>
                      <a:noFill/>
                    </a:ln>
                    <a:solidFill>
                      <a:prstClr val="white"/>
                    </a:solidFill>
                    <a:effectLst/>
                    <a:uLnTx/>
                    <a:uFillTx/>
                    <a:latin typeface="Hyundai Sans Head" panose="020B0504040000000000" pitchFamily="34" charset="0"/>
                    <a:ea typeface="Hyundai Sans Head" panose="020B0504040000000000" pitchFamily="34" charset="0"/>
                    <a:cs typeface="Hyundai Sans Head Office Medium"/>
                  </a:rPr>
                  <a:t>Recently launched new ‘HTWO’ brand represents our </a:t>
                </a:r>
                <a:r>
                  <a:rPr kumimoji="0" lang="en-US" sz="1100" b="0" i="0" u="none" strike="noStrike" kern="0" cap="none" spc="0" normalizeH="0" baseline="0" noProof="0">
                    <a:ln>
                      <a:noFill/>
                    </a:ln>
                    <a:solidFill>
                      <a:prstClr val="white"/>
                    </a:solidFill>
                    <a:effectLst/>
                    <a:uLnTx/>
                    <a:uFillTx/>
                    <a:latin typeface="Hyundai Sans Head Medium" panose="020B0604040000000000" pitchFamily="34" charset="0"/>
                    <a:ea typeface="Hyundai Sans Head Medium" panose="020B0604040000000000" pitchFamily="34" charset="0"/>
                    <a:cs typeface="Hyundai Sans Head Office Medium"/>
                  </a:rPr>
                  <a:t>world-leading hydrogen fuel cell system</a:t>
                </a:r>
              </a:p>
            </p:txBody>
          </p:sp>
          <p:sp>
            <p:nvSpPr>
              <p:cNvPr id="48" name="TextBox 47">
                <a:extLst>
                  <a:ext uri="{FF2B5EF4-FFF2-40B4-BE49-F238E27FC236}">
                    <a16:creationId xmlns:a16="http://schemas.microsoft.com/office/drawing/2014/main" id="{5C2EE2A0-6412-4D2E-9504-99779F800DC6}"/>
                  </a:ext>
                </a:extLst>
              </p:cNvPr>
              <p:cNvSpPr txBox="1"/>
              <p:nvPr/>
            </p:nvSpPr>
            <p:spPr>
              <a:xfrm>
                <a:off x="9258916" y="3105381"/>
                <a:ext cx="2616208" cy="585347"/>
              </a:xfrm>
              <a:prstGeom prst="rect">
                <a:avLst/>
              </a:prstGeom>
              <a:noFill/>
              <a:ln>
                <a:noFill/>
              </a:ln>
            </p:spPr>
            <p:txBody>
              <a:bodyPr vert="horz" wrap="square" lIns="91440" tIns="0" rIns="0" bIns="0" rtlCol="0" anchor="t">
                <a:noAutofit/>
              </a:bodyPr>
              <a:lstStyle/>
              <a:p>
                <a:pPr marL="112713" marR="0" lvl="0" indent="-112713" algn="l" defTabSz="914400" rtl="0" eaLnBrk="0" fontAlgn="auto" latinLnBrk="0" hangingPunct="0">
                  <a:lnSpc>
                    <a:spcPct val="100000"/>
                  </a:lnSpc>
                  <a:spcBef>
                    <a:spcPts val="200"/>
                  </a:spcBef>
                  <a:spcAft>
                    <a:spcPts val="200"/>
                  </a:spcAft>
                  <a:buClrTx/>
                  <a:buSzTx/>
                  <a:buFont typeface="Arial" panose="020B0604020202020204" pitchFamily="34" charset="0"/>
                  <a:buChar char="•"/>
                  <a:tabLst/>
                  <a:defRPr/>
                </a:pPr>
                <a:r>
                  <a:rPr kumimoji="0" lang="en-US" sz="1100" b="0" i="0" u="none" strike="noStrike" kern="0" cap="none" spc="0" normalizeH="0" baseline="0" noProof="0">
                    <a:ln>
                      <a:noFill/>
                    </a:ln>
                    <a:solidFill>
                      <a:prstClr val="white"/>
                    </a:solidFill>
                    <a:effectLst/>
                    <a:uLnTx/>
                    <a:uFillTx/>
                    <a:latin typeface="Hyundai Sans Head" panose="020B0504040000000000" pitchFamily="34" charset="0"/>
                    <a:ea typeface="Hyundai Sans Head" panose="020B0504040000000000" pitchFamily="34" charset="0"/>
                    <a:cs typeface="Hyundai Sans Head Office Medium"/>
                  </a:rPr>
                  <a:t>Development of </a:t>
                </a:r>
                <a:r>
                  <a:rPr kumimoji="0" lang="en-US" sz="1100" b="0" i="0" u="none" strike="noStrike" kern="0" cap="none" spc="0" normalizeH="0" baseline="0" noProof="0">
                    <a:ln>
                      <a:noFill/>
                    </a:ln>
                    <a:solidFill>
                      <a:prstClr val="white"/>
                    </a:solidFill>
                    <a:effectLst/>
                    <a:uLnTx/>
                    <a:uFillTx/>
                    <a:latin typeface="Hyundai Sans Head Medium" panose="020B0604040000000000" pitchFamily="34" charset="0"/>
                    <a:ea typeface="Hyundai Sans Head Medium" panose="020B0604040000000000" pitchFamily="34" charset="0"/>
                    <a:cs typeface="Hyundai Sans Head Office Medium"/>
                  </a:rPr>
                  <a:t>a next-gen fuel cell system </a:t>
                </a:r>
                <a:r>
                  <a:rPr kumimoji="0" lang="en-US" sz="1100" b="0" i="0" u="none" strike="noStrike" kern="0" cap="none" spc="0" normalizeH="0" baseline="0" noProof="0">
                    <a:ln>
                      <a:noFill/>
                    </a:ln>
                    <a:solidFill>
                      <a:prstClr val="white"/>
                    </a:solidFill>
                    <a:effectLst/>
                    <a:uLnTx/>
                    <a:uFillTx/>
                    <a:latin typeface="Hyundai Sans Head" panose="020B0504040000000000" pitchFamily="34" charset="0"/>
                    <a:ea typeface="Hyundai Sans Head" panose="020B0504040000000000" pitchFamily="34" charset="0"/>
                    <a:cs typeface="Hyundai Sans Head Office Medium"/>
                  </a:rPr>
                  <a:t>with </a:t>
                </a:r>
                <a:r>
                  <a:rPr kumimoji="0" lang="en-US" sz="1100" b="0" i="0" u="none" strike="noStrike" kern="0" cap="none" spc="0" normalizeH="0" baseline="0" noProof="0">
                    <a:ln>
                      <a:noFill/>
                    </a:ln>
                    <a:solidFill>
                      <a:prstClr val="white"/>
                    </a:solidFill>
                    <a:effectLst/>
                    <a:uLnTx/>
                    <a:uFillTx/>
                    <a:latin typeface="Hyundai Sans Head Medium" panose="020B0604040000000000" pitchFamily="34" charset="0"/>
                    <a:ea typeface="Hyundai Sans Head Medium" panose="020B0604040000000000" pitchFamily="34" charset="0"/>
                    <a:cs typeface="Hyundai Sans Head Office Medium"/>
                  </a:rPr>
                  <a:t>multiple applications </a:t>
                </a:r>
                <a:r>
                  <a:rPr kumimoji="0" lang="en-US" sz="1100" b="0" i="0" u="none" strike="noStrike" kern="0" cap="none" spc="0" normalizeH="0" baseline="0" noProof="0">
                    <a:ln>
                      <a:noFill/>
                    </a:ln>
                    <a:solidFill>
                      <a:prstClr val="white"/>
                    </a:solidFill>
                    <a:effectLst/>
                    <a:uLnTx/>
                    <a:uFillTx/>
                    <a:latin typeface="Hyundai Sans Head" panose="020B0504040000000000" pitchFamily="34" charset="0"/>
                    <a:ea typeface="Hyundai Sans Head" panose="020B0504040000000000" pitchFamily="34" charset="0"/>
                    <a:cs typeface="Hyundai Sans Head Office Medium"/>
                  </a:rPr>
                  <a:t>(UAM, automobiles, vessels and trains)</a:t>
                </a:r>
              </a:p>
            </p:txBody>
          </p:sp>
          <p:pic>
            <p:nvPicPr>
              <p:cNvPr id="49" name="Picture 2" descr="HTWO logo and symbol, meaning, history, PNG">
                <a:extLst>
                  <a:ext uri="{FF2B5EF4-FFF2-40B4-BE49-F238E27FC236}">
                    <a16:creationId xmlns:a16="http://schemas.microsoft.com/office/drawing/2014/main" id="{B72BE679-1437-4716-9AD4-93674D6A6F79}"/>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l="24666" t="10227" r="25554" b="10211"/>
              <a:stretch/>
            </p:blipFill>
            <p:spPr bwMode="auto">
              <a:xfrm>
                <a:off x="11190875" y="2207110"/>
                <a:ext cx="698434" cy="702052"/>
              </a:xfrm>
              <a:prstGeom prst="rect">
                <a:avLst/>
              </a:prstGeom>
              <a:noFill/>
              <a:extLst>
                <a:ext uri="{909E8E84-426E-40DD-AFC4-6F175D3DCCD1}">
                  <a14:hiddenFill xmlns:a14="http://schemas.microsoft.com/office/drawing/2010/main">
                    <a:solidFill>
                      <a:srgbClr val="FFFFFF"/>
                    </a:solidFill>
                  </a14:hiddenFill>
                </a:ext>
              </a:extLst>
            </p:spPr>
          </p:pic>
          <p:sp>
            <p:nvSpPr>
              <p:cNvPr id="50" name="TextBox 49">
                <a:extLst>
                  <a:ext uri="{FF2B5EF4-FFF2-40B4-BE49-F238E27FC236}">
                    <a16:creationId xmlns:a16="http://schemas.microsoft.com/office/drawing/2014/main" id="{A334BE24-9E47-4827-88B5-DD5FEDB12715}"/>
                  </a:ext>
                </a:extLst>
              </p:cNvPr>
              <p:cNvSpPr txBox="1"/>
              <p:nvPr/>
            </p:nvSpPr>
            <p:spPr>
              <a:xfrm>
                <a:off x="6296903" y="2827727"/>
                <a:ext cx="2409054" cy="603267"/>
              </a:xfrm>
              <a:prstGeom prst="rect">
                <a:avLst/>
              </a:prstGeom>
              <a:noFill/>
              <a:ln>
                <a:noFill/>
              </a:ln>
            </p:spPr>
            <p:txBody>
              <a:bodyPr vert="horz" wrap="square" lIns="91440" tIns="0" rIns="0" bIns="0" rtlCol="0" anchor="t">
                <a:noAutofit/>
              </a:bodyPr>
              <a:lstStyle/>
              <a:p>
                <a:pPr marL="112713" marR="0" lvl="0" indent="-112713" algn="l" defTabSz="914400" rtl="0" eaLnBrk="0" fontAlgn="auto" latinLnBrk="0" hangingPunct="0">
                  <a:lnSpc>
                    <a:spcPct val="100000"/>
                  </a:lnSpc>
                  <a:spcBef>
                    <a:spcPts val="200"/>
                  </a:spcBef>
                  <a:spcAft>
                    <a:spcPts val="200"/>
                  </a:spcAft>
                  <a:buClrTx/>
                  <a:buSzTx/>
                  <a:buFont typeface="Arial" panose="020B0604020202020204" pitchFamily="34" charset="0"/>
                  <a:buChar char="•"/>
                  <a:tabLst/>
                  <a:defRPr/>
                </a:pPr>
                <a:r>
                  <a:rPr kumimoji="0" lang="en-US" sz="1100" b="0" i="0" u="none" strike="noStrike" kern="0" cap="none" spc="0" normalizeH="0" baseline="0" noProof="0">
                    <a:ln>
                      <a:noFill/>
                    </a:ln>
                    <a:solidFill>
                      <a:prstClr val="white"/>
                    </a:solidFill>
                    <a:effectLst/>
                    <a:uLnTx/>
                    <a:uFillTx/>
                    <a:latin typeface="Hyundai Sans Head" panose="020B0504040000000000" pitchFamily="34" charset="0"/>
                    <a:ea typeface="Hyundai Sans Head" panose="020B0504040000000000" pitchFamily="34" charset="0"/>
                    <a:cs typeface="Hyundai Sans Head Office Medium"/>
                  </a:rPr>
                  <a:t>Offer models equipped with </a:t>
                </a:r>
                <a:r>
                  <a:rPr kumimoji="0" lang="en-US" sz="1100" b="0" i="0" u="none" strike="noStrike" kern="0" cap="none" spc="0" normalizeH="0" baseline="0" noProof="0">
                    <a:ln>
                      <a:noFill/>
                    </a:ln>
                    <a:solidFill>
                      <a:prstClr val="white"/>
                    </a:solidFill>
                    <a:effectLst/>
                    <a:uLnTx/>
                    <a:uFillTx/>
                    <a:latin typeface="Hyundai Sans Head Medium" panose="020B0604040000000000" pitchFamily="34" charset="0"/>
                    <a:ea typeface="Hyundai Sans Head Medium" panose="020B0604040000000000" pitchFamily="34" charset="0"/>
                    <a:cs typeface="Hyundai Sans Head Office Medium"/>
                  </a:rPr>
                  <a:t>level 3 autonomous </a:t>
                </a:r>
                <a:r>
                  <a:rPr kumimoji="0" lang="en-US" sz="1100" b="0" i="0" u="none" strike="noStrike" kern="0" cap="none" spc="0" normalizeH="0" baseline="0" noProof="0">
                    <a:ln>
                      <a:noFill/>
                    </a:ln>
                    <a:solidFill>
                      <a:prstClr val="white"/>
                    </a:solidFill>
                    <a:effectLst/>
                    <a:uLnTx/>
                    <a:uFillTx/>
                    <a:latin typeface="Hyundai Sans Head" panose="020B0504040000000000" pitchFamily="34" charset="0"/>
                    <a:ea typeface="Hyundai Sans Head" panose="020B0504040000000000" pitchFamily="34" charset="0"/>
                    <a:cs typeface="Hyundai Sans Head Office Medium"/>
                  </a:rPr>
                  <a:t>driving technology </a:t>
                </a:r>
                <a:r>
                  <a:rPr kumimoji="0" lang="en-US" sz="1100" b="0" i="0" u="none" strike="noStrike" kern="0" cap="none" spc="0" normalizeH="0" baseline="0" noProof="0">
                    <a:ln>
                      <a:noFill/>
                    </a:ln>
                    <a:solidFill>
                      <a:prstClr val="white"/>
                    </a:solidFill>
                    <a:effectLst/>
                    <a:uLnTx/>
                    <a:uFillTx/>
                    <a:latin typeface="Hyundai Sans Head Medium" panose="020B0604040000000000" pitchFamily="34" charset="0"/>
                    <a:ea typeface="Hyundai Sans Head Medium" panose="020B0604040000000000" pitchFamily="34" charset="0"/>
                    <a:cs typeface="Hyundai Sans Head Office Medium"/>
                  </a:rPr>
                  <a:t>by 2022</a:t>
                </a:r>
              </a:p>
            </p:txBody>
          </p:sp>
          <p:sp>
            <p:nvSpPr>
              <p:cNvPr id="52" name="TextBox 51">
                <a:extLst>
                  <a:ext uri="{FF2B5EF4-FFF2-40B4-BE49-F238E27FC236}">
                    <a16:creationId xmlns:a16="http://schemas.microsoft.com/office/drawing/2014/main" id="{B8E753DE-38C1-4519-B607-050DBA09391A}"/>
                  </a:ext>
                </a:extLst>
              </p:cNvPr>
              <p:cNvSpPr txBox="1"/>
              <p:nvPr/>
            </p:nvSpPr>
            <p:spPr>
              <a:xfrm>
                <a:off x="6289771" y="3347909"/>
                <a:ext cx="1612602" cy="619077"/>
              </a:xfrm>
              <a:prstGeom prst="rect">
                <a:avLst/>
              </a:prstGeom>
              <a:noFill/>
              <a:ln>
                <a:noFill/>
              </a:ln>
            </p:spPr>
            <p:txBody>
              <a:bodyPr vert="horz" wrap="square" lIns="91440" tIns="0" rIns="0" bIns="0" rtlCol="0" anchor="t">
                <a:noAutofit/>
              </a:bodyPr>
              <a:lstStyle/>
              <a:p>
                <a:pPr marL="112713" marR="0" lvl="0" indent="-112713" algn="l" defTabSz="914400" rtl="0" eaLnBrk="0" fontAlgn="auto" latinLnBrk="0" hangingPunct="0">
                  <a:lnSpc>
                    <a:spcPct val="100000"/>
                  </a:lnSpc>
                  <a:spcBef>
                    <a:spcPts val="200"/>
                  </a:spcBef>
                  <a:spcAft>
                    <a:spcPts val="200"/>
                  </a:spcAft>
                  <a:buClrTx/>
                  <a:buSzTx/>
                  <a:buFont typeface="Arial" panose="020B0604020202020204" pitchFamily="34" charset="0"/>
                  <a:buChar char="•"/>
                  <a:tabLst/>
                  <a:defRPr/>
                </a:pPr>
                <a:r>
                  <a:rPr kumimoji="0" lang="en-US" sz="1100" b="0" i="0" u="none" strike="noStrike" kern="0" cap="none" spc="0" normalizeH="0" baseline="0" noProof="0">
                    <a:ln>
                      <a:noFill/>
                    </a:ln>
                    <a:solidFill>
                      <a:prstClr val="white"/>
                    </a:solidFill>
                    <a:effectLst/>
                    <a:uLnTx/>
                    <a:uFillTx/>
                    <a:latin typeface="Hyundai Sans Head Medium" panose="020B0604040000000000" pitchFamily="34" charset="0"/>
                    <a:ea typeface="Hyundai Sans Head Medium" panose="020B0604040000000000" pitchFamily="34" charset="0"/>
                    <a:cs typeface="Hyundai Sans Head Office Medium"/>
                  </a:rPr>
                  <a:t>Commercialization of level 4 and 5</a:t>
                </a:r>
                <a:r>
                  <a:rPr kumimoji="0" lang="en-US" sz="1100" b="0" i="0" u="none" strike="noStrike" kern="0" cap="none" spc="0" normalizeH="0" baseline="0" noProof="0">
                    <a:ln>
                      <a:noFill/>
                    </a:ln>
                    <a:solidFill>
                      <a:prstClr val="white"/>
                    </a:solidFill>
                    <a:effectLst/>
                    <a:uLnTx/>
                    <a:uFillTx/>
                    <a:latin typeface="Hyundai Sans Head" panose="020B0504040000000000" pitchFamily="34" charset="0"/>
                    <a:ea typeface="Hyundai Sans Head" panose="020B0504040000000000" pitchFamily="34" charset="0"/>
                    <a:cs typeface="Hyundai Sans Head Office Medium"/>
                  </a:rPr>
                  <a:t> technologies</a:t>
                </a:r>
              </a:p>
            </p:txBody>
          </p:sp>
        </p:grpSp>
      </p:grpSp>
      <p:sp>
        <p:nvSpPr>
          <p:cNvPr id="62" name="TextBox 61">
            <a:extLst>
              <a:ext uri="{FF2B5EF4-FFF2-40B4-BE49-F238E27FC236}">
                <a16:creationId xmlns:a16="http://schemas.microsoft.com/office/drawing/2014/main" id="{7973A54B-3FA2-4D1F-A75F-E9A932DB767B}"/>
              </a:ext>
            </a:extLst>
          </p:cNvPr>
          <p:cNvSpPr txBox="1"/>
          <p:nvPr/>
        </p:nvSpPr>
        <p:spPr>
          <a:xfrm>
            <a:off x="335640" y="2925494"/>
            <a:ext cx="5582241" cy="2369880"/>
          </a:xfrm>
          <a:prstGeom prst="rect">
            <a:avLst/>
          </a:prstGeom>
          <a:noFill/>
        </p:spPr>
        <p:txBody>
          <a:bodyPr wrap="square" anchor="ctr">
            <a:spAutoFit/>
          </a:bodyPr>
          <a:lstStyle/>
          <a:p>
            <a:pPr marL="0" marR="0" lvl="0" indent="0" algn="l" defTabSz="914400" rtl="0" eaLnBrk="1" fontAlgn="auto" latinLnBrk="0" hangingPunct="1">
              <a:lnSpc>
                <a:spcPts val="3000"/>
              </a:lnSpc>
              <a:spcBef>
                <a:spcPts val="600"/>
              </a:spcBef>
              <a:spcAft>
                <a:spcPts val="600"/>
              </a:spcAft>
              <a:buClrTx/>
              <a:buSzTx/>
              <a:buFontTx/>
              <a:buNone/>
              <a:tabLst/>
              <a:defRPr/>
            </a:pPr>
            <a:r>
              <a:rPr kumimoji="0" lang="en-US" sz="24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Hyundai Sans Head" panose="020B0504040000000000" pitchFamily="34" charset="0"/>
                <a:ea typeface="Hyundai Sans Head" panose="020B0504040000000000" pitchFamily="34" charset="0"/>
                <a:cs typeface="+mn-cs"/>
              </a:rPr>
              <a:t>In the post-pandemic era, social values and lifestyles different from the past will prevail...only those companies prepared for continuous transformations will survive and grow.”</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outerShdw blurRad="38100" dist="38100" dir="2700000" algn="tl" rotWithShape="0">
                    <a:srgbClr val="000000">
                      <a:alpha val="43137"/>
                    </a:srgbClr>
                  </a:outerShdw>
                </a:effectLst>
                <a:uLnTx/>
                <a:uFillTx/>
                <a:latin typeface="Hyundai Sans Head" panose="020B0504040000000000" pitchFamily="34" charset="0"/>
                <a:ea typeface="Hyundai Sans Head" panose="020B0504040000000000" pitchFamily="34" charset="0"/>
                <a:cs typeface="+mn-cs"/>
              </a:rPr>
              <a:t>		</a:t>
            </a:r>
            <a:r>
              <a:rPr kumimoji="0" lang="en-US" sz="1400" b="0" i="0" u="none" strike="noStrike" kern="1200" cap="none" spc="0" normalizeH="0" baseline="0" noProof="0">
                <a:ln>
                  <a:noFill/>
                </a:ln>
                <a:solidFill>
                  <a:prstClr val="white"/>
                </a:solidFill>
                <a:effectLst>
                  <a:outerShdw blurRad="38100" dist="38100" dir="2700000" algn="tl" rotWithShape="0">
                    <a:srgbClr val="000000">
                      <a:alpha val="43137"/>
                    </a:srgbClr>
                  </a:outerShdw>
                </a:effectLst>
                <a:uLnTx/>
                <a:uFillTx/>
                <a:latin typeface="Hyundai Sans Head" panose="020B0504040000000000" pitchFamily="34" charset="0"/>
                <a:ea typeface="Hyundai Sans Head" panose="020B0504040000000000" pitchFamily="34" charset="0"/>
                <a:cs typeface="+mn-cs"/>
              </a:rPr>
              <a:t>     </a:t>
            </a:r>
          </a:p>
        </p:txBody>
      </p:sp>
      <p:sp>
        <p:nvSpPr>
          <p:cNvPr id="63" name="TextBox 62">
            <a:extLst>
              <a:ext uri="{FF2B5EF4-FFF2-40B4-BE49-F238E27FC236}">
                <a16:creationId xmlns:a16="http://schemas.microsoft.com/office/drawing/2014/main" id="{8C9D00E2-4112-4A16-9E23-4966CFB793E8}"/>
              </a:ext>
            </a:extLst>
          </p:cNvPr>
          <p:cNvSpPr txBox="1"/>
          <p:nvPr/>
        </p:nvSpPr>
        <p:spPr>
          <a:xfrm>
            <a:off x="383938" y="4933384"/>
            <a:ext cx="4973583" cy="523220"/>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outerShdw blurRad="50800" dist="38100" dir="2700000" algn="tl" rotWithShape="0">
                    <a:prstClr val="black">
                      <a:alpha val="40000"/>
                    </a:prstClr>
                  </a:outerShdw>
                </a:effectLst>
                <a:uLnTx/>
                <a:uFillTx/>
                <a:latin typeface="Hyundai Sans Head" panose="020B0504040000000000" pitchFamily="34" charset="0"/>
                <a:ea typeface="Hyundai Sans Head" panose="020B0504040000000000" pitchFamily="34" charset="0"/>
                <a:cs typeface="+mn-cs"/>
              </a:rPr>
              <a:t>Mr. Eui-sun Chung</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outerShdw blurRad="50800" dist="38100" dir="2700000" algn="tl" rotWithShape="0">
                    <a:prstClr val="black">
                      <a:alpha val="40000"/>
                    </a:prstClr>
                  </a:outerShdw>
                </a:effectLst>
                <a:uLnTx/>
                <a:uFillTx/>
                <a:latin typeface="Hyundai Sans Head" panose="020B0504040000000000" pitchFamily="34" charset="0"/>
                <a:ea typeface="Hyundai Sans Head" panose="020B0504040000000000" pitchFamily="34" charset="0"/>
                <a:cs typeface="+mn-cs"/>
              </a:rPr>
              <a:t>Chairman of Hyundai  Motor Group</a:t>
            </a:r>
          </a:p>
        </p:txBody>
      </p:sp>
      <p:sp>
        <p:nvSpPr>
          <p:cNvPr id="64" name="Rounded Rectangle 37">
            <a:extLst>
              <a:ext uri="{FF2B5EF4-FFF2-40B4-BE49-F238E27FC236}">
                <a16:creationId xmlns:a16="http://schemas.microsoft.com/office/drawing/2014/main" id="{EF5CE579-C3CB-4A89-B0EF-655845274785}"/>
              </a:ext>
            </a:extLst>
          </p:cNvPr>
          <p:cNvSpPr/>
          <p:nvPr/>
        </p:nvSpPr>
        <p:spPr>
          <a:xfrm>
            <a:off x="6154348" y="1376939"/>
            <a:ext cx="5971032" cy="886941"/>
          </a:xfrm>
          <a:prstGeom prst="roundRect">
            <a:avLst>
              <a:gd name="adj" fmla="val 8935"/>
            </a:avLst>
          </a:prstGeom>
          <a:noFill/>
          <a:ln>
            <a:noFill/>
          </a:ln>
          <a:effectLst/>
        </p:spPr>
        <p:txBody>
          <a:bodyPr lIns="45720" rIns="4572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solidFill>
                  <a:srgbClr val="94D7E4"/>
                </a:solidFill>
                <a:effectLst>
                  <a:outerShdw blurRad="38100" dist="38100" dir="2700000" algn="tl">
                    <a:srgbClr val="000000">
                      <a:alpha val="43137"/>
                    </a:srgbClr>
                  </a:outerShdw>
                </a:effectLst>
                <a:uLnTx/>
                <a:uFillTx/>
                <a:latin typeface="Hyundai Sans Head Medium" panose="020B0604040000000000" pitchFamily="34" charset="0"/>
                <a:ea typeface="Hyundai Sans Head Medium" panose="020B0604040000000000" pitchFamily="34" charset="0"/>
                <a:cs typeface="+mn-cs"/>
              </a:rPr>
              <a:t>HMC ‘Strategy 2025’</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a:ln>
                  <a:noFill/>
                </a:ln>
                <a:solidFill>
                  <a:prstClr val="white"/>
                </a:solidFill>
                <a:effectLst/>
                <a:uLnTx/>
                <a:uFillTx/>
                <a:latin typeface="Hyundai Sans Head" panose="020B0504040000000000" pitchFamily="34" charset="0"/>
                <a:ea typeface="Hyundai Sans Head" panose="020B0504040000000000" pitchFamily="34" charset="0"/>
                <a:cs typeface="+mn-cs"/>
              </a:rPr>
              <a:t>Smart Mobility Solution Provider</a:t>
            </a:r>
          </a:p>
        </p:txBody>
      </p:sp>
      <p:sp>
        <p:nvSpPr>
          <p:cNvPr id="65" name="TextBox 64">
            <a:extLst>
              <a:ext uri="{FF2B5EF4-FFF2-40B4-BE49-F238E27FC236}">
                <a16:creationId xmlns:a16="http://schemas.microsoft.com/office/drawing/2014/main" id="{6BA373A7-91C9-48B5-8185-D6902D62479C}"/>
              </a:ext>
            </a:extLst>
          </p:cNvPr>
          <p:cNvSpPr txBox="1"/>
          <p:nvPr/>
        </p:nvSpPr>
        <p:spPr>
          <a:xfrm>
            <a:off x="-77761" y="3086724"/>
            <a:ext cx="594433" cy="477054"/>
          </a:xfrm>
          <a:prstGeom prst="rect">
            <a:avLst/>
          </a:prstGeom>
          <a:noFill/>
        </p:spPr>
        <p:txBody>
          <a:bodyPr wrap="square" anchor="b">
            <a:spAutoFit/>
          </a:bodyPr>
          <a:lstStyle/>
          <a:p>
            <a:pPr marL="0" marR="0" lvl="0" indent="0" algn="l" defTabSz="914400" rtl="0" eaLnBrk="1" fontAlgn="auto" latinLnBrk="0" hangingPunct="1">
              <a:lnSpc>
                <a:spcPts val="3000"/>
              </a:lnSpc>
              <a:spcBef>
                <a:spcPts val="600"/>
              </a:spcBef>
              <a:spcAft>
                <a:spcPts val="600"/>
              </a:spcAft>
              <a:buClrTx/>
              <a:buSzTx/>
              <a:buFontTx/>
              <a:buNone/>
              <a:tabLst/>
              <a:defRPr/>
            </a:pPr>
            <a:r>
              <a:rPr kumimoji="0" lang="en-US" sz="6000" b="0" i="1"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Hyundai Sans Head" panose="020B0504040000000000" pitchFamily="34" charset="0"/>
                <a:ea typeface="Hyundai Sans Head" panose="020B0504040000000000" pitchFamily="34" charset="0"/>
                <a:cs typeface="+mn-cs"/>
              </a:rPr>
              <a:t>“</a:t>
            </a:r>
            <a:endParaRPr kumimoji="0" lang="en-US" sz="4000" b="0" i="1" u="none" strike="noStrike" kern="1200" cap="none" spc="0" normalizeH="0" baseline="0" noProof="0">
              <a:ln>
                <a:noFill/>
              </a:ln>
              <a:solidFill>
                <a:prstClr val="white"/>
              </a:solidFill>
              <a:effectLst>
                <a:outerShdw blurRad="38100" dist="38100" dir="2700000" algn="tl" rotWithShape="0">
                  <a:srgbClr val="000000">
                    <a:alpha val="43137"/>
                  </a:srgbClr>
                </a:outerShdw>
              </a:effectLst>
              <a:uLnTx/>
              <a:uFillTx/>
              <a:latin typeface="Hyundai Sans Head" panose="020B0504040000000000" pitchFamily="34" charset="0"/>
              <a:ea typeface="Hyundai Sans Head" panose="020B0504040000000000" pitchFamily="34" charset="0"/>
              <a:cs typeface="+mn-cs"/>
            </a:endParaRPr>
          </a:p>
        </p:txBody>
      </p:sp>
      <p:sp>
        <p:nvSpPr>
          <p:cNvPr id="33" name="Title 1">
            <a:extLst>
              <a:ext uri="{FF2B5EF4-FFF2-40B4-BE49-F238E27FC236}">
                <a16:creationId xmlns:a16="http://schemas.microsoft.com/office/drawing/2014/main" id="{6982C7DE-DF6E-4FBE-9F0D-61C6388265F8}"/>
              </a:ext>
            </a:extLst>
          </p:cNvPr>
          <p:cNvSpPr txBox="1">
            <a:spLocks/>
          </p:cNvSpPr>
          <p:nvPr/>
        </p:nvSpPr>
        <p:spPr>
          <a:xfrm>
            <a:off x="219455" y="-12648"/>
            <a:ext cx="10908792" cy="713232"/>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6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Hyundai Sans Head" panose="020B0504040000000000" pitchFamily="34" charset="0"/>
                <a:ea typeface="Hyundai Sans Head" panose="020B0504040000000000" pitchFamily="34" charset="0"/>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a:ln>
                  <a:noFill/>
                </a:ln>
                <a:gradFill flip="none" rotWithShape="1">
                  <a:gsLst>
                    <a:gs pos="28000">
                      <a:prstClr val="white">
                        <a:lumMod val="93000"/>
                      </a:prstClr>
                    </a:gs>
                    <a:gs pos="0">
                      <a:prstClr val="black">
                        <a:lumMod val="25000"/>
                        <a:lumOff val="75000"/>
                      </a:prstClr>
                    </a:gs>
                    <a:gs pos="100000">
                      <a:srgbClr val="94D7E4">
                        <a:lumMod val="0"/>
                        <a:lumOff val="100000"/>
                      </a:srgbClr>
                    </a:gs>
                  </a:gsLst>
                  <a:lin ang="4800000" scaled="0"/>
                  <a:tileRect/>
                </a:gradFill>
                <a:effectLst/>
                <a:uLnTx/>
                <a:uFillTx/>
                <a:latin typeface="Hyundai Sans Head" panose="020B0504040000000000" pitchFamily="34" charset="0"/>
                <a:cs typeface="+mj-cs"/>
              </a:rPr>
              <a:t>New Era of Mobility</a:t>
            </a:r>
          </a:p>
        </p:txBody>
      </p:sp>
      <p:pic>
        <p:nvPicPr>
          <p:cNvPr id="2050" name="Picture 2" descr="Motional and Hyundai Motor Group unveil the IONIQ 5 Robotaxi: Motional's  Next-generation Robotaxi">
            <a:extLst>
              <a:ext uri="{FF2B5EF4-FFF2-40B4-BE49-F238E27FC236}">
                <a16:creationId xmlns:a16="http://schemas.microsoft.com/office/drawing/2014/main" id="{FC18AEDA-7027-68F4-595D-EF10DA857A24}"/>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7241" t="17094" r="3568" b="10205"/>
          <a:stretch/>
        </p:blipFill>
        <p:spPr bwMode="auto">
          <a:xfrm>
            <a:off x="7830302" y="5657346"/>
            <a:ext cx="1142757" cy="6190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06291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5">
            <a:extLst>
              <a:ext uri="{FF2B5EF4-FFF2-40B4-BE49-F238E27FC236}">
                <a16:creationId xmlns:a16="http://schemas.microsoft.com/office/drawing/2014/main" id="{A86679F3-15F4-754F-A003-523ECB3D02EF}"/>
              </a:ext>
            </a:extLst>
          </p:cNvPr>
          <p:cNvSpPr txBox="1">
            <a:spLocks/>
          </p:cNvSpPr>
          <p:nvPr/>
        </p:nvSpPr>
        <p:spPr>
          <a:xfrm>
            <a:off x="290149" y="378220"/>
            <a:ext cx="5355418" cy="1672253"/>
          </a:xfrm>
          <a:prstGeom prst="rect">
            <a:avLst/>
          </a:prstGeom>
        </p:spPr>
        <p:txBody>
          <a:bodyPr vert="horz" lIns="91440" tIns="45720" rIns="91440" bIns="45720" rtlCol="0" anchor="ctr">
            <a:noAutofit/>
          </a:bodyPr>
          <a:lstStyle>
            <a:lvl1pPr marL="0" indent="0" algn="l" defTabSz="914368" rtl="0" eaLnBrk="1" latinLnBrk="0" hangingPunct="1">
              <a:lnSpc>
                <a:spcPct val="90000"/>
              </a:lnSpc>
              <a:spcBef>
                <a:spcPts val="2400"/>
              </a:spcBef>
              <a:buClr>
                <a:schemeClr val="bg1"/>
              </a:buClr>
              <a:buFont typeface="Arial" panose="020B0604020202020204" pitchFamily="34" charset="0"/>
              <a:buNone/>
              <a:defRPr sz="2200" b="0" i="0" kern="1200" baseline="0">
                <a:solidFill>
                  <a:schemeClr val="bg1"/>
                </a:solidFill>
                <a:latin typeface="Hyundai Sans Text" panose="020B0504040000000000" pitchFamily="34" charset="77"/>
                <a:ea typeface="Hyundai Sans Text" panose="020B0504040000000000" pitchFamily="34" charset="77"/>
                <a:cs typeface="Hyundai Sans Head" charset="0"/>
              </a:defRPr>
            </a:lvl1pPr>
            <a:lvl2pPr marL="234943" indent="-224360" algn="l" defTabSz="914368" rtl="0" eaLnBrk="1" latinLnBrk="0" hangingPunct="1">
              <a:lnSpc>
                <a:spcPct val="90000"/>
              </a:lnSpc>
              <a:spcBef>
                <a:spcPts val="2400"/>
              </a:spcBef>
              <a:buClr>
                <a:schemeClr val="bg1"/>
              </a:buClr>
              <a:buFont typeface="Arial" panose="020B0604020202020204" pitchFamily="34" charset="0"/>
              <a:buChar char="•"/>
              <a:tabLst/>
              <a:defRPr sz="2000" b="0" i="0" kern="1200" baseline="0">
                <a:solidFill>
                  <a:schemeClr val="bg1"/>
                </a:solidFill>
                <a:latin typeface="Hyundai Sans Text" panose="020B0504040000000000" pitchFamily="34" charset="77"/>
                <a:ea typeface="Hyundai Sans Text" panose="020B0504040000000000" pitchFamily="34" charset="77"/>
                <a:cs typeface="Hyundai Sans Head" charset="0"/>
              </a:defRPr>
            </a:lvl2pPr>
            <a:lvl3pPr marL="517525" indent="-282575" algn="l" defTabSz="914368" rtl="0" eaLnBrk="1" latinLnBrk="0" hangingPunct="1">
              <a:lnSpc>
                <a:spcPct val="90000"/>
              </a:lnSpc>
              <a:spcBef>
                <a:spcPts val="1067"/>
              </a:spcBef>
              <a:buClr>
                <a:schemeClr val="bg1"/>
              </a:buClr>
              <a:buFont typeface=".AppleSystemUIFont" charset="-120"/>
              <a:buChar char="–"/>
              <a:tabLst/>
              <a:defRPr sz="1800" b="0" i="0" kern="1200" baseline="0">
                <a:solidFill>
                  <a:schemeClr val="bg1"/>
                </a:solidFill>
                <a:latin typeface="Hyundai Sans Text" panose="020B0504040000000000" pitchFamily="34" charset="77"/>
                <a:ea typeface="Hyundai Sans Text" panose="020B0504040000000000" pitchFamily="34" charset="77"/>
                <a:cs typeface="Hyundai Sans Head" charset="0"/>
              </a:defRPr>
            </a:lvl3pPr>
            <a:lvl4pPr marL="692150" indent="-174625" algn="l" defTabSz="914368" rtl="0" eaLnBrk="1" latinLnBrk="0" hangingPunct="1">
              <a:lnSpc>
                <a:spcPct val="90000"/>
              </a:lnSpc>
              <a:spcBef>
                <a:spcPts val="1067"/>
              </a:spcBef>
              <a:buClr>
                <a:schemeClr val="bg1"/>
              </a:buClr>
              <a:buFont typeface="Arial" panose="020B0604020202020204" pitchFamily="34" charset="0"/>
              <a:buChar char="•"/>
              <a:tabLst/>
              <a:defRPr sz="1600" b="0" i="0" kern="1200" baseline="0">
                <a:solidFill>
                  <a:schemeClr val="bg1"/>
                </a:solidFill>
                <a:latin typeface="Hyundai Sans Text" panose="020B0504040000000000" pitchFamily="34" charset="77"/>
                <a:ea typeface="Hyundai Sans Text" panose="020B0504040000000000" pitchFamily="34" charset="77"/>
                <a:cs typeface="Hyundai Sans Head" charset="0"/>
              </a:defRPr>
            </a:lvl4pPr>
            <a:lvl5pPr marL="917575" indent="-225425" algn="l" defTabSz="914368" rtl="0" eaLnBrk="1" latinLnBrk="0" hangingPunct="1">
              <a:lnSpc>
                <a:spcPct val="90000"/>
              </a:lnSpc>
              <a:spcBef>
                <a:spcPts val="1067"/>
              </a:spcBef>
              <a:buClr>
                <a:schemeClr val="bg1"/>
              </a:buClr>
              <a:buFont typeface=".AppleSystemUIFont" charset="-120"/>
              <a:buChar char="–"/>
              <a:tabLst/>
              <a:defRPr sz="1400" b="0" i="0" kern="1200" baseline="0">
                <a:solidFill>
                  <a:schemeClr val="bg1"/>
                </a:solidFill>
                <a:latin typeface="Hyundai Sans Text" panose="020B0504040000000000" pitchFamily="34" charset="77"/>
                <a:ea typeface="Hyundai Sans Text" panose="020B0504040000000000" pitchFamily="34" charset="77"/>
                <a:cs typeface="Hyundai Sans Head" charset="0"/>
              </a:defRPr>
            </a:lvl5pPr>
            <a:lvl6pPr marL="2514512" indent="-228592" algn="l" defTabSz="914368" rtl="0" eaLnBrk="1" latinLnBrk="0" hangingPunct="1">
              <a:lnSpc>
                <a:spcPct val="90000"/>
              </a:lnSpc>
              <a:spcBef>
                <a:spcPts val="501"/>
              </a:spcBef>
              <a:buFont typeface="Arial" panose="020B0604020202020204" pitchFamily="34" charset="0"/>
              <a:buChar char="•"/>
              <a:defRPr sz="1800" kern="1200">
                <a:solidFill>
                  <a:schemeClr val="tx1"/>
                </a:solidFill>
                <a:latin typeface="+mn-lt"/>
                <a:ea typeface="+mn-ea"/>
                <a:cs typeface="+mn-cs"/>
              </a:defRPr>
            </a:lvl6pPr>
            <a:lvl7pPr marL="2971696" indent="-228592" algn="l" defTabSz="914368" rtl="0" eaLnBrk="1" latinLnBrk="0" hangingPunct="1">
              <a:lnSpc>
                <a:spcPct val="90000"/>
              </a:lnSpc>
              <a:spcBef>
                <a:spcPts val="501"/>
              </a:spcBef>
              <a:buFont typeface="Arial" panose="020B0604020202020204" pitchFamily="34" charset="0"/>
              <a:buChar char="•"/>
              <a:defRPr sz="1800" kern="1200">
                <a:solidFill>
                  <a:schemeClr val="tx1"/>
                </a:solidFill>
                <a:latin typeface="+mn-lt"/>
                <a:ea typeface="+mn-ea"/>
                <a:cs typeface="+mn-cs"/>
              </a:defRPr>
            </a:lvl7pPr>
            <a:lvl8pPr marL="3428880" indent="-228592" algn="l" defTabSz="914368" rtl="0" eaLnBrk="1" latinLnBrk="0" hangingPunct="1">
              <a:lnSpc>
                <a:spcPct val="90000"/>
              </a:lnSpc>
              <a:spcBef>
                <a:spcPts val="501"/>
              </a:spcBef>
              <a:buFont typeface="Arial" panose="020B0604020202020204" pitchFamily="34" charset="0"/>
              <a:buChar char="•"/>
              <a:defRPr sz="1800" kern="1200">
                <a:solidFill>
                  <a:schemeClr val="tx1"/>
                </a:solidFill>
                <a:latin typeface="+mn-lt"/>
                <a:ea typeface="+mn-ea"/>
                <a:cs typeface="+mn-cs"/>
              </a:defRPr>
            </a:lvl8pPr>
            <a:lvl9pPr marL="3886064" indent="-228592" algn="l" defTabSz="914368" rtl="0" eaLnBrk="1" latinLnBrk="0" hangingPunct="1">
              <a:lnSpc>
                <a:spcPct val="90000"/>
              </a:lnSpc>
              <a:spcBef>
                <a:spcPts val="501"/>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8000" b="0" i="0" u="none" strike="noStrike" kern="1200" cap="none" spc="0" normalizeH="0" baseline="0" noProof="0">
                <a:ln>
                  <a:noFill/>
                </a:ln>
                <a:gradFill>
                  <a:gsLst>
                    <a:gs pos="34000">
                      <a:prstClr val="white">
                        <a:lumMod val="93000"/>
                      </a:prstClr>
                    </a:gs>
                    <a:gs pos="0">
                      <a:prstClr val="black">
                        <a:lumMod val="25000"/>
                        <a:lumOff val="75000"/>
                      </a:prstClr>
                    </a:gs>
                    <a:gs pos="100000">
                      <a:srgbClr val="94D7E4">
                        <a:lumMod val="0"/>
                        <a:lumOff val="100000"/>
                      </a:srgbClr>
                    </a:gs>
                  </a:gsLst>
                  <a:lin ang="4800000" scaled="0"/>
                </a:gradFill>
                <a:effectLst>
                  <a:outerShdw blurRad="38100" dist="38100" dir="2700000" algn="tl">
                    <a:srgbClr val="000000">
                      <a:alpha val="43137"/>
                    </a:srgbClr>
                  </a:outerShdw>
                </a:effectLst>
                <a:uLnTx/>
                <a:uFillTx/>
                <a:latin typeface="Hyundai Sans Head Medium" panose="020B0504040000000000" pitchFamily="34" charset="77"/>
                <a:ea typeface="Hyundai Sans Head Medium" panose="020B0504040000000000" pitchFamily="34" charset="77"/>
                <a:cs typeface="+mn-cs"/>
              </a:rPr>
              <a:t>Thank You</a:t>
            </a:r>
          </a:p>
        </p:txBody>
      </p:sp>
      <p:pic>
        <p:nvPicPr>
          <p:cNvPr id="4" name="Picture 3">
            <a:extLst>
              <a:ext uri="{FF2B5EF4-FFF2-40B4-BE49-F238E27FC236}">
                <a16:creationId xmlns:a16="http://schemas.microsoft.com/office/drawing/2014/main" id="{FD4FFD20-3BF4-4F69-9953-0500A513EEC1}"/>
              </a:ext>
            </a:extLst>
          </p:cNvPr>
          <p:cNvPicPr>
            <a:picLocks noChangeAspect="1"/>
          </p:cNvPicPr>
          <p:nvPr/>
        </p:nvPicPr>
        <p:blipFill rotWithShape="1">
          <a:blip r:embed="rId3"/>
          <a:srcRect r="18800"/>
          <a:stretch/>
        </p:blipFill>
        <p:spPr>
          <a:xfrm>
            <a:off x="4647075" y="0"/>
            <a:ext cx="7544925" cy="6971434"/>
          </a:xfrm>
          <a:prstGeom prst="rect">
            <a:avLst/>
          </a:prstGeom>
        </p:spPr>
      </p:pic>
    </p:spTree>
    <p:extLst>
      <p:ext uri="{BB962C8B-B14F-4D97-AF65-F5344CB8AC3E}">
        <p14:creationId xmlns:p14="http://schemas.microsoft.com/office/powerpoint/2010/main" val="3107221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B99E97-3CDB-834D-9F80-5B0DB7880EA9}"/>
              </a:ext>
            </a:extLst>
          </p:cNvPr>
          <p:cNvSpPr>
            <a:spLocks noGrp="1"/>
          </p:cNvSpPr>
          <p:nvPr>
            <p:ph type="title"/>
          </p:nvPr>
        </p:nvSpPr>
        <p:spPr>
          <a:xfrm>
            <a:off x="762002" y="1084297"/>
            <a:ext cx="10667999" cy="1824157"/>
          </a:xfrm>
        </p:spPr>
        <p:txBody>
          <a:bodyPr>
            <a:normAutofit/>
          </a:bodyPr>
          <a:lstStyle/>
          <a:p>
            <a:pPr algn="ctr">
              <a:spcAft>
                <a:spcPts val="4200"/>
              </a:spcAft>
            </a:pPr>
            <a:r>
              <a:rPr lang="en-US" sz="5400" b="1">
                <a:solidFill>
                  <a:srgbClr val="031459"/>
                </a:solidFill>
                <a:latin typeface="Trebuchet MS"/>
              </a:rPr>
              <a:t>Ask Questions</a:t>
            </a:r>
            <a:endParaRPr lang="en-US">
              <a:solidFill>
                <a:srgbClr val="031459"/>
              </a:solidFill>
              <a:latin typeface="Trebuchet MS"/>
            </a:endParaRPr>
          </a:p>
        </p:txBody>
      </p:sp>
      <p:sp>
        <p:nvSpPr>
          <p:cNvPr id="4" name="TextBox 3">
            <a:extLst>
              <a:ext uri="{FF2B5EF4-FFF2-40B4-BE49-F238E27FC236}">
                <a16:creationId xmlns:a16="http://schemas.microsoft.com/office/drawing/2014/main" id="{6CF0EAE8-167C-46FB-988B-8D7273DA5D65}"/>
              </a:ext>
            </a:extLst>
          </p:cNvPr>
          <p:cNvSpPr txBox="1"/>
          <p:nvPr/>
        </p:nvSpPr>
        <p:spPr>
          <a:xfrm>
            <a:off x="2329716" y="2673802"/>
            <a:ext cx="4665642" cy="2708434"/>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1200"/>
              </a:spcAft>
              <a:buClrTx/>
              <a:buSzTx/>
              <a:buFontTx/>
              <a:buNone/>
              <a:tabLst/>
              <a:defRPr/>
            </a:pPr>
            <a:r>
              <a:rPr kumimoji="0" lang="en-US" sz="2800" b="1" i="1" u="none" strike="noStrike" kern="1200" cap="none" spc="0" normalizeH="0" baseline="0" noProof="0">
                <a:ln>
                  <a:noFill/>
                </a:ln>
                <a:solidFill>
                  <a:prstClr val="black">
                    <a:lumMod val="65000"/>
                    <a:lumOff val="35000"/>
                  </a:prstClr>
                </a:solidFill>
                <a:effectLst/>
                <a:uLnTx/>
                <a:uFillTx/>
                <a:latin typeface="Trebuchet MS" panose="020B0603020202020204" pitchFamily="34" charset="0"/>
                <a:ea typeface="+mn-ea"/>
                <a:cs typeface="+mn-cs"/>
              </a:rPr>
              <a:t>Use </a:t>
            </a:r>
            <a:r>
              <a:rPr kumimoji="0" lang="en-US" sz="2800" b="1" i="1" u="none" strike="noStrike" kern="1200" cap="none" spc="0" normalizeH="0" baseline="0" noProof="0" err="1">
                <a:ln>
                  <a:noFill/>
                </a:ln>
                <a:solidFill>
                  <a:prstClr val="black">
                    <a:lumMod val="65000"/>
                    <a:lumOff val="35000"/>
                  </a:prstClr>
                </a:solidFill>
                <a:effectLst/>
                <a:uLnTx/>
                <a:uFillTx/>
                <a:latin typeface="Trebuchet MS" panose="020B0603020202020204" pitchFamily="34" charset="0"/>
                <a:ea typeface="+mn-ea"/>
                <a:cs typeface="+mn-cs"/>
              </a:rPr>
              <a:t>Slido</a:t>
            </a:r>
            <a:r>
              <a:rPr kumimoji="0" lang="en-US" sz="2800" b="1" i="1" u="none" strike="noStrike" kern="1200" cap="none" spc="0" normalizeH="0" baseline="0" noProof="0">
                <a:ln>
                  <a:noFill/>
                </a:ln>
                <a:solidFill>
                  <a:prstClr val="black">
                    <a:lumMod val="65000"/>
                    <a:lumOff val="35000"/>
                  </a:prstClr>
                </a:solidFill>
                <a:effectLst/>
                <a:uLnTx/>
                <a:uFillTx/>
                <a:latin typeface="Trebuchet MS" panose="020B0603020202020204" pitchFamily="34" charset="0"/>
                <a:ea typeface="+mn-ea"/>
                <a:cs typeface="+mn-cs"/>
              </a:rPr>
              <a:t> to Ask Questions</a:t>
            </a:r>
          </a:p>
          <a:p>
            <a:pPr marL="0" marR="0" lvl="0" indent="0" algn="l" defTabSz="457200" rtl="0" eaLnBrk="1" fontAlgn="auto" latinLnBrk="0" hangingPunct="1">
              <a:lnSpc>
                <a:spcPct val="100000"/>
              </a:lnSpc>
              <a:spcBef>
                <a:spcPts val="0"/>
              </a:spcBef>
              <a:spcAft>
                <a:spcPts val="1200"/>
              </a:spcAft>
              <a:buClrTx/>
              <a:buSzTx/>
              <a:buFontTx/>
              <a:buNone/>
              <a:tabLst/>
              <a:defRPr/>
            </a:pPr>
            <a:r>
              <a:rPr kumimoji="0" lang="en-US" sz="2800" b="0" i="0" u="none" strike="noStrike" kern="1200" cap="none" spc="0" normalizeH="0" baseline="0" noProof="0">
                <a:ln>
                  <a:noFill/>
                </a:ln>
                <a:solidFill>
                  <a:prstClr val="black">
                    <a:lumMod val="65000"/>
                    <a:lumOff val="35000"/>
                  </a:prstClr>
                </a:solidFill>
                <a:effectLst/>
                <a:uLnTx/>
                <a:uFillTx/>
                <a:latin typeface="Trebuchet MS" panose="020B0603020202020204" pitchFamily="34" charset="0"/>
                <a:ea typeface="+mn-ea"/>
                <a:cs typeface="+mn-cs"/>
              </a:rPr>
              <a:t>Scan the QR Code</a:t>
            </a:r>
          </a:p>
          <a:p>
            <a:pPr marL="0" marR="0" lvl="0" indent="0" algn="l" defTabSz="457200" rtl="0" eaLnBrk="1" fontAlgn="auto" latinLnBrk="0" hangingPunct="1">
              <a:lnSpc>
                <a:spcPct val="100000"/>
              </a:lnSpc>
              <a:spcBef>
                <a:spcPts val="0"/>
              </a:spcBef>
              <a:spcAft>
                <a:spcPts val="1200"/>
              </a:spcAft>
              <a:buClrTx/>
              <a:buSzTx/>
              <a:buFontTx/>
              <a:buNone/>
              <a:tabLst/>
              <a:defRPr/>
            </a:pPr>
            <a:r>
              <a:rPr kumimoji="0" lang="en-US" sz="2800" b="0" i="0" u="none" strike="noStrike" kern="1200" cap="none" spc="0" normalizeH="0" baseline="0" noProof="0">
                <a:ln>
                  <a:noFill/>
                </a:ln>
                <a:solidFill>
                  <a:prstClr val="black">
                    <a:lumMod val="65000"/>
                    <a:lumOff val="35000"/>
                  </a:prstClr>
                </a:solidFill>
                <a:effectLst/>
                <a:uLnTx/>
                <a:uFillTx/>
                <a:latin typeface="Trebuchet MS" panose="020B0603020202020204" pitchFamily="34" charset="0"/>
                <a:ea typeface="+mn-ea"/>
                <a:cs typeface="+mn-cs"/>
              </a:rPr>
              <a:t>Select </a:t>
            </a:r>
            <a:r>
              <a:rPr kumimoji="0" lang="en-US" sz="2800" b="1" i="0" u="none" strike="noStrike" kern="1200" cap="none" spc="0" normalizeH="0" baseline="0" noProof="0">
                <a:ln>
                  <a:noFill/>
                </a:ln>
                <a:solidFill>
                  <a:prstClr val="black">
                    <a:lumMod val="65000"/>
                    <a:lumOff val="35000"/>
                  </a:prstClr>
                </a:solidFill>
                <a:effectLst/>
                <a:uLnTx/>
                <a:uFillTx/>
                <a:latin typeface="Trebuchet MS" panose="020B0603020202020204" pitchFamily="34" charset="0"/>
                <a:ea typeface="+mn-ea"/>
                <a:cs typeface="+mn-cs"/>
              </a:rPr>
              <a:t>Breakout Session 2C: Electric Avenue</a:t>
            </a:r>
          </a:p>
          <a:p>
            <a:pPr marL="0" marR="0" lvl="0" indent="0" algn="l" defTabSz="457200" rtl="0" eaLnBrk="1" fontAlgn="auto" latinLnBrk="0" hangingPunct="1">
              <a:lnSpc>
                <a:spcPct val="100000"/>
              </a:lnSpc>
              <a:spcBef>
                <a:spcPts val="0"/>
              </a:spcBef>
              <a:spcAft>
                <a:spcPts val="1200"/>
              </a:spcAft>
              <a:buClrTx/>
              <a:buSzTx/>
              <a:buFontTx/>
              <a:buNone/>
              <a:tabLst/>
              <a:defRPr/>
            </a:pPr>
            <a:r>
              <a:rPr kumimoji="0" lang="en-US" sz="2800" b="0" i="0" u="none" strike="noStrike" kern="1200" cap="none" spc="0" normalizeH="0" baseline="0" noProof="0">
                <a:ln>
                  <a:noFill/>
                </a:ln>
                <a:solidFill>
                  <a:prstClr val="black">
                    <a:lumMod val="65000"/>
                    <a:lumOff val="35000"/>
                  </a:prstClr>
                </a:solidFill>
                <a:effectLst/>
                <a:uLnTx/>
                <a:uFillTx/>
                <a:latin typeface="Trebuchet MS" panose="020B0603020202020204" pitchFamily="34" charset="0"/>
                <a:ea typeface="+mn-ea"/>
                <a:cs typeface="+mn-cs"/>
              </a:rPr>
              <a:t>Type your questions</a:t>
            </a:r>
          </a:p>
        </p:txBody>
      </p:sp>
      <p:pic>
        <p:nvPicPr>
          <p:cNvPr id="7" name="Picture 6" descr="Qr code&#10;&#10;Description automatically generated">
            <a:extLst>
              <a:ext uri="{FF2B5EF4-FFF2-40B4-BE49-F238E27FC236}">
                <a16:creationId xmlns:a16="http://schemas.microsoft.com/office/drawing/2014/main" id="{26DED7BA-3A76-4901-B701-9D95E623A3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92022" y="2855172"/>
            <a:ext cx="2342100" cy="2345694"/>
          </a:xfrm>
          <a:prstGeom prst="rect">
            <a:avLst/>
          </a:prstGeom>
        </p:spPr>
      </p:pic>
      <p:sp>
        <p:nvSpPr>
          <p:cNvPr id="12" name="TextBox 11">
            <a:extLst>
              <a:ext uri="{FF2B5EF4-FFF2-40B4-BE49-F238E27FC236}">
                <a16:creationId xmlns:a16="http://schemas.microsoft.com/office/drawing/2014/main" id="{496A9849-9942-4537-9F91-A576DB185189}"/>
              </a:ext>
            </a:extLst>
          </p:cNvPr>
          <p:cNvSpPr txBox="1"/>
          <p:nvPr/>
        </p:nvSpPr>
        <p:spPr>
          <a:xfrm>
            <a:off x="2581095" y="5914929"/>
            <a:ext cx="7029809" cy="4616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lumMod val="65000"/>
                    <a:lumOff val="35000"/>
                  </a:prstClr>
                </a:solidFill>
                <a:effectLst/>
                <a:uLnTx/>
                <a:uFillTx/>
                <a:latin typeface="Trebuchet MS" panose="020B0603020202020204" pitchFamily="34" charset="0"/>
                <a:ea typeface="+mn-ea"/>
                <a:cs typeface="+mn-cs"/>
              </a:rPr>
              <a:t>Or visit </a:t>
            </a:r>
            <a:r>
              <a:rPr kumimoji="0" lang="en-US" sz="2400" b="1" i="0" u="none" strike="noStrike" kern="1200" cap="none" spc="0" normalizeH="0" baseline="0" noProof="0" err="1">
                <a:ln>
                  <a:noFill/>
                </a:ln>
                <a:solidFill>
                  <a:prstClr val="black">
                    <a:lumMod val="65000"/>
                    <a:lumOff val="35000"/>
                  </a:prstClr>
                </a:solidFill>
                <a:effectLst/>
                <a:uLnTx/>
                <a:uFillTx/>
                <a:latin typeface="Trebuchet MS" panose="020B0603020202020204" pitchFamily="34" charset="0"/>
                <a:ea typeface="+mn-ea"/>
                <a:cs typeface="+mn-cs"/>
              </a:rPr>
              <a:t>slido.com</a:t>
            </a:r>
            <a:r>
              <a:rPr kumimoji="0" lang="en-US" sz="2400" b="1" i="0" u="none" strike="noStrike" kern="1200" cap="none" spc="0" normalizeH="0" baseline="0" noProof="0">
                <a:ln>
                  <a:noFill/>
                </a:ln>
                <a:solidFill>
                  <a:prstClr val="black">
                    <a:lumMod val="65000"/>
                    <a:lumOff val="35000"/>
                  </a:prstClr>
                </a:solidFill>
                <a:effectLst/>
                <a:uLnTx/>
                <a:uFillTx/>
                <a:latin typeface="Trebuchet MS" panose="020B0603020202020204" pitchFamily="34" charset="0"/>
                <a:ea typeface="+mn-ea"/>
                <a:cs typeface="+mn-cs"/>
              </a:rPr>
              <a:t> </a:t>
            </a:r>
            <a:r>
              <a:rPr kumimoji="0" lang="en-US" sz="2400" b="0" i="0" u="none" strike="noStrike" kern="1200" cap="none" spc="0" normalizeH="0" baseline="0" noProof="0">
                <a:ln>
                  <a:noFill/>
                </a:ln>
                <a:solidFill>
                  <a:prstClr val="black">
                    <a:lumMod val="65000"/>
                    <a:lumOff val="35000"/>
                  </a:prstClr>
                </a:solidFill>
                <a:effectLst/>
                <a:uLnTx/>
                <a:uFillTx/>
                <a:latin typeface="Trebuchet MS" panose="020B0603020202020204" pitchFamily="34" charset="0"/>
                <a:ea typeface="+mn-ea"/>
                <a:cs typeface="+mn-cs"/>
              </a:rPr>
              <a:t>and type the code </a:t>
            </a:r>
            <a:r>
              <a:rPr kumimoji="0" lang="en-US" sz="2400" b="1" i="0" u="none" strike="noStrike" kern="1200" cap="none" spc="0" normalizeH="0" baseline="0" noProof="0">
                <a:ln>
                  <a:noFill/>
                </a:ln>
                <a:solidFill>
                  <a:prstClr val="black">
                    <a:lumMod val="65000"/>
                    <a:lumOff val="35000"/>
                  </a:prstClr>
                </a:solidFill>
                <a:effectLst/>
                <a:uLnTx/>
                <a:uFillTx/>
                <a:latin typeface="Trebuchet MS" panose="020B0603020202020204" pitchFamily="34" charset="0"/>
                <a:ea typeface="+mn-ea"/>
                <a:cs typeface="+mn-cs"/>
              </a:rPr>
              <a:t>#6269254</a:t>
            </a:r>
            <a:endParaRPr kumimoji="0" lang="en-US" sz="2400" b="0" i="0" u="none" strike="noStrike" kern="1200" cap="none" spc="0" normalizeH="0" baseline="0" noProof="0">
              <a:ln>
                <a:noFill/>
              </a:ln>
              <a:solidFill>
                <a:prstClr val="black">
                  <a:lumMod val="65000"/>
                  <a:lumOff val="35000"/>
                </a:prstClr>
              </a:solidFill>
              <a:effectLst/>
              <a:uLnTx/>
              <a:uFillTx/>
              <a:latin typeface="Trebuchet MS" panose="020B0603020202020204" pitchFamily="34" charset="0"/>
              <a:ea typeface="+mn-ea"/>
              <a:cs typeface="+mn-cs"/>
            </a:endParaRPr>
          </a:p>
        </p:txBody>
      </p:sp>
    </p:spTree>
    <p:extLst>
      <p:ext uri="{BB962C8B-B14F-4D97-AF65-F5344CB8AC3E}">
        <p14:creationId xmlns:p14="http://schemas.microsoft.com/office/powerpoint/2010/main" val="27554317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22" descr="A picture containing projector&#10;&#10;Description automatically generated">
            <a:extLst>
              <a:ext uri="{FF2B5EF4-FFF2-40B4-BE49-F238E27FC236}">
                <a16:creationId xmlns:a16="http://schemas.microsoft.com/office/drawing/2014/main" id="{8EE48334-76FA-7923-8181-282C81C2A3E4}"/>
              </a:ext>
            </a:extLst>
          </p:cNvPr>
          <p:cNvPicPr>
            <a:picLocks noGrp="1" noChangeAspect="1"/>
          </p:cNvPicPr>
          <p:nvPr>
            <p:ph type="pic" sz="quarter" idx="10"/>
          </p:nvPr>
        </p:nvPicPr>
        <p:blipFill rotWithShape="1">
          <a:blip r:embed="rId3"/>
          <a:srcRect l="34119" t="16667"/>
          <a:stretch/>
        </p:blipFill>
        <p:spPr>
          <a:xfrm>
            <a:off x="0" y="0"/>
            <a:ext cx="12192000" cy="6858000"/>
          </a:xfrm>
        </p:spPr>
      </p:pic>
      <p:sp>
        <p:nvSpPr>
          <p:cNvPr id="2" name="Rectangle 1">
            <a:extLst>
              <a:ext uri="{FF2B5EF4-FFF2-40B4-BE49-F238E27FC236}">
                <a16:creationId xmlns:a16="http://schemas.microsoft.com/office/drawing/2014/main" id="{82354B8F-6BFC-9943-A372-0B3E6E568A8A}"/>
              </a:ext>
            </a:extLst>
          </p:cNvPr>
          <p:cNvSpPr/>
          <p:nvPr/>
        </p:nvSpPr>
        <p:spPr>
          <a:xfrm>
            <a:off x="286871" y="-8709"/>
            <a:ext cx="4659202" cy="5257800"/>
          </a:xfrm>
          <a:prstGeom prst="rect">
            <a:avLst/>
          </a:prstGeom>
          <a:solidFill>
            <a:schemeClr val="bg1">
              <a:alpha val="91000"/>
            </a:schemeClr>
          </a:solidFill>
          <a:ln w="12700" cap="flat">
            <a:noFill/>
            <a:miter lim="400000"/>
          </a:ln>
          <a:effectLst/>
          <a:extLst>
            <a:ext uri="{C572A759-6A51-4108-AA02-DFA0A04FC94B}">
              <ma14:wrappingTextBoxFlag xmlns="" xmlns:ma14="http://schemas.microsoft.com/office/mac/drawingml/2011/main" val="1"/>
            </a:ext>
          </a:extLst>
        </p:spPr>
        <p:txBody>
          <a:bodyPr wrap="square" lIns="36285" tIns="36285" rIns="36285" bIns="36285" numCol="1" rtlCol="0" anchor="ctr">
            <a:noAutofit/>
          </a:bodyPr>
          <a:lstStyle/>
          <a:p>
            <a:pPr marL="0" marR="0" lvl="0" indent="0" algn="ctr" defTabSz="410662" rtl="0" eaLnBrk="1" fontAlgn="auto" latinLnBrk="0" hangingPunct="0">
              <a:lnSpc>
                <a:spcPct val="80000"/>
              </a:lnSpc>
              <a:spcBef>
                <a:spcPts val="0"/>
              </a:spcBef>
              <a:spcAft>
                <a:spcPts val="0"/>
              </a:spcAft>
              <a:buClrTx/>
              <a:buSzTx/>
              <a:buFontTx/>
              <a:buNone/>
              <a:tabLst/>
              <a:defRPr/>
            </a:pPr>
            <a:endParaRPr kumimoji="0" lang="en-US" sz="1800" b="0" i="1" u="none" strike="noStrike" kern="1200" cap="none" spc="0" normalizeH="0" baseline="0" noProof="0">
              <a:ln>
                <a:noFill/>
              </a:ln>
              <a:solidFill>
                <a:srgbClr val="FFFFFF"/>
              </a:solidFill>
              <a:effectLst/>
              <a:uLnTx/>
              <a:uFillTx/>
              <a:latin typeface="Arial"/>
              <a:ea typeface="Calibri"/>
              <a:cs typeface="Arial"/>
            </a:endParaRPr>
          </a:p>
        </p:txBody>
      </p:sp>
      <p:sp>
        <p:nvSpPr>
          <p:cNvPr id="16" name="Title 15">
            <a:extLst>
              <a:ext uri="{FF2B5EF4-FFF2-40B4-BE49-F238E27FC236}">
                <a16:creationId xmlns:a16="http://schemas.microsoft.com/office/drawing/2014/main" id="{1344E830-3DFF-0C4B-8AAD-52624D3412CA}"/>
              </a:ext>
            </a:extLst>
          </p:cNvPr>
          <p:cNvSpPr>
            <a:spLocks noGrp="1"/>
          </p:cNvSpPr>
          <p:nvPr>
            <p:ph type="title"/>
          </p:nvPr>
        </p:nvSpPr>
        <p:spPr>
          <a:xfrm>
            <a:off x="594313" y="1560553"/>
            <a:ext cx="3893163" cy="872994"/>
          </a:xfrm>
        </p:spPr>
        <p:txBody>
          <a:bodyPr/>
          <a:lstStyle/>
          <a:p>
            <a:r>
              <a:rPr lang="en-US"/>
              <a:t>Electrification	</a:t>
            </a:r>
          </a:p>
        </p:txBody>
      </p:sp>
      <p:pic>
        <p:nvPicPr>
          <p:cNvPr id="10" name="Picture 9" descr="A picture containing seat, silhouette&#10;&#10;Description automatically generated">
            <a:extLst>
              <a:ext uri="{FF2B5EF4-FFF2-40B4-BE49-F238E27FC236}">
                <a16:creationId xmlns:a16="http://schemas.microsoft.com/office/drawing/2014/main" id="{39119CCD-1052-DA48-8417-4CA9162E6C3A}"/>
              </a:ext>
            </a:extLst>
          </p:cNvPr>
          <p:cNvPicPr>
            <a:picLocks noChangeAspect="1"/>
          </p:cNvPicPr>
          <p:nvPr/>
        </p:nvPicPr>
        <p:blipFill rotWithShape="1">
          <a:blip r:embed="rId4" cstate="screen">
            <a:alphaModFix amt="40000"/>
            <a:extLst>
              <a:ext uri="{28A0092B-C50C-407E-A947-70E740481C1C}">
                <a14:useLocalDpi xmlns:a14="http://schemas.microsoft.com/office/drawing/2010/main"/>
              </a:ext>
            </a:extLst>
          </a:blip>
          <a:srcRect l="6388" r="2659" b="16573"/>
          <a:stretch/>
        </p:blipFill>
        <p:spPr>
          <a:xfrm>
            <a:off x="-1" y="2233620"/>
            <a:ext cx="12192001" cy="4691403"/>
          </a:xfrm>
          <a:prstGeom prst="rect">
            <a:avLst/>
          </a:prstGeom>
        </p:spPr>
      </p:pic>
      <p:sp>
        <p:nvSpPr>
          <p:cNvPr id="28" name="Text Placeholder 27">
            <a:extLst>
              <a:ext uri="{FF2B5EF4-FFF2-40B4-BE49-F238E27FC236}">
                <a16:creationId xmlns:a16="http://schemas.microsoft.com/office/drawing/2014/main" id="{BDC5D3CA-5DE2-E949-B48E-4BAA1CCBD4DF}"/>
              </a:ext>
            </a:extLst>
          </p:cNvPr>
          <p:cNvSpPr>
            <a:spLocks noGrp="1"/>
          </p:cNvSpPr>
          <p:nvPr>
            <p:ph type="body" sz="quarter" idx="11"/>
          </p:nvPr>
        </p:nvSpPr>
        <p:spPr>
          <a:xfrm>
            <a:off x="594312" y="2361543"/>
            <a:ext cx="4511087" cy="284796"/>
          </a:xfrm>
        </p:spPr>
        <p:txBody>
          <a:bodyPr/>
          <a:lstStyle/>
          <a:p>
            <a:pPr marL="0" marR="0">
              <a:lnSpc>
                <a:spcPct val="107000"/>
              </a:lnSpc>
              <a:spcBef>
                <a:spcPts val="0"/>
              </a:spcBef>
              <a:spcAft>
                <a:spcPts val="0"/>
              </a:spcAft>
            </a:pPr>
            <a:r>
              <a:rPr lang="en-US" sz="1800" b="1">
                <a:effectLst/>
                <a:latin typeface="Calibri" panose="020F0502020204030204" pitchFamily="34" charset="0"/>
                <a:ea typeface="Calibri" panose="020F0502020204030204" pitchFamily="34" charset="0"/>
                <a:cs typeface="Arial" panose="020B0604020202020204" pitchFamily="34" charset="0"/>
              </a:rPr>
              <a:t>FTA Connect ATL</a:t>
            </a:r>
            <a:endParaRPr lang="en-US" sz="180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800" b="1">
                <a:effectLst/>
                <a:latin typeface="Calibri" panose="020F0502020204030204" pitchFamily="34" charset="0"/>
                <a:ea typeface="Calibri" panose="020F0502020204030204" pitchFamily="34" charset="0"/>
                <a:cs typeface="Calibri" panose="020F0502020204030204" pitchFamily="34" charset="0"/>
              </a:rPr>
              <a:t>The Future of Mobility and Our Communities</a:t>
            </a:r>
            <a:endParaRPr lang="en-US" sz="1800">
              <a:effectLst/>
              <a:latin typeface="Calibri" panose="020F0502020204030204" pitchFamily="34" charset="0"/>
              <a:ea typeface="Calibri" panose="020F0502020204030204" pitchFamily="34" charset="0"/>
              <a:cs typeface="Arial" panose="020B0604020202020204" pitchFamily="34" charset="0"/>
            </a:endParaRPr>
          </a:p>
        </p:txBody>
      </p:sp>
      <p:pic>
        <p:nvPicPr>
          <p:cNvPr id="12" name="Picture 11" descr="Logo&#10;&#10;Description automatically generated">
            <a:extLst>
              <a:ext uri="{FF2B5EF4-FFF2-40B4-BE49-F238E27FC236}">
                <a16:creationId xmlns:a16="http://schemas.microsoft.com/office/drawing/2014/main" id="{D0F940B1-BD7B-DA40-9CB5-234EA87F49E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61543" y="749022"/>
            <a:ext cx="3281782" cy="623678"/>
          </a:xfrm>
          <a:prstGeom prst="rect">
            <a:avLst/>
          </a:prstGeom>
        </p:spPr>
      </p:pic>
      <p:sp>
        <p:nvSpPr>
          <p:cNvPr id="14" name="Text Placeholder 27">
            <a:extLst>
              <a:ext uri="{FF2B5EF4-FFF2-40B4-BE49-F238E27FC236}">
                <a16:creationId xmlns:a16="http://schemas.microsoft.com/office/drawing/2014/main" id="{A1578A40-AF97-4C8F-9D37-608A985F7A7E}"/>
              </a:ext>
            </a:extLst>
          </p:cNvPr>
          <p:cNvSpPr txBox="1">
            <a:spLocks/>
          </p:cNvSpPr>
          <p:nvPr/>
        </p:nvSpPr>
        <p:spPr>
          <a:xfrm>
            <a:off x="594312" y="4717089"/>
            <a:ext cx="3532014" cy="284796"/>
          </a:xfrm>
          <a:prstGeom prst="rect">
            <a:avLst/>
          </a:prstGeom>
        </p:spPr>
        <p:txBody>
          <a:bodyPr anchor="b"/>
          <a:lstStyle>
            <a:lvl1pPr marL="0" indent="0" algn="l" defTabSz="1218794" rtl="0" eaLnBrk="1" latinLnBrk="0" hangingPunct="1">
              <a:lnSpc>
                <a:spcPct val="85000"/>
              </a:lnSpc>
              <a:spcBef>
                <a:spcPts val="600"/>
              </a:spcBef>
              <a:buClr>
                <a:schemeClr val="tx2">
                  <a:lumMod val="50000"/>
                </a:schemeClr>
              </a:buClr>
              <a:buFont typeface="Arial" pitchFamily="34" charset="0"/>
              <a:buNone/>
              <a:defRPr sz="1600" b="0" i="0" kern="1200" spc="0">
                <a:solidFill>
                  <a:schemeClr val="bg2"/>
                </a:solidFill>
                <a:latin typeface="Segoe UI" panose="020B0502040204020203" pitchFamily="34" charset="0"/>
                <a:ea typeface="+mn-ea"/>
                <a:cs typeface="Segoe UI" panose="020B0502040204020203" pitchFamily="34" charset="0"/>
              </a:defRPr>
            </a:lvl1pPr>
            <a:lvl2pPr marL="746003" indent="-342846" algn="l" defTabSz="1218794" rtl="0" eaLnBrk="1" latinLnBrk="0" hangingPunct="1">
              <a:spcBef>
                <a:spcPts val="600"/>
              </a:spcBef>
              <a:buClr>
                <a:schemeClr val="tx2">
                  <a:lumMod val="50000"/>
                </a:schemeClr>
              </a:buClr>
              <a:buFont typeface="Arial" pitchFamily="34" charset="0"/>
              <a:buChar char="–"/>
              <a:tabLst/>
              <a:defRPr sz="2801" kern="1200">
                <a:solidFill>
                  <a:srgbClr val="404040"/>
                </a:solidFill>
                <a:latin typeface="+mn-lt"/>
                <a:ea typeface="+mn-ea"/>
                <a:cs typeface="+mn-cs"/>
              </a:defRPr>
            </a:lvl2pPr>
            <a:lvl3pPr marL="1028539" indent="-282530" algn="l" defTabSz="1218794" rtl="0" eaLnBrk="1" latinLnBrk="0" hangingPunct="1">
              <a:spcBef>
                <a:spcPts val="600"/>
              </a:spcBef>
              <a:buClr>
                <a:schemeClr val="tx2">
                  <a:lumMod val="50000"/>
                </a:schemeClr>
              </a:buClr>
              <a:buFont typeface="Arial" pitchFamily="34" charset="0"/>
              <a:buChar char="•"/>
              <a:tabLst/>
              <a:defRPr sz="2001" kern="1200">
                <a:solidFill>
                  <a:srgbClr val="404040"/>
                </a:solidFill>
                <a:latin typeface="+mn-lt"/>
                <a:ea typeface="+mn-ea"/>
                <a:cs typeface="+mn-cs"/>
              </a:defRPr>
            </a:lvl3pPr>
            <a:lvl4pPr marL="1371381" indent="-303167" algn="l" defTabSz="1218794" rtl="0" eaLnBrk="1" latinLnBrk="0" hangingPunct="1">
              <a:spcBef>
                <a:spcPts val="600"/>
              </a:spcBef>
              <a:buClr>
                <a:schemeClr val="tx2">
                  <a:lumMod val="50000"/>
                </a:schemeClr>
              </a:buClr>
              <a:buFont typeface="Arial" pitchFamily="34" charset="0"/>
              <a:buChar char="–"/>
              <a:defRPr sz="1901" kern="1200">
                <a:solidFill>
                  <a:srgbClr val="404040"/>
                </a:solidFill>
                <a:latin typeface="+mn-lt"/>
                <a:ea typeface="+mn-ea"/>
                <a:cs typeface="+mn-cs"/>
              </a:defRPr>
            </a:lvl4pPr>
            <a:lvl5pPr marL="1712642" indent="-303167" algn="l" defTabSz="1218794" rtl="0" eaLnBrk="1" latinLnBrk="0" hangingPunct="1">
              <a:spcBef>
                <a:spcPts val="600"/>
              </a:spcBef>
              <a:buClr>
                <a:schemeClr val="tx2">
                  <a:lumMod val="50000"/>
                </a:schemeClr>
              </a:buClr>
              <a:buFont typeface="Arial" pitchFamily="34" charset="0"/>
              <a:buChar char="»"/>
              <a:defRPr sz="1901" kern="1200">
                <a:solidFill>
                  <a:srgbClr val="404040"/>
                </a:solidFill>
                <a:latin typeface="+mn-lt"/>
                <a:ea typeface="+mn-ea"/>
                <a:cs typeface="+mn-cs"/>
              </a:defRPr>
            </a:lvl5pPr>
            <a:lvl6pPr marL="3351680" indent="-304701" algn="l" defTabSz="1218794" rtl="0" eaLnBrk="1" latinLnBrk="0" hangingPunct="1">
              <a:spcBef>
                <a:spcPct val="20000"/>
              </a:spcBef>
              <a:buFont typeface="Arial" pitchFamily="34" charset="0"/>
              <a:buChar char="•"/>
              <a:defRPr sz="2701" kern="1200">
                <a:solidFill>
                  <a:schemeClr val="tx1"/>
                </a:solidFill>
                <a:latin typeface="+mn-lt"/>
                <a:ea typeface="+mn-ea"/>
                <a:cs typeface="+mn-cs"/>
              </a:defRPr>
            </a:lvl6pPr>
            <a:lvl7pPr marL="3961078" indent="-304701" algn="l" defTabSz="1218794" rtl="0" eaLnBrk="1" latinLnBrk="0" hangingPunct="1">
              <a:spcBef>
                <a:spcPct val="20000"/>
              </a:spcBef>
              <a:buFont typeface="Arial" pitchFamily="34" charset="0"/>
              <a:buChar char="•"/>
              <a:defRPr sz="2701" kern="1200">
                <a:solidFill>
                  <a:schemeClr val="tx1"/>
                </a:solidFill>
                <a:latin typeface="+mn-lt"/>
                <a:ea typeface="+mn-ea"/>
                <a:cs typeface="+mn-cs"/>
              </a:defRPr>
            </a:lvl7pPr>
            <a:lvl8pPr marL="4570476" indent="-304701" algn="l" defTabSz="1218794" rtl="0" eaLnBrk="1" latinLnBrk="0" hangingPunct="1">
              <a:spcBef>
                <a:spcPct val="20000"/>
              </a:spcBef>
              <a:buFont typeface="Arial" pitchFamily="34" charset="0"/>
              <a:buChar char="•"/>
              <a:defRPr sz="2701" kern="1200">
                <a:solidFill>
                  <a:schemeClr val="tx1"/>
                </a:solidFill>
                <a:latin typeface="+mn-lt"/>
                <a:ea typeface="+mn-ea"/>
                <a:cs typeface="+mn-cs"/>
              </a:defRPr>
            </a:lvl8pPr>
            <a:lvl9pPr marL="5179872" indent="-304701" algn="l" defTabSz="1218794" rtl="0" eaLnBrk="1" latinLnBrk="0" hangingPunct="1">
              <a:spcBef>
                <a:spcPct val="20000"/>
              </a:spcBef>
              <a:buFont typeface="Arial" pitchFamily="34" charset="0"/>
              <a:buChar char="•"/>
              <a:defRPr sz="2701" kern="1200">
                <a:solidFill>
                  <a:schemeClr val="tx1"/>
                </a:solidFill>
                <a:latin typeface="+mn-lt"/>
                <a:ea typeface="+mn-ea"/>
                <a:cs typeface="+mn-cs"/>
              </a:defRPr>
            </a:lvl9pPr>
          </a:lstStyle>
          <a:p>
            <a:pPr marL="0" marR="0" lvl="0" indent="0" algn="l" defTabSz="1218794" rtl="0" eaLnBrk="1" fontAlgn="auto" latinLnBrk="0" hangingPunct="1">
              <a:lnSpc>
                <a:spcPct val="85000"/>
              </a:lnSpc>
              <a:spcBef>
                <a:spcPts val="600"/>
              </a:spcBef>
              <a:spcAft>
                <a:spcPts val="0"/>
              </a:spcAft>
              <a:buClr>
                <a:srgbClr val="808285">
                  <a:lumMod val="50000"/>
                </a:srgbClr>
              </a:buClr>
              <a:buSzTx/>
              <a:buFont typeface="Arial" pitchFamily="34" charset="0"/>
              <a:buNone/>
              <a:tabLst/>
              <a:defRPr/>
            </a:pPr>
            <a:r>
              <a:rPr kumimoji="0" lang="en-US" sz="1400" b="0" i="0" u="none" strike="noStrike" kern="1200" cap="none" spc="600" normalizeH="0" baseline="0" noProof="0">
                <a:ln>
                  <a:noFill/>
                </a:ln>
                <a:solidFill>
                  <a:srgbClr val="808285"/>
                </a:solidFill>
                <a:effectLst/>
                <a:uLnTx/>
                <a:uFillTx/>
                <a:latin typeface="Segoe UI" panose="020B0502040204020203" pitchFamily="34" charset="0"/>
                <a:ea typeface="+mn-ea"/>
                <a:cs typeface="Segoe UI" panose="020B0502040204020203" pitchFamily="34" charset="0"/>
              </a:rPr>
              <a:t>August 2022</a:t>
            </a:r>
          </a:p>
        </p:txBody>
      </p:sp>
      <p:sp>
        <p:nvSpPr>
          <p:cNvPr id="23" name="Title 15">
            <a:extLst>
              <a:ext uri="{FF2B5EF4-FFF2-40B4-BE49-F238E27FC236}">
                <a16:creationId xmlns:a16="http://schemas.microsoft.com/office/drawing/2014/main" id="{81D3570C-2E8D-24B8-CC1F-181FA8AA0E6B}"/>
              </a:ext>
            </a:extLst>
          </p:cNvPr>
          <p:cNvSpPr txBox="1">
            <a:spLocks/>
          </p:cNvSpPr>
          <p:nvPr/>
        </p:nvSpPr>
        <p:spPr>
          <a:xfrm>
            <a:off x="594312" y="3649358"/>
            <a:ext cx="3893163" cy="585674"/>
          </a:xfrm>
          <a:prstGeom prst="rect">
            <a:avLst/>
          </a:prstGeom>
        </p:spPr>
        <p:txBody>
          <a:bodyPr vert="horz" lIns="91390" tIns="45695" rIns="91390" bIns="45695" rtlCol="0" anchor="b" anchorCtr="0">
            <a:noAutofit/>
          </a:bodyPr>
          <a:lstStyle>
            <a:lvl1pPr algn="l" defTabSz="1218794" rtl="0" eaLnBrk="1" latinLnBrk="0" hangingPunct="1">
              <a:lnSpc>
                <a:spcPct val="80000"/>
              </a:lnSpc>
              <a:spcBef>
                <a:spcPct val="0"/>
              </a:spcBef>
              <a:buNone/>
              <a:defRPr sz="3200" b="1" i="0" kern="1200">
                <a:solidFill>
                  <a:schemeClr val="tx1"/>
                </a:solidFill>
                <a:latin typeface="Segoe UI Semibold" panose="020B0502040204020203" pitchFamily="34" charset="0"/>
                <a:ea typeface="+mj-ea"/>
                <a:cs typeface="Segoe UI Semibold" panose="020B0502040204020203" pitchFamily="34" charset="0"/>
              </a:defRPr>
            </a:lvl1pPr>
          </a:lstStyle>
          <a:p>
            <a:pPr marL="0" marR="0" lvl="0" indent="0" algn="l" defTabSz="1218794" rtl="0" eaLnBrk="1" fontAlgn="auto" latinLnBrk="0" hangingPunct="1">
              <a:lnSpc>
                <a:spcPct val="80000"/>
              </a:lnSpc>
              <a:spcBef>
                <a:spcPct val="0"/>
              </a:spcBef>
              <a:spcAft>
                <a:spcPts val="0"/>
              </a:spcAft>
              <a:buClrTx/>
              <a:buSzTx/>
              <a:buFontTx/>
              <a:buNone/>
              <a:tabLst/>
              <a:defRPr/>
            </a:pPr>
            <a:r>
              <a:rPr kumimoji="0" lang="en-US" sz="2000" b="1" i="0" u="none" strike="noStrike" kern="1200" cap="none" spc="0" normalizeH="0" baseline="0" noProof="0">
                <a:ln>
                  <a:noFill/>
                </a:ln>
                <a:solidFill>
                  <a:srgbClr val="58595B"/>
                </a:solidFill>
                <a:effectLst/>
                <a:uLnTx/>
                <a:uFillTx/>
                <a:latin typeface="Segoe UI Semibold" panose="020B0502040204020203" pitchFamily="34" charset="0"/>
                <a:ea typeface="+mj-ea"/>
                <a:cs typeface="Segoe UI Semibold" panose="020B0502040204020203" pitchFamily="34" charset="0"/>
              </a:rPr>
              <a:t>Stephanie Valdez Streaty</a:t>
            </a:r>
          </a:p>
        </p:txBody>
      </p:sp>
      <p:sp>
        <p:nvSpPr>
          <p:cNvPr id="24" name="Text Placeholder 27">
            <a:extLst>
              <a:ext uri="{FF2B5EF4-FFF2-40B4-BE49-F238E27FC236}">
                <a16:creationId xmlns:a16="http://schemas.microsoft.com/office/drawing/2014/main" id="{AE51E18C-4218-F90E-0E69-1B14CF15FE42}"/>
              </a:ext>
            </a:extLst>
          </p:cNvPr>
          <p:cNvSpPr txBox="1">
            <a:spLocks/>
          </p:cNvSpPr>
          <p:nvPr/>
        </p:nvSpPr>
        <p:spPr>
          <a:xfrm>
            <a:off x="594313" y="4185088"/>
            <a:ext cx="3532014" cy="284796"/>
          </a:xfrm>
          <a:prstGeom prst="rect">
            <a:avLst/>
          </a:prstGeom>
        </p:spPr>
        <p:txBody>
          <a:bodyPr/>
          <a:lstStyle>
            <a:lvl1pPr marL="0" indent="0" algn="l" defTabSz="1218794" rtl="0" eaLnBrk="1" latinLnBrk="0" hangingPunct="1">
              <a:lnSpc>
                <a:spcPct val="85000"/>
              </a:lnSpc>
              <a:spcBef>
                <a:spcPts val="600"/>
              </a:spcBef>
              <a:buClr>
                <a:schemeClr val="tx2">
                  <a:lumMod val="50000"/>
                </a:schemeClr>
              </a:buClr>
              <a:buFont typeface="Arial" pitchFamily="34" charset="0"/>
              <a:buNone/>
              <a:defRPr sz="1600" b="0" i="0" kern="1200" spc="0">
                <a:solidFill>
                  <a:schemeClr val="bg2"/>
                </a:solidFill>
                <a:latin typeface="Segoe UI" panose="020B0502040204020203" pitchFamily="34" charset="0"/>
                <a:ea typeface="+mn-ea"/>
                <a:cs typeface="Segoe UI" panose="020B0502040204020203" pitchFamily="34" charset="0"/>
              </a:defRPr>
            </a:lvl1pPr>
            <a:lvl2pPr marL="746003" indent="-342846" algn="l" defTabSz="1218794" rtl="0" eaLnBrk="1" latinLnBrk="0" hangingPunct="1">
              <a:spcBef>
                <a:spcPts val="600"/>
              </a:spcBef>
              <a:buClr>
                <a:schemeClr val="tx2">
                  <a:lumMod val="50000"/>
                </a:schemeClr>
              </a:buClr>
              <a:buFont typeface="Arial" pitchFamily="34" charset="0"/>
              <a:buChar char="–"/>
              <a:tabLst/>
              <a:defRPr sz="2801" kern="1200">
                <a:solidFill>
                  <a:srgbClr val="404040"/>
                </a:solidFill>
                <a:latin typeface="+mn-lt"/>
                <a:ea typeface="+mn-ea"/>
                <a:cs typeface="+mn-cs"/>
              </a:defRPr>
            </a:lvl2pPr>
            <a:lvl3pPr marL="1028539" indent="-282530" algn="l" defTabSz="1218794" rtl="0" eaLnBrk="1" latinLnBrk="0" hangingPunct="1">
              <a:spcBef>
                <a:spcPts val="600"/>
              </a:spcBef>
              <a:buClr>
                <a:schemeClr val="tx2">
                  <a:lumMod val="50000"/>
                </a:schemeClr>
              </a:buClr>
              <a:buFont typeface="Arial" pitchFamily="34" charset="0"/>
              <a:buChar char="•"/>
              <a:tabLst/>
              <a:defRPr sz="2001" kern="1200">
                <a:solidFill>
                  <a:srgbClr val="404040"/>
                </a:solidFill>
                <a:latin typeface="+mn-lt"/>
                <a:ea typeface="+mn-ea"/>
                <a:cs typeface="+mn-cs"/>
              </a:defRPr>
            </a:lvl3pPr>
            <a:lvl4pPr marL="1371381" indent="-303167" algn="l" defTabSz="1218794" rtl="0" eaLnBrk="1" latinLnBrk="0" hangingPunct="1">
              <a:spcBef>
                <a:spcPts val="600"/>
              </a:spcBef>
              <a:buClr>
                <a:schemeClr val="tx2">
                  <a:lumMod val="50000"/>
                </a:schemeClr>
              </a:buClr>
              <a:buFont typeface="Arial" pitchFamily="34" charset="0"/>
              <a:buChar char="–"/>
              <a:defRPr sz="1901" kern="1200">
                <a:solidFill>
                  <a:srgbClr val="404040"/>
                </a:solidFill>
                <a:latin typeface="+mn-lt"/>
                <a:ea typeface="+mn-ea"/>
                <a:cs typeface="+mn-cs"/>
              </a:defRPr>
            </a:lvl4pPr>
            <a:lvl5pPr marL="1712642" indent="-303167" algn="l" defTabSz="1218794" rtl="0" eaLnBrk="1" latinLnBrk="0" hangingPunct="1">
              <a:spcBef>
                <a:spcPts val="600"/>
              </a:spcBef>
              <a:buClr>
                <a:schemeClr val="tx2">
                  <a:lumMod val="50000"/>
                </a:schemeClr>
              </a:buClr>
              <a:buFont typeface="Arial" pitchFamily="34" charset="0"/>
              <a:buChar char="»"/>
              <a:defRPr sz="1901" kern="1200">
                <a:solidFill>
                  <a:srgbClr val="404040"/>
                </a:solidFill>
                <a:latin typeface="+mn-lt"/>
                <a:ea typeface="+mn-ea"/>
                <a:cs typeface="+mn-cs"/>
              </a:defRPr>
            </a:lvl5pPr>
            <a:lvl6pPr marL="3351680" indent="-304701" algn="l" defTabSz="1218794" rtl="0" eaLnBrk="1" latinLnBrk="0" hangingPunct="1">
              <a:spcBef>
                <a:spcPct val="20000"/>
              </a:spcBef>
              <a:buFont typeface="Arial" pitchFamily="34" charset="0"/>
              <a:buChar char="•"/>
              <a:defRPr sz="2701" kern="1200">
                <a:solidFill>
                  <a:schemeClr val="tx1"/>
                </a:solidFill>
                <a:latin typeface="+mn-lt"/>
                <a:ea typeface="+mn-ea"/>
                <a:cs typeface="+mn-cs"/>
              </a:defRPr>
            </a:lvl6pPr>
            <a:lvl7pPr marL="3961078" indent="-304701" algn="l" defTabSz="1218794" rtl="0" eaLnBrk="1" latinLnBrk="0" hangingPunct="1">
              <a:spcBef>
                <a:spcPct val="20000"/>
              </a:spcBef>
              <a:buFont typeface="Arial" pitchFamily="34" charset="0"/>
              <a:buChar char="•"/>
              <a:defRPr sz="2701" kern="1200">
                <a:solidFill>
                  <a:schemeClr val="tx1"/>
                </a:solidFill>
                <a:latin typeface="+mn-lt"/>
                <a:ea typeface="+mn-ea"/>
                <a:cs typeface="+mn-cs"/>
              </a:defRPr>
            </a:lvl7pPr>
            <a:lvl8pPr marL="4570476" indent="-304701" algn="l" defTabSz="1218794" rtl="0" eaLnBrk="1" latinLnBrk="0" hangingPunct="1">
              <a:spcBef>
                <a:spcPct val="20000"/>
              </a:spcBef>
              <a:buFont typeface="Arial" pitchFamily="34" charset="0"/>
              <a:buChar char="•"/>
              <a:defRPr sz="2701" kern="1200">
                <a:solidFill>
                  <a:schemeClr val="tx1"/>
                </a:solidFill>
                <a:latin typeface="+mn-lt"/>
                <a:ea typeface="+mn-ea"/>
                <a:cs typeface="+mn-cs"/>
              </a:defRPr>
            </a:lvl8pPr>
            <a:lvl9pPr marL="5179872" indent="-304701" algn="l" defTabSz="1218794" rtl="0" eaLnBrk="1" latinLnBrk="0" hangingPunct="1">
              <a:spcBef>
                <a:spcPct val="20000"/>
              </a:spcBef>
              <a:buFont typeface="Arial" pitchFamily="34" charset="0"/>
              <a:buChar char="•"/>
              <a:defRPr sz="2701" kern="1200">
                <a:solidFill>
                  <a:schemeClr val="tx1"/>
                </a:solidFill>
                <a:latin typeface="+mn-lt"/>
                <a:ea typeface="+mn-ea"/>
                <a:cs typeface="+mn-cs"/>
              </a:defRPr>
            </a:lvl9pPr>
          </a:lstStyle>
          <a:p>
            <a:pPr marL="0" marR="0" lvl="0" indent="0" algn="l" defTabSz="1218794" rtl="0" eaLnBrk="1" fontAlgn="auto" latinLnBrk="0" hangingPunct="1">
              <a:lnSpc>
                <a:spcPct val="85000"/>
              </a:lnSpc>
              <a:spcBef>
                <a:spcPts val="600"/>
              </a:spcBef>
              <a:spcAft>
                <a:spcPts val="0"/>
              </a:spcAft>
              <a:buClr>
                <a:srgbClr val="808285">
                  <a:lumMod val="50000"/>
                </a:srgbClr>
              </a:buClr>
              <a:buSzTx/>
              <a:buFont typeface="Arial" pitchFamily="34" charset="0"/>
              <a:buNone/>
              <a:tabLst/>
              <a:defRPr/>
            </a:pPr>
            <a:r>
              <a:rPr kumimoji="0" lang="en-US" sz="1200" b="0" i="0" u="none" strike="noStrike" kern="1200" cap="none" spc="0" normalizeH="0" baseline="0" noProof="0">
                <a:ln>
                  <a:noFill/>
                </a:ln>
                <a:solidFill>
                  <a:srgbClr val="007988"/>
                </a:solidFill>
                <a:effectLst/>
                <a:uLnTx/>
                <a:uFillTx/>
                <a:latin typeface="Segoe UI" panose="020B0502040204020203" pitchFamily="34" charset="0"/>
                <a:ea typeface="+mn-ea"/>
                <a:cs typeface="Segoe UI" panose="020B0502040204020203" pitchFamily="34" charset="0"/>
              </a:rPr>
              <a:t>Director, Mobility R&amp;D </a:t>
            </a:r>
          </a:p>
        </p:txBody>
      </p:sp>
      <p:pic>
        <p:nvPicPr>
          <p:cNvPr id="17" name="Picture 16" descr="Background pattern&#10;&#10;Description automatically generated">
            <a:extLst>
              <a:ext uri="{FF2B5EF4-FFF2-40B4-BE49-F238E27FC236}">
                <a16:creationId xmlns:a16="http://schemas.microsoft.com/office/drawing/2014/main" id="{809527EF-A635-0BFA-4A22-405166C83E66}"/>
              </a:ext>
            </a:extLst>
          </p:cNvPr>
          <p:cNvPicPr>
            <a:picLocks noChangeAspect="1"/>
          </p:cNvPicPr>
          <p:nvPr/>
        </p:nvPicPr>
        <p:blipFill rotWithShape="1">
          <a:blip r:embed="rId6">
            <a:extLst>
              <a:ext uri="{28A0092B-C50C-407E-A947-70E740481C1C}">
                <a14:useLocalDpi xmlns:a14="http://schemas.microsoft.com/office/drawing/2010/main" val="0"/>
              </a:ext>
            </a:extLst>
          </a:blip>
          <a:srcRect t="19292" b="36599"/>
          <a:stretch/>
        </p:blipFill>
        <p:spPr>
          <a:xfrm>
            <a:off x="0" y="6631458"/>
            <a:ext cx="12192000" cy="226541"/>
          </a:xfrm>
          <a:prstGeom prst="rect">
            <a:avLst/>
          </a:prstGeom>
        </p:spPr>
      </p:pic>
    </p:spTree>
    <p:extLst>
      <p:ext uri="{BB962C8B-B14F-4D97-AF65-F5344CB8AC3E}">
        <p14:creationId xmlns:p14="http://schemas.microsoft.com/office/powerpoint/2010/main" val="161099497"/>
      </p:ext>
    </p:extLst>
  </p:cSld>
  <p:clrMapOvr>
    <a:masterClrMapping/>
  </p:clrMapOvr>
  <mc:AlternateContent xmlns:mc="http://schemas.openxmlformats.org/markup-compatibility/2006" xmlns:p14="http://schemas.microsoft.com/office/powerpoint/2010/main">
    <mc:Choice Requires="p14">
      <p:transition p14:dur="340">
        <p:fade/>
      </p:transition>
    </mc:Choice>
    <mc:Fallback xmlns="">
      <p:transition>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6C6284EB-3DC2-2E7B-8763-629C4802FFCD}"/>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44386" name="think-cell Slide" r:id="rId5" imgW="306" imgH="308" progId="TCLayout.ActiveDocument.1">
                  <p:embed/>
                </p:oleObj>
              </mc:Choice>
              <mc:Fallback>
                <p:oleObj name="think-cell Slide" r:id="rId5" imgW="306" imgH="308" progId="TCLayout.ActiveDocument.1">
                  <p:embed/>
                  <p:pic>
                    <p:nvPicPr>
                      <p:cNvPr id="8" name="Object 7" hidden="1">
                        <a:extLst>
                          <a:ext uri="{FF2B5EF4-FFF2-40B4-BE49-F238E27FC236}">
                            <a16:creationId xmlns:a16="http://schemas.microsoft.com/office/drawing/2014/main" id="{6C6284EB-3DC2-2E7B-8763-629C4802FFC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Slide Number Placeholder 3">
            <a:extLst>
              <a:ext uri="{FF2B5EF4-FFF2-40B4-BE49-F238E27FC236}">
                <a16:creationId xmlns:a16="http://schemas.microsoft.com/office/drawing/2014/main" id="{8A6DCC46-E5C4-0815-FF5D-10FFB926B314}"/>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34C5665-60AA-4800-975B-60C3B685C1F4}" type="slidenum">
              <a:rPr kumimoji="0" lang="en-US" sz="800" b="0" i="0" u="none" strike="noStrike" kern="1200" cap="none" spc="0" normalizeH="0" baseline="0" noProof="0" smtClean="0">
                <a:ln>
                  <a:noFill/>
                </a:ln>
                <a:solidFill>
                  <a:srgbClr val="FFFFFF">
                    <a:lumMod val="75000"/>
                  </a:srgbClr>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31</a:t>
            </a:fld>
            <a:endParaRPr kumimoji="0" lang="en-US" sz="800" b="0" i="0" u="none" strike="noStrike" kern="1200" cap="none" spc="0" normalizeH="0" baseline="0" noProof="0">
              <a:ln>
                <a:noFill/>
              </a:ln>
              <a:solidFill>
                <a:srgbClr val="FFFFFF">
                  <a:lumMod val="75000"/>
                </a:srgbClr>
              </a:solidFill>
              <a:effectLst/>
              <a:uLnTx/>
              <a:uFillTx/>
              <a:latin typeface="Arial" panose="020B0604020202020204" pitchFamily="34" charset="0"/>
              <a:ea typeface="+mn-ea"/>
              <a:cs typeface="Arial" panose="020B0604020202020204" pitchFamily="34" charset="0"/>
            </a:endParaRPr>
          </a:p>
        </p:txBody>
      </p:sp>
      <p:sp>
        <p:nvSpPr>
          <p:cNvPr id="5" name="Title 4">
            <a:extLst>
              <a:ext uri="{FF2B5EF4-FFF2-40B4-BE49-F238E27FC236}">
                <a16:creationId xmlns:a16="http://schemas.microsoft.com/office/drawing/2014/main" id="{6E2DAB38-A486-6F74-B242-5A404E416E91}"/>
              </a:ext>
            </a:extLst>
          </p:cNvPr>
          <p:cNvSpPr>
            <a:spLocks noGrp="1"/>
          </p:cNvSpPr>
          <p:nvPr>
            <p:ph type="title"/>
          </p:nvPr>
        </p:nvSpPr>
        <p:spPr>
          <a:xfrm>
            <a:off x="501626" y="94674"/>
            <a:ext cx="11188748" cy="955707"/>
          </a:xfrm>
        </p:spPr>
        <p:txBody>
          <a:bodyPr vert="horz" anchor="ctr">
            <a:normAutofit/>
          </a:bodyPr>
          <a:lstStyle/>
          <a:p>
            <a:r>
              <a:rPr lang="en-US" sz="2800"/>
              <a:t>The Electric Future is Here</a:t>
            </a:r>
            <a:endParaRPr lang="en-US" sz="2800">
              <a:latin typeface="Segoe UI Semibold" panose="020B0702040204020203" pitchFamily="34" charset="0"/>
              <a:cs typeface="Segoe UI Semibold" panose="020B0702040204020203" pitchFamily="34" charset="0"/>
            </a:endParaRPr>
          </a:p>
        </p:txBody>
      </p:sp>
      <p:pic>
        <p:nvPicPr>
          <p:cNvPr id="6" name="Picture 5" descr="Background pattern&#10;&#10;Description automatically generated">
            <a:extLst>
              <a:ext uri="{FF2B5EF4-FFF2-40B4-BE49-F238E27FC236}">
                <a16:creationId xmlns:a16="http://schemas.microsoft.com/office/drawing/2014/main" id="{440C8191-85F9-A400-E6C5-D1E3655FE4D1}"/>
              </a:ext>
            </a:extLst>
          </p:cNvPr>
          <p:cNvPicPr>
            <a:picLocks noChangeAspect="1"/>
          </p:cNvPicPr>
          <p:nvPr/>
        </p:nvPicPr>
        <p:blipFill rotWithShape="1">
          <a:blip r:embed="rId7">
            <a:extLst>
              <a:ext uri="{28A0092B-C50C-407E-A947-70E740481C1C}">
                <a14:useLocalDpi xmlns:a14="http://schemas.microsoft.com/office/drawing/2010/main" val="0"/>
              </a:ext>
            </a:extLst>
          </a:blip>
          <a:srcRect t="19292" b="36599"/>
          <a:stretch/>
        </p:blipFill>
        <p:spPr>
          <a:xfrm>
            <a:off x="0" y="6605451"/>
            <a:ext cx="12192000" cy="252549"/>
          </a:xfrm>
          <a:prstGeom prst="rect">
            <a:avLst/>
          </a:prstGeom>
        </p:spPr>
      </p:pic>
      <p:pic>
        <p:nvPicPr>
          <p:cNvPr id="26" name="Picture 25" descr="Logo&#10;&#10;Description automatically generated">
            <a:extLst>
              <a:ext uri="{FF2B5EF4-FFF2-40B4-BE49-F238E27FC236}">
                <a16:creationId xmlns:a16="http://schemas.microsoft.com/office/drawing/2014/main" id="{1BBCE985-BD18-B7EE-B0A7-C812A29ECAF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022355" y="6167429"/>
            <a:ext cx="2286975" cy="434622"/>
          </a:xfrm>
          <a:prstGeom prst="rect">
            <a:avLst/>
          </a:prstGeom>
        </p:spPr>
      </p:pic>
      <p:pic>
        <p:nvPicPr>
          <p:cNvPr id="9" name="Picture 8" descr="Text&#10;&#10;Description automatically generated">
            <a:extLst>
              <a:ext uri="{FF2B5EF4-FFF2-40B4-BE49-F238E27FC236}">
                <a16:creationId xmlns:a16="http://schemas.microsoft.com/office/drawing/2014/main" id="{C954706D-B6AA-6032-C9B7-BE2102A6B0C8}"/>
              </a:ext>
            </a:extLst>
          </p:cNvPr>
          <p:cNvPicPr>
            <a:picLocks noChangeAspect="1"/>
          </p:cNvPicPr>
          <p:nvPr/>
        </p:nvPicPr>
        <p:blipFill rotWithShape="1">
          <a:blip r:embed="rId9"/>
          <a:srcRect b="6666"/>
          <a:stretch/>
        </p:blipFill>
        <p:spPr>
          <a:xfrm>
            <a:off x="8841722" y="1701021"/>
            <a:ext cx="2000043" cy="1825531"/>
          </a:xfrm>
          <a:prstGeom prst="rect">
            <a:avLst/>
          </a:prstGeom>
          <a:effectLst>
            <a:outerShdw blurRad="114300" dist="114300" dir="2700000" algn="tl" rotWithShape="0">
              <a:prstClr val="black">
                <a:alpha val="10000"/>
              </a:prstClr>
            </a:outerShdw>
          </a:effectLst>
        </p:spPr>
      </p:pic>
      <p:pic>
        <p:nvPicPr>
          <p:cNvPr id="10" name="Picture 9" descr="Graphical user interface&#10;&#10;Description automatically generated with medium confidence">
            <a:extLst>
              <a:ext uri="{FF2B5EF4-FFF2-40B4-BE49-F238E27FC236}">
                <a16:creationId xmlns:a16="http://schemas.microsoft.com/office/drawing/2014/main" id="{5EFD9A44-4D4E-46D7-4F3E-22C6C92A7BA9}"/>
              </a:ext>
            </a:extLst>
          </p:cNvPr>
          <p:cNvPicPr>
            <a:picLocks noChangeAspect="1"/>
          </p:cNvPicPr>
          <p:nvPr/>
        </p:nvPicPr>
        <p:blipFill>
          <a:blip r:embed="rId10"/>
          <a:stretch>
            <a:fillRect/>
          </a:stretch>
        </p:blipFill>
        <p:spPr>
          <a:xfrm>
            <a:off x="311254" y="4490862"/>
            <a:ext cx="3069174" cy="1714254"/>
          </a:xfrm>
          <a:prstGeom prst="rect">
            <a:avLst/>
          </a:prstGeom>
          <a:effectLst>
            <a:outerShdw blurRad="114300" dist="114300" dir="2700000" algn="tl" rotWithShape="0">
              <a:prstClr val="black">
                <a:alpha val="10000"/>
              </a:prstClr>
            </a:outerShdw>
          </a:effectLst>
        </p:spPr>
      </p:pic>
      <p:pic>
        <p:nvPicPr>
          <p:cNvPr id="11" name="Picture 10" descr="Graphical user interface, text, application, email&#10;&#10;Description automatically generated">
            <a:extLst>
              <a:ext uri="{FF2B5EF4-FFF2-40B4-BE49-F238E27FC236}">
                <a16:creationId xmlns:a16="http://schemas.microsoft.com/office/drawing/2014/main" id="{C86573D8-F789-3A85-4B4A-BA87756DB503}"/>
              </a:ext>
            </a:extLst>
          </p:cNvPr>
          <p:cNvPicPr>
            <a:picLocks noChangeAspect="1"/>
          </p:cNvPicPr>
          <p:nvPr/>
        </p:nvPicPr>
        <p:blipFill>
          <a:blip r:embed="rId11"/>
          <a:stretch>
            <a:fillRect/>
          </a:stretch>
        </p:blipFill>
        <p:spPr>
          <a:xfrm>
            <a:off x="3381080" y="1336446"/>
            <a:ext cx="3023281" cy="1706924"/>
          </a:xfrm>
          <a:prstGeom prst="rect">
            <a:avLst/>
          </a:prstGeom>
          <a:effectLst>
            <a:outerShdw blurRad="114300" dist="114300" dir="2700000" algn="tl" rotWithShape="0">
              <a:prstClr val="black">
                <a:alpha val="10000"/>
              </a:prstClr>
            </a:outerShdw>
          </a:effectLst>
        </p:spPr>
      </p:pic>
      <p:pic>
        <p:nvPicPr>
          <p:cNvPr id="13" name="Picture 12" descr="Text&#10;&#10;Description automatically generated">
            <a:extLst>
              <a:ext uri="{FF2B5EF4-FFF2-40B4-BE49-F238E27FC236}">
                <a16:creationId xmlns:a16="http://schemas.microsoft.com/office/drawing/2014/main" id="{709B89D5-D70F-A5D8-42B5-18E43D364AFA}"/>
              </a:ext>
            </a:extLst>
          </p:cNvPr>
          <p:cNvPicPr>
            <a:picLocks noChangeAspect="1"/>
          </p:cNvPicPr>
          <p:nvPr/>
        </p:nvPicPr>
        <p:blipFill>
          <a:blip r:embed="rId12"/>
          <a:stretch>
            <a:fillRect/>
          </a:stretch>
        </p:blipFill>
        <p:spPr>
          <a:xfrm>
            <a:off x="9829008" y="3727205"/>
            <a:ext cx="1970582" cy="2532453"/>
          </a:xfrm>
          <a:prstGeom prst="rect">
            <a:avLst/>
          </a:prstGeom>
          <a:effectLst>
            <a:outerShdw blurRad="114300" dist="114300" dir="2700000" algn="tl" rotWithShape="0">
              <a:prstClr val="black">
                <a:alpha val="10000"/>
              </a:prstClr>
            </a:outerShdw>
          </a:effectLst>
        </p:spPr>
      </p:pic>
      <p:pic>
        <p:nvPicPr>
          <p:cNvPr id="14" name="Picture 13" descr="Graphical user interface, text, application, email&#10;&#10;Description automatically generated">
            <a:extLst>
              <a:ext uri="{FF2B5EF4-FFF2-40B4-BE49-F238E27FC236}">
                <a16:creationId xmlns:a16="http://schemas.microsoft.com/office/drawing/2014/main" id="{D06BFD2B-26B7-30AB-3510-FFA3050C9831}"/>
              </a:ext>
            </a:extLst>
          </p:cNvPr>
          <p:cNvPicPr>
            <a:picLocks noChangeAspect="1"/>
          </p:cNvPicPr>
          <p:nvPr/>
        </p:nvPicPr>
        <p:blipFill>
          <a:blip r:embed="rId13"/>
          <a:stretch>
            <a:fillRect/>
          </a:stretch>
        </p:blipFill>
        <p:spPr>
          <a:xfrm>
            <a:off x="5560521" y="3262867"/>
            <a:ext cx="1741452" cy="2594059"/>
          </a:xfrm>
          <a:prstGeom prst="rect">
            <a:avLst/>
          </a:prstGeom>
          <a:effectLst>
            <a:outerShdw blurRad="114300" dist="114300" dir="2700000" algn="tl" rotWithShape="0">
              <a:prstClr val="black">
                <a:alpha val="10000"/>
              </a:prstClr>
            </a:outerShdw>
          </a:effectLst>
        </p:spPr>
      </p:pic>
      <p:pic>
        <p:nvPicPr>
          <p:cNvPr id="15" name="Picture 14">
            <a:extLst>
              <a:ext uri="{FF2B5EF4-FFF2-40B4-BE49-F238E27FC236}">
                <a16:creationId xmlns:a16="http://schemas.microsoft.com/office/drawing/2014/main" id="{A6387DE0-7D2B-BFB5-85F7-F7974E5FADA3}"/>
              </a:ext>
            </a:extLst>
          </p:cNvPr>
          <p:cNvPicPr>
            <a:picLocks noChangeAspect="1"/>
          </p:cNvPicPr>
          <p:nvPr/>
        </p:nvPicPr>
        <p:blipFill>
          <a:blip r:embed="rId14"/>
          <a:stretch>
            <a:fillRect/>
          </a:stretch>
        </p:blipFill>
        <p:spPr>
          <a:xfrm>
            <a:off x="1004356" y="1671970"/>
            <a:ext cx="2091908" cy="2587295"/>
          </a:xfrm>
          <a:prstGeom prst="rect">
            <a:avLst/>
          </a:prstGeom>
          <a:effectLst>
            <a:outerShdw blurRad="114300" dist="114300" dir="2700000" algn="tl" rotWithShape="0">
              <a:prstClr val="black">
                <a:alpha val="10000"/>
              </a:prstClr>
            </a:outerShdw>
          </a:effectLst>
        </p:spPr>
      </p:pic>
      <p:pic>
        <p:nvPicPr>
          <p:cNvPr id="16" name="Picture 15" descr="A picture containing text, person, indoor, preparing&#10;&#10;Description automatically generated">
            <a:extLst>
              <a:ext uri="{FF2B5EF4-FFF2-40B4-BE49-F238E27FC236}">
                <a16:creationId xmlns:a16="http://schemas.microsoft.com/office/drawing/2014/main" id="{10483051-4DC1-3E8D-CD56-DA3AB29D9A86}"/>
              </a:ext>
            </a:extLst>
          </p:cNvPr>
          <p:cNvPicPr>
            <a:picLocks noChangeAspect="1"/>
          </p:cNvPicPr>
          <p:nvPr/>
        </p:nvPicPr>
        <p:blipFill>
          <a:blip r:embed="rId15"/>
          <a:stretch>
            <a:fillRect/>
          </a:stretch>
        </p:blipFill>
        <p:spPr>
          <a:xfrm>
            <a:off x="7463238" y="3677285"/>
            <a:ext cx="2265735" cy="2590165"/>
          </a:xfrm>
          <a:prstGeom prst="rect">
            <a:avLst/>
          </a:prstGeom>
          <a:effectLst>
            <a:outerShdw blurRad="114300" dist="114300" dir="2700000" algn="tl" rotWithShape="0">
              <a:prstClr val="black">
                <a:alpha val="10000"/>
              </a:prstClr>
            </a:outerShdw>
          </a:effectLst>
        </p:spPr>
      </p:pic>
      <p:pic>
        <p:nvPicPr>
          <p:cNvPr id="17" name="Picture 16" descr="A group of cars&#10;&#10;Description automatically generated with low confidence">
            <a:extLst>
              <a:ext uri="{FF2B5EF4-FFF2-40B4-BE49-F238E27FC236}">
                <a16:creationId xmlns:a16="http://schemas.microsoft.com/office/drawing/2014/main" id="{BCF0EE74-7143-FE52-BF61-70435E908424}"/>
              </a:ext>
            </a:extLst>
          </p:cNvPr>
          <p:cNvPicPr>
            <a:picLocks noChangeAspect="1"/>
          </p:cNvPicPr>
          <p:nvPr/>
        </p:nvPicPr>
        <p:blipFill>
          <a:blip r:embed="rId16"/>
          <a:stretch>
            <a:fillRect/>
          </a:stretch>
        </p:blipFill>
        <p:spPr>
          <a:xfrm>
            <a:off x="6772404" y="1691162"/>
            <a:ext cx="1948517" cy="1392175"/>
          </a:xfrm>
          <a:prstGeom prst="rect">
            <a:avLst/>
          </a:prstGeom>
        </p:spPr>
      </p:pic>
      <p:pic>
        <p:nvPicPr>
          <p:cNvPr id="19" name="Picture 18" descr="Text&#10;&#10;Description automatically generated with medium confidence">
            <a:extLst>
              <a:ext uri="{FF2B5EF4-FFF2-40B4-BE49-F238E27FC236}">
                <a16:creationId xmlns:a16="http://schemas.microsoft.com/office/drawing/2014/main" id="{7028D329-0C2D-C716-4065-152A30AB41FA}"/>
              </a:ext>
            </a:extLst>
          </p:cNvPr>
          <p:cNvPicPr>
            <a:picLocks noChangeAspect="1"/>
          </p:cNvPicPr>
          <p:nvPr/>
        </p:nvPicPr>
        <p:blipFill>
          <a:blip r:embed="rId17"/>
          <a:stretch>
            <a:fillRect/>
          </a:stretch>
        </p:blipFill>
        <p:spPr>
          <a:xfrm>
            <a:off x="7292182" y="1389438"/>
            <a:ext cx="931250" cy="350858"/>
          </a:xfrm>
          <a:prstGeom prst="rect">
            <a:avLst/>
          </a:prstGeom>
        </p:spPr>
      </p:pic>
      <p:pic>
        <p:nvPicPr>
          <p:cNvPr id="20" name="Picture 19">
            <a:extLst>
              <a:ext uri="{FF2B5EF4-FFF2-40B4-BE49-F238E27FC236}">
                <a16:creationId xmlns:a16="http://schemas.microsoft.com/office/drawing/2014/main" id="{8AC4055C-8B9B-F995-6F55-38EBCEADE94B}"/>
              </a:ext>
            </a:extLst>
          </p:cNvPr>
          <p:cNvPicPr>
            <a:picLocks noChangeAspect="1"/>
          </p:cNvPicPr>
          <p:nvPr/>
        </p:nvPicPr>
        <p:blipFill>
          <a:blip r:embed="rId18"/>
          <a:stretch>
            <a:fillRect/>
          </a:stretch>
        </p:blipFill>
        <p:spPr>
          <a:xfrm>
            <a:off x="8308917" y="883244"/>
            <a:ext cx="3477614" cy="746285"/>
          </a:xfrm>
          <a:prstGeom prst="rect">
            <a:avLst/>
          </a:prstGeom>
          <a:effectLst>
            <a:outerShdw blurRad="114300" dist="114300" dir="2700000" algn="tl" rotWithShape="0">
              <a:prstClr val="black">
                <a:alpha val="10000"/>
              </a:prstClr>
            </a:outerShdw>
          </a:effectLst>
        </p:spPr>
      </p:pic>
      <p:pic>
        <p:nvPicPr>
          <p:cNvPr id="21" name="Picture 20">
            <a:extLst>
              <a:ext uri="{FF2B5EF4-FFF2-40B4-BE49-F238E27FC236}">
                <a16:creationId xmlns:a16="http://schemas.microsoft.com/office/drawing/2014/main" id="{3BE0EB4A-AB7A-0732-77E6-E3F4E2CD2894}"/>
              </a:ext>
            </a:extLst>
          </p:cNvPr>
          <p:cNvPicPr>
            <a:picLocks noChangeAspect="1"/>
          </p:cNvPicPr>
          <p:nvPr/>
        </p:nvPicPr>
        <p:blipFill>
          <a:blip r:embed="rId19"/>
          <a:stretch>
            <a:fillRect/>
          </a:stretch>
        </p:blipFill>
        <p:spPr>
          <a:xfrm>
            <a:off x="3476318" y="3124799"/>
            <a:ext cx="1816842" cy="2732127"/>
          </a:xfrm>
          <a:prstGeom prst="rect">
            <a:avLst/>
          </a:prstGeom>
        </p:spPr>
      </p:pic>
    </p:spTree>
    <p:extLst>
      <p:ext uri="{BB962C8B-B14F-4D97-AF65-F5344CB8AC3E}">
        <p14:creationId xmlns:p14="http://schemas.microsoft.com/office/powerpoint/2010/main" val="2213070367"/>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250" fill="hold"/>
                                        <p:tgtEl>
                                          <p:spTgt spid="15"/>
                                        </p:tgtEl>
                                        <p:attrNameLst>
                                          <p:attrName>ppt_w</p:attrName>
                                        </p:attrNameLst>
                                      </p:cBhvr>
                                      <p:tavLst>
                                        <p:tav tm="0">
                                          <p:val>
                                            <p:fltVal val="0"/>
                                          </p:val>
                                        </p:tav>
                                        <p:tav tm="100000">
                                          <p:val>
                                            <p:strVal val="#ppt_w"/>
                                          </p:val>
                                        </p:tav>
                                      </p:tavLst>
                                    </p:anim>
                                    <p:anim calcmode="lin" valueType="num">
                                      <p:cBhvr>
                                        <p:cTn id="8" dur="250" fill="hold"/>
                                        <p:tgtEl>
                                          <p:spTgt spid="15"/>
                                        </p:tgtEl>
                                        <p:attrNameLst>
                                          <p:attrName>ppt_h</p:attrName>
                                        </p:attrNameLst>
                                      </p:cBhvr>
                                      <p:tavLst>
                                        <p:tav tm="0">
                                          <p:val>
                                            <p:fltVal val="0"/>
                                          </p:val>
                                        </p:tav>
                                        <p:tav tm="100000">
                                          <p:val>
                                            <p:strVal val="#ppt_h"/>
                                          </p:val>
                                        </p:tav>
                                      </p:tavLst>
                                    </p:anim>
                                    <p:animEffect transition="in" filter="fade">
                                      <p:cBhvr>
                                        <p:cTn id="9" dur="250"/>
                                        <p:tgtEl>
                                          <p:spTgt spid="15"/>
                                        </p:tgtEl>
                                      </p:cBhvr>
                                    </p:animEffect>
                                  </p:childTnLst>
                                </p:cTn>
                              </p:par>
                            </p:childTnLst>
                          </p:cTn>
                        </p:par>
                        <p:par>
                          <p:cTn id="10" fill="hold">
                            <p:stCondLst>
                              <p:cond delay="250"/>
                            </p:stCondLst>
                            <p:childTnLst>
                              <p:par>
                                <p:cTn id="11" presetID="53" presetClass="entr" presetSubtype="16"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250" fill="hold"/>
                                        <p:tgtEl>
                                          <p:spTgt spid="10"/>
                                        </p:tgtEl>
                                        <p:attrNameLst>
                                          <p:attrName>ppt_w</p:attrName>
                                        </p:attrNameLst>
                                      </p:cBhvr>
                                      <p:tavLst>
                                        <p:tav tm="0">
                                          <p:val>
                                            <p:fltVal val="0"/>
                                          </p:val>
                                        </p:tav>
                                        <p:tav tm="100000">
                                          <p:val>
                                            <p:strVal val="#ppt_w"/>
                                          </p:val>
                                        </p:tav>
                                      </p:tavLst>
                                    </p:anim>
                                    <p:anim calcmode="lin" valueType="num">
                                      <p:cBhvr>
                                        <p:cTn id="14" dur="250" fill="hold"/>
                                        <p:tgtEl>
                                          <p:spTgt spid="10"/>
                                        </p:tgtEl>
                                        <p:attrNameLst>
                                          <p:attrName>ppt_h</p:attrName>
                                        </p:attrNameLst>
                                      </p:cBhvr>
                                      <p:tavLst>
                                        <p:tav tm="0">
                                          <p:val>
                                            <p:fltVal val="0"/>
                                          </p:val>
                                        </p:tav>
                                        <p:tav tm="100000">
                                          <p:val>
                                            <p:strVal val="#ppt_h"/>
                                          </p:val>
                                        </p:tav>
                                      </p:tavLst>
                                    </p:anim>
                                    <p:animEffect transition="in" filter="fade">
                                      <p:cBhvr>
                                        <p:cTn id="15" dur="250"/>
                                        <p:tgtEl>
                                          <p:spTgt spid="10"/>
                                        </p:tgtEl>
                                      </p:cBhvr>
                                    </p:animEffect>
                                  </p:childTnLst>
                                </p:cTn>
                              </p:par>
                            </p:childTnLst>
                          </p:cTn>
                        </p:par>
                        <p:par>
                          <p:cTn id="16" fill="hold">
                            <p:stCondLst>
                              <p:cond delay="500"/>
                            </p:stCondLst>
                            <p:childTnLst>
                              <p:par>
                                <p:cTn id="17" presetID="53" presetClass="entr" presetSubtype="16"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250" fill="hold"/>
                                        <p:tgtEl>
                                          <p:spTgt spid="11"/>
                                        </p:tgtEl>
                                        <p:attrNameLst>
                                          <p:attrName>ppt_w</p:attrName>
                                        </p:attrNameLst>
                                      </p:cBhvr>
                                      <p:tavLst>
                                        <p:tav tm="0">
                                          <p:val>
                                            <p:fltVal val="0"/>
                                          </p:val>
                                        </p:tav>
                                        <p:tav tm="100000">
                                          <p:val>
                                            <p:strVal val="#ppt_w"/>
                                          </p:val>
                                        </p:tav>
                                      </p:tavLst>
                                    </p:anim>
                                    <p:anim calcmode="lin" valueType="num">
                                      <p:cBhvr>
                                        <p:cTn id="20" dur="250" fill="hold"/>
                                        <p:tgtEl>
                                          <p:spTgt spid="11"/>
                                        </p:tgtEl>
                                        <p:attrNameLst>
                                          <p:attrName>ppt_h</p:attrName>
                                        </p:attrNameLst>
                                      </p:cBhvr>
                                      <p:tavLst>
                                        <p:tav tm="0">
                                          <p:val>
                                            <p:fltVal val="0"/>
                                          </p:val>
                                        </p:tav>
                                        <p:tav tm="100000">
                                          <p:val>
                                            <p:strVal val="#ppt_h"/>
                                          </p:val>
                                        </p:tav>
                                      </p:tavLst>
                                    </p:anim>
                                    <p:animEffect transition="in" filter="fade">
                                      <p:cBhvr>
                                        <p:cTn id="21" dur="250"/>
                                        <p:tgtEl>
                                          <p:spTgt spid="11"/>
                                        </p:tgtEl>
                                      </p:cBhvr>
                                    </p:animEffect>
                                  </p:childTnLst>
                                </p:cTn>
                              </p:par>
                            </p:childTnLst>
                          </p:cTn>
                        </p:par>
                        <p:par>
                          <p:cTn id="22" fill="hold">
                            <p:stCondLst>
                              <p:cond delay="750"/>
                            </p:stCondLst>
                            <p:childTnLst>
                              <p:par>
                                <p:cTn id="23" presetID="53" presetClass="entr" presetSubtype="16" fill="hold" nodeType="after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p:cTn id="25" dur="250" fill="hold"/>
                                        <p:tgtEl>
                                          <p:spTgt spid="14"/>
                                        </p:tgtEl>
                                        <p:attrNameLst>
                                          <p:attrName>ppt_w</p:attrName>
                                        </p:attrNameLst>
                                      </p:cBhvr>
                                      <p:tavLst>
                                        <p:tav tm="0">
                                          <p:val>
                                            <p:fltVal val="0"/>
                                          </p:val>
                                        </p:tav>
                                        <p:tav tm="100000">
                                          <p:val>
                                            <p:strVal val="#ppt_w"/>
                                          </p:val>
                                        </p:tav>
                                      </p:tavLst>
                                    </p:anim>
                                    <p:anim calcmode="lin" valueType="num">
                                      <p:cBhvr>
                                        <p:cTn id="26" dur="250" fill="hold"/>
                                        <p:tgtEl>
                                          <p:spTgt spid="14"/>
                                        </p:tgtEl>
                                        <p:attrNameLst>
                                          <p:attrName>ppt_h</p:attrName>
                                        </p:attrNameLst>
                                      </p:cBhvr>
                                      <p:tavLst>
                                        <p:tav tm="0">
                                          <p:val>
                                            <p:fltVal val="0"/>
                                          </p:val>
                                        </p:tav>
                                        <p:tav tm="100000">
                                          <p:val>
                                            <p:strVal val="#ppt_h"/>
                                          </p:val>
                                        </p:tav>
                                      </p:tavLst>
                                    </p:anim>
                                    <p:animEffect transition="in" filter="fade">
                                      <p:cBhvr>
                                        <p:cTn id="27" dur="250"/>
                                        <p:tgtEl>
                                          <p:spTgt spid="14"/>
                                        </p:tgtEl>
                                      </p:cBhvr>
                                    </p:animEffect>
                                  </p:childTnLst>
                                </p:cTn>
                              </p:par>
                            </p:childTnLst>
                          </p:cTn>
                        </p:par>
                        <p:par>
                          <p:cTn id="28" fill="hold">
                            <p:stCondLst>
                              <p:cond delay="1000"/>
                            </p:stCondLst>
                            <p:childTnLst>
                              <p:par>
                                <p:cTn id="29" presetID="53" presetClass="entr" presetSubtype="16" fill="hold" nodeType="afterEffect">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cBhvr>
                                        <p:cTn id="31" dur="250" fill="hold"/>
                                        <p:tgtEl>
                                          <p:spTgt spid="21"/>
                                        </p:tgtEl>
                                        <p:attrNameLst>
                                          <p:attrName>ppt_w</p:attrName>
                                        </p:attrNameLst>
                                      </p:cBhvr>
                                      <p:tavLst>
                                        <p:tav tm="0">
                                          <p:val>
                                            <p:fltVal val="0"/>
                                          </p:val>
                                        </p:tav>
                                        <p:tav tm="100000">
                                          <p:val>
                                            <p:strVal val="#ppt_w"/>
                                          </p:val>
                                        </p:tav>
                                      </p:tavLst>
                                    </p:anim>
                                    <p:anim calcmode="lin" valueType="num">
                                      <p:cBhvr>
                                        <p:cTn id="32" dur="250" fill="hold"/>
                                        <p:tgtEl>
                                          <p:spTgt spid="21"/>
                                        </p:tgtEl>
                                        <p:attrNameLst>
                                          <p:attrName>ppt_h</p:attrName>
                                        </p:attrNameLst>
                                      </p:cBhvr>
                                      <p:tavLst>
                                        <p:tav tm="0">
                                          <p:val>
                                            <p:fltVal val="0"/>
                                          </p:val>
                                        </p:tav>
                                        <p:tav tm="100000">
                                          <p:val>
                                            <p:strVal val="#ppt_h"/>
                                          </p:val>
                                        </p:tav>
                                      </p:tavLst>
                                    </p:anim>
                                    <p:animEffect transition="in" filter="fade">
                                      <p:cBhvr>
                                        <p:cTn id="33" dur="250"/>
                                        <p:tgtEl>
                                          <p:spTgt spid="21"/>
                                        </p:tgtEl>
                                      </p:cBhvr>
                                    </p:animEffect>
                                  </p:childTnLst>
                                </p:cTn>
                              </p:par>
                            </p:childTnLst>
                          </p:cTn>
                        </p:par>
                        <p:par>
                          <p:cTn id="34" fill="hold">
                            <p:stCondLst>
                              <p:cond delay="1250"/>
                            </p:stCondLst>
                            <p:childTnLst>
                              <p:par>
                                <p:cTn id="35" presetID="53" presetClass="entr" presetSubtype="16" fill="hold" nodeType="after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p:cTn id="37" dur="250" fill="hold"/>
                                        <p:tgtEl>
                                          <p:spTgt spid="16"/>
                                        </p:tgtEl>
                                        <p:attrNameLst>
                                          <p:attrName>ppt_w</p:attrName>
                                        </p:attrNameLst>
                                      </p:cBhvr>
                                      <p:tavLst>
                                        <p:tav tm="0">
                                          <p:val>
                                            <p:fltVal val="0"/>
                                          </p:val>
                                        </p:tav>
                                        <p:tav tm="100000">
                                          <p:val>
                                            <p:strVal val="#ppt_w"/>
                                          </p:val>
                                        </p:tav>
                                      </p:tavLst>
                                    </p:anim>
                                    <p:anim calcmode="lin" valueType="num">
                                      <p:cBhvr>
                                        <p:cTn id="38" dur="250" fill="hold"/>
                                        <p:tgtEl>
                                          <p:spTgt spid="16"/>
                                        </p:tgtEl>
                                        <p:attrNameLst>
                                          <p:attrName>ppt_h</p:attrName>
                                        </p:attrNameLst>
                                      </p:cBhvr>
                                      <p:tavLst>
                                        <p:tav tm="0">
                                          <p:val>
                                            <p:fltVal val="0"/>
                                          </p:val>
                                        </p:tav>
                                        <p:tav tm="100000">
                                          <p:val>
                                            <p:strVal val="#ppt_h"/>
                                          </p:val>
                                        </p:tav>
                                      </p:tavLst>
                                    </p:anim>
                                    <p:animEffect transition="in" filter="fade">
                                      <p:cBhvr>
                                        <p:cTn id="39" dur="250"/>
                                        <p:tgtEl>
                                          <p:spTgt spid="16"/>
                                        </p:tgtEl>
                                      </p:cBhvr>
                                    </p:animEffect>
                                  </p:childTnLst>
                                </p:cTn>
                              </p:par>
                            </p:childTnLst>
                          </p:cTn>
                        </p:par>
                        <p:par>
                          <p:cTn id="40" fill="hold">
                            <p:stCondLst>
                              <p:cond delay="1500"/>
                            </p:stCondLst>
                            <p:childTnLst>
                              <p:par>
                                <p:cTn id="41" presetID="53" presetClass="entr" presetSubtype="16" fill="hold" nodeType="afterEffect">
                                  <p:stCondLst>
                                    <p:cond delay="0"/>
                                  </p:stCondLst>
                                  <p:childTnLst>
                                    <p:set>
                                      <p:cBhvr>
                                        <p:cTn id="42" dur="1" fill="hold">
                                          <p:stCondLst>
                                            <p:cond delay="0"/>
                                          </p:stCondLst>
                                        </p:cTn>
                                        <p:tgtEl>
                                          <p:spTgt spid="17"/>
                                        </p:tgtEl>
                                        <p:attrNameLst>
                                          <p:attrName>style.visibility</p:attrName>
                                        </p:attrNameLst>
                                      </p:cBhvr>
                                      <p:to>
                                        <p:strVal val="visible"/>
                                      </p:to>
                                    </p:set>
                                    <p:anim calcmode="lin" valueType="num">
                                      <p:cBhvr>
                                        <p:cTn id="43" dur="250" fill="hold"/>
                                        <p:tgtEl>
                                          <p:spTgt spid="17"/>
                                        </p:tgtEl>
                                        <p:attrNameLst>
                                          <p:attrName>ppt_w</p:attrName>
                                        </p:attrNameLst>
                                      </p:cBhvr>
                                      <p:tavLst>
                                        <p:tav tm="0">
                                          <p:val>
                                            <p:fltVal val="0"/>
                                          </p:val>
                                        </p:tav>
                                        <p:tav tm="100000">
                                          <p:val>
                                            <p:strVal val="#ppt_w"/>
                                          </p:val>
                                        </p:tav>
                                      </p:tavLst>
                                    </p:anim>
                                    <p:anim calcmode="lin" valueType="num">
                                      <p:cBhvr>
                                        <p:cTn id="44" dur="250" fill="hold"/>
                                        <p:tgtEl>
                                          <p:spTgt spid="17"/>
                                        </p:tgtEl>
                                        <p:attrNameLst>
                                          <p:attrName>ppt_h</p:attrName>
                                        </p:attrNameLst>
                                      </p:cBhvr>
                                      <p:tavLst>
                                        <p:tav tm="0">
                                          <p:val>
                                            <p:fltVal val="0"/>
                                          </p:val>
                                        </p:tav>
                                        <p:tav tm="100000">
                                          <p:val>
                                            <p:strVal val="#ppt_h"/>
                                          </p:val>
                                        </p:tav>
                                      </p:tavLst>
                                    </p:anim>
                                    <p:animEffect transition="in" filter="fade">
                                      <p:cBhvr>
                                        <p:cTn id="45" dur="250"/>
                                        <p:tgtEl>
                                          <p:spTgt spid="17"/>
                                        </p:tgtEl>
                                      </p:cBhvr>
                                    </p:animEffect>
                                  </p:childTnLst>
                                </p:cTn>
                              </p:par>
                            </p:childTnLst>
                          </p:cTn>
                        </p:par>
                        <p:par>
                          <p:cTn id="46" fill="hold">
                            <p:stCondLst>
                              <p:cond delay="1750"/>
                            </p:stCondLst>
                            <p:childTnLst>
                              <p:par>
                                <p:cTn id="47" presetID="53" presetClass="entr" presetSubtype="16" fill="hold" nodeType="afterEffect">
                                  <p:stCondLst>
                                    <p:cond delay="0"/>
                                  </p:stCondLst>
                                  <p:childTnLst>
                                    <p:set>
                                      <p:cBhvr>
                                        <p:cTn id="48" dur="1" fill="hold">
                                          <p:stCondLst>
                                            <p:cond delay="0"/>
                                          </p:stCondLst>
                                        </p:cTn>
                                        <p:tgtEl>
                                          <p:spTgt spid="20"/>
                                        </p:tgtEl>
                                        <p:attrNameLst>
                                          <p:attrName>style.visibility</p:attrName>
                                        </p:attrNameLst>
                                      </p:cBhvr>
                                      <p:to>
                                        <p:strVal val="visible"/>
                                      </p:to>
                                    </p:set>
                                    <p:anim calcmode="lin" valueType="num">
                                      <p:cBhvr>
                                        <p:cTn id="49" dur="250" fill="hold"/>
                                        <p:tgtEl>
                                          <p:spTgt spid="20"/>
                                        </p:tgtEl>
                                        <p:attrNameLst>
                                          <p:attrName>ppt_w</p:attrName>
                                        </p:attrNameLst>
                                      </p:cBhvr>
                                      <p:tavLst>
                                        <p:tav tm="0">
                                          <p:val>
                                            <p:fltVal val="0"/>
                                          </p:val>
                                        </p:tav>
                                        <p:tav tm="100000">
                                          <p:val>
                                            <p:strVal val="#ppt_w"/>
                                          </p:val>
                                        </p:tav>
                                      </p:tavLst>
                                    </p:anim>
                                    <p:anim calcmode="lin" valueType="num">
                                      <p:cBhvr>
                                        <p:cTn id="50" dur="250" fill="hold"/>
                                        <p:tgtEl>
                                          <p:spTgt spid="20"/>
                                        </p:tgtEl>
                                        <p:attrNameLst>
                                          <p:attrName>ppt_h</p:attrName>
                                        </p:attrNameLst>
                                      </p:cBhvr>
                                      <p:tavLst>
                                        <p:tav tm="0">
                                          <p:val>
                                            <p:fltVal val="0"/>
                                          </p:val>
                                        </p:tav>
                                        <p:tav tm="100000">
                                          <p:val>
                                            <p:strVal val="#ppt_h"/>
                                          </p:val>
                                        </p:tav>
                                      </p:tavLst>
                                    </p:anim>
                                    <p:animEffect transition="in" filter="fade">
                                      <p:cBhvr>
                                        <p:cTn id="51" dur="250"/>
                                        <p:tgtEl>
                                          <p:spTgt spid="20"/>
                                        </p:tgtEl>
                                      </p:cBhvr>
                                    </p:animEffect>
                                  </p:childTnLst>
                                </p:cTn>
                              </p:par>
                            </p:childTnLst>
                          </p:cTn>
                        </p:par>
                        <p:par>
                          <p:cTn id="52" fill="hold">
                            <p:stCondLst>
                              <p:cond delay="2000"/>
                            </p:stCondLst>
                            <p:childTnLst>
                              <p:par>
                                <p:cTn id="53" presetID="53" presetClass="entr" presetSubtype="16" fill="hold" nodeType="afterEffect">
                                  <p:stCondLst>
                                    <p:cond delay="0"/>
                                  </p:stCondLst>
                                  <p:childTnLst>
                                    <p:set>
                                      <p:cBhvr>
                                        <p:cTn id="54" dur="1" fill="hold">
                                          <p:stCondLst>
                                            <p:cond delay="0"/>
                                          </p:stCondLst>
                                        </p:cTn>
                                        <p:tgtEl>
                                          <p:spTgt spid="13"/>
                                        </p:tgtEl>
                                        <p:attrNameLst>
                                          <p:attrName>style.visibility</p:attrName>
                                        </p:attrNameLst>
                                      </p:cBhvr>
                                      <p:to>
                                        <p:strVal val="visible"/>
                                      </p:to>
                                    </p:set>
                                    <p:anim calcmode="lin" valueType="num">
                                      <p:cBhvr>
                                        <p:cTn id="55" dur="250" fill="hold"/>
                                        <p:tgtEl>
                                          <p:spTgt spid="13"/>
                                        </p:tgtEl>
                                        <p:attrNameLst>
                                          <p:attrName>ppt_w</p:attrName>
                                        </p:attrNameLst>
                                      </p:cBhvr>
                                      <p:tavLst>
                                        <p:tav tm="0">
                                          <p:val>
                                            <p:fltVal val="0"/>
                                          </p:val>
                                        </p:tav>
                                        <p:tav tm="100000">
                                          <p:val>
                                            <p:strVal val="#ppt_w"/>
                                          </p:val>
                                        </p:tav>
                                      </p:tavLst>
                                    </p:anim>
                                    <p:anim calcmode="lin" valueType="num">
                                      <p:cBhvr>
                                        <p:cTn id="56" dur="250" fill="hold"/>
                                        <p:tgtEl>
                                          <p:spTgt spid="13"/>
                                        </p:tgtEl>
                                        <p:attrNameLst>
                                          <p:attrName>ppt_h</p:attrName>
                                        </p:attrNameLst>
                                      </p:cBhvr>
                                      <p:tavLst>
                                        <p:tav tm="0">
                                          <p:val>
                                            <p:fltVal val="0"/>
                                          </p:val>
                                        </p:tav>
                                        <p:tav tm="100000">
                                          <p:val>
                                            <p:strVal val="#ppt_h"/>
                                          </p:val>
                                        </p:tav>
                                      </p:tavLst>
                                    </p:anim>
                                    <p:animEffect transition="in" filter="fade">
                                      <p:cBhvr>
                                        <p:cTn id="57" dur="250"/>
                                        <p:tgtEl>
                                          <p:spTgt spid="13"/>
                                        </p:tgtEl>
                                      </p:cBhvr>
                                    </p:animEffect>
                                  </p:childTnLst>
                                </p:cTn>
                              </p:par>
                            </p:childTnLst>
                          </p:cTn>
                        </p:par>
                        <p:par>
                          <p:cTn id="58" fill="hold">
                            <p:stCondLst>
                              <p:cond delay="2250"/>
                            </p:stCondLst>
                            <p:childTnLst>
                              <p:par>
                                <p:cTn id="59" presetID="53" presetClass="entr" presetSubtype="16" fill="hold" nodeType="afterEffect">
                                  <p:stCondLst>
                                    <p:cond delay="0"/>
                                  </p:stCondLst>
                                  <p:childTnLst>
                                    <p:set>
                                      <p:cBhvr>
                                        <p:cTn id="60" dur="1" fill="hold">
                                          <p:stCondLst>
                                            <p:cond delay="0"/>
                                          </p:stCondLst>
                                        </p:cTn>
                                        <p:tgtEl>
                                          <p:spTgt spid="9"/>
                                        </p:tgtEl>
                                        <p:attrNameLst>
                                          <p:attrName>style.visibility</p:attrName>
                                        </p:attrNameLst>
                                      </p:cBhvr>
                                      <p:to>
                                        <p:strVal val="visible"/>
                                      </p:to>
                                    </p:set>
                                    <p:anim calcmode="lin" valueType="num">
                                      <p:cBhvr>
                                        <p:cTn id="61" dur="250" fill="hold"/>
                                        <p:tgtEl>
                                          <p:spTgt spid="9"/>
                                        </p:tgtEl>
                                        <p:attrNameLst>
                                          <p:attrName>ppt_w</p:attrName>
                                        </p:attrNameLst>
                                      </p:cBhvr>
                                      <p:tavLst>
                                        <p:tav tm="0">
                                          <p:val>
                                            <p:fltVal val="0"/>
                                          </p:val>
                                        </p:tav>
                                        <p:tav tm="100000">
                                          <p:val>
                                            <p:strVal val="#ppt_w"/>
                                          </p:val>
                                        </p:tav>
                                      </p:tavLst>
                                    </p:anim>
                                    <p:anim calcmode="lin" valueType="num">
                                      <p:cBhvr>
                                        <p:cTn id="62" dur="250" fill="hold"/>
                                        <p:tgtEl>
                                          <p:spTgt spid="9"/>
                                        </p:tgtEl>
                                        <p:attrNameLst>
                                          <p:attrName>ppt_h</p:attrName>
                                        </p:attrNameLst>
                                      </p:cBhvr>
                                      <p:tavLst>
                                        <p:tav tm="0">
                                          <p:val>
                                            <p:fltVal val="0"/>
                                          </p:val>
                                        </p:tav>
                                        <p:tav tm="100000">
                                          <p:val>
                                            <p:strVal val="#ppt_h"/>
                                          </p:val>
                                        </p:tav>
                                      </p:tavLst>
                                    </p:anim>
                                    <p:animEffect transition="in" filter="fade">
                                      <p:cBhvr>
                                        <p:cTn id="63" dur="250"/>
                                        <p:tgtEl>
                                          <p:spTgt spid="9"/>
                                        </p:tgtEl>
                                      </p:cBhvr>
                                    </p:animEffect>
                                  </p:childTnLst>
                                </p:cTn>
                              </p:par>
                            </p:childTnLst>
                          </p:cTn>
                        </p:par>
                        <p:par>
                          <p:cTn id="64" fill="hold">
                            <p:stCondLst>
                              <p:cond delay="2500"/>
                            </p:stCondLst>
                            <p:childTnLst>
                              <p:par>
                                <p:cTn id="65" presetID="53" presetClass="entr" presetSubtype="16" fill="hold" nodeType="afterEffect">
                                  <p:stCondLst>
                                    <p:cond delay="0"/>
                                  </p:stCondLst>
                                  <p:childTnLst>
                                    <p:set>
                                      <p:cBhvr>
                                        <p:cTn id="66" dur="1" fill="hold">
                                          <p:stCondLst>
                                            <p:cond delay="0"/>
                                          </p:stCondLst>
                                        </p:cTn>
                                        <p:tgtEl>
                                          <p:spTgt spid="19"/>
                                        </p:tgtEl>
                                        <p:attrNameLst>
                                          <p:attrName>style.visibility</p:attrName>
                                        </p:attrNameLst>
                                      </p:cBhvr>
                                      <p:to>
                                        <p:strVal val="visible"/>
                                      </p:to>
                                    </p:set>
                                    <p:anim calcmode="lin" valueType="num">
                                      <p:cBhvr>
                                        <p:cTn id="67" dur="250" fill="hold"/>
                                        <p:tgtEl>
                                          <p:spTgt spid="19"/>
                                        </p:tgtEl>
                                        <p:attrNameLst>
                                          <p:attrName>ppt_w</p:attrName>
                                        </p:attrNameLst>
                                      </p:cBhvr>
                                      <p:tavLst>
                                        <p:tav tm="0">
                                          <p:val>
                                            <p:fltVal val="0"/>
                                          </p:val>
                                        </p:tav>
                                        <p:tav tm="100000">
                                          <p:val>
                                            <p:strVal val="#ppt_w"/>
                                          </p:val>
                                        </p:tav>
                                      </p:tavLst>
                                    </p:anim>
                                    <p:anim calcmode="lin" valueType="num">
                                      <p:cBhvr>
                                        <p:cTn id="68" dur="250" fill="hold"/>
                                        <p:tgtEl>
                                          <p:spTgt spid="19"/>
                                        </p:tgtEl>
                                        <p:attrNameLst>
                                          <p:attrName>ppt_h</p:attrName>
                                        </p:attrNameLst>
                                      </p:cBhvr>
                                      <p:tavLst>
                                        <p:tav tm="0">
                                          <p:val>
                                            <p:fltVal val="0"/>
                                          </p:val>
                                        </p:tav>
                                        <p:tav tm="100000">
                                          <p:val>
                                            <p:strVal val="#ppt_h"/>
                                          </p:val>
                                        </p:tav>
                                      </p:tavLst>
                                    </p:anim>
                                    <p:animEffect transition="in" filter="fade">
                                      <p:cBhvr>
                                        <p:cTn id="69" dur="25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536DAA8-CE81-E54B-8B46-61392CB86B94}"/>
              </a:ext>
            </a:extLst>
          </p:cNvPr>
          <p:cNvPicPr>
            <a:picLocks noChangeAspect="1"/>
          </p:cNvPicPr>
          <p:nvPr/>
        </p:nvPicPr>
        <p:blipFill rotWithShape="1">
          <a:blip r:embed="rId3"/>
          <a:srcRect l="8979" t="4780" r="2413" b="15140"/>
          <a:stretch/>
        </p:blipFill>
        <p:spPr>
          <a:xfrm>
            <a:off x="0" y="-1"/>
            <a:ext cx="12197918" cy="6861329"/>
          </a:xfrm>
          <a:prstGeom prst="rect">
            <a:avLst/>
          </a:prstGeom>
        </p:spPr>
      </p:pic>
      <p:sp>
        <p:nvSpPr>
          <p:cNvPr id="21" name="Pentagon 20">
            <a:extLst>
              <a:ext uri="{FF2B5EF4-FFF2-40B4-BE49-F238E27FC236}">
                <a16:creationId xmlns:a16="http://schemas.microsoft.com/office/drawing/2014/main" id="{971CF940-6BCD-9C40-AF00-EF24946EE33D}"/>
              </a:ext>
            </a:extLst>
          </p:cNvPr>
          <p:cNvSpPr/>
          <p:nvPr/>
        </p:nvSpPr>
        <p:spPr>
          <a:xfrm>
            <a:off x="-1236133" y="5080000"/>
            <a:ext cx="12022667" cy="1320800"/>
          </a:xfrm>
          <a:prstGeom prst="homePlat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2" name="Freeform 4">
            <a:extLst>
              <a:ext uri="{FF2B5EF4-FFF2-40B4-BE49-F238E27FC236}">
                <a16:creationId xmlns:a16="http://schemas.microsoft.com/office/drawing/2014/main" id="{7D16295F-41BF-BC4C-BE60-84ABEE9B0188}"/>
              </a:ext>
            </a:extLst>
          </p:cNvPr>
          <p:cNvSpPr>
            <a:spLocks noChangeAspect="1"/>
          </p:cNvSpPr>
          <p:nvPr/>
        </p:nvSpPr>
        <p:spPr>
          <a:xfrm>
            <a:off x="-4124133" y="1035400"/>
            <a:ext cx="6899572" cy="6363562"/>
          </a:xfrm>
          <a:custGeom>
            <a:avLst/>
            <a:gdLst>
              <a:gd name="connsiteX0" fmla="*/ 814486 w 1593896"/>
              <a:gd name="connsiteY0" fmla="*/ 1332097 h 1470069"/>
              <a:gd name="connsiteX1" fmla="*/ 666120 w 1593896"/>
              <a:gd name="connsiteY1" fmla="*/ 1332097 h 1470069"/>
              <a:gd name="connsiteX2" fmla="*/ 1258610 w 1593896"/>
              <a:gd name="connsiteY2" fmla="*/ 739265 h 1470069"/>
              <a:gd name="connsiteX3" fmla="*/ 540953 w 1593896"/>
              <a:gd name="connsiteY3" fmla="*/ 21212 h 1470069"/>
              <a:gd name="connsiteX4" fmla="*/ 489762 w 1593896"/>
              <a:gd name="connsiteY4" fmla="*/ 0 h 1470069"/>
              <a:gd name="connsiteX5" fmla="*/ 15569 w 1593896"/>
              <a:gd name="connsiteY5" fmla="*/ 0 h 1470069"/>
              <a:gd name="connsiteX6" fmla="*/ 6793 w 1593896"/>
              <a:gd name="connsiteY6" fmla="*/ 21212 h 1470069"/>
              <a:gd name="connsiteX7" fmla="*/ 720214 w 1593896"/>
              <a:gd name="connsiteY7" fmla="*/ 735028 h 1470069"/>
              <a:gd name="connsiteX8" fmla="*/ 6766 w 1593896"/>
              <a:gd name="connsiteY8" fmla="*/ 1448884 h 1470069"/>
              <a:gd name="connsiteX9" fmla="*/ 15555 w 1593896"/>
              <a:gd name="connsiteY9" fmla="*/ 1470069 h 1470069"/>
              <a:gd name="connsiteX10" fmla="*/ 150590 w 1593896"/>
              <a:gd name="connsiteY10" fmla="*/ 1470069 h 1470069"/>
              <a:gd name="connsiteX11" fmla="*/ 201768 w 1593896"/>
              <a:gd name="connsiteY11" fmla="*/ 1448884 h 1470069"/>
              <a:gd name="connsiteX12" fmla="*/ 915216 w 1593896"/>
              <a:gd name="connsiteY12" fmla="*/ 735028 h 1470069"/>
              <a:gd name="connsiteX13" fmla="*/ 318492 w 1593896"/>
              <a:gd name="connsiteY13" fmla="*/ 137958 h 1470069"/>
              <a:gd name="connsiteX14" fmla="*/ 462662 w 1593896"/>
              <a:gd name="connsiteY14" fmla="*/ 137958 h 1470069"/>
              <a:gd name="connsiteX15" fmla="*/ 1063581 w 1593896"/>
              <a:gd name="connsiteY15" fmla="*/ 739265 h 1470069"/>
              <a:gd name="connsiteX16" fmla="*/ 354381 w 1593896"/>
              <a:gd name="connsiteY16" fmla="*/ 1448884 h 1470069"/>
              <a:gd name="connsiteX17" fmla="*/ 363157 w 1593896"/>
              <a:gd name="connsiteY17" fmla="*/ 1470069 h 1470069"/>
              <a:gd name="connsiteX18" fmla="*/ 841639 w 1593896"/>
              <a:gd name="connsiteY18" fmla="*/ 1470069 h 1470069"/>
              <a:gd name="connsiteX19" fmla="*/ 892843 w 1593896"/>
              <a:gd name="connsiteY19" fmla="*/ 1448884 h 1470069"/>
              <a:gd name="connsiteX20" fmla="*/ 1585104 w 1593896"/>
              <a:gd name="connsiteY20" fmla="*/ 756213 h 1470069"/>
              <a:gd name="connsiteX21" fmla="*/ 1585170 w 1593896"/>
              <a:gd name="connsiteY21" fmla="*/ 713892 h 1470069"/>
              <a:gd name="connsiteX22" fmla="*/ 1585104 w 1593896"/>
              <a:gd name="connsiteY22" fmla="*/ 713829 h 1470069"/>
              <a:gd name="connsiteX23" fmla="*/ 892803 w 1593896"/>
              <a:gd name="connsiteY23" fmla="*/ 21212 h 1470069"/>
              <a:gd name="connsiteX24" fmla="*/ 841639 w 1593896"/>
              <a:gd name="connsiteY24" fmla="*/ 0 h 1470069"/>
              <a:gd name="connsiteX25" fmla="*/ 706591 w 1593896"/>
              <a:gd name="connsiteY25" fmla="*/ 0 h 1470069"/>
              <a:gd name="connsiteX26" fmla="*/ 697815 w 1593896"/>
              <a:gd name="connsiteY26" fmla="*/ 21212 h 1470069"/>
              <a:gd name="connsiteX27" fmla="*/ 1411250 w 1593896"/>
              <a:gd name="connsiteY27" fmla="*/ 735028 h 1470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593896" h="1470069">
                <a:moveTo>
                  <a:pt x="814486" y="1332097"/>
                </a:moveTo>
                <a:lnTo>
                  <a:pt x="666120" y="1332097"/>
                </a:lnTo>
                <a:lnTo>
                  <a:pt x="1258610" y="739265"/>
                </a:lnTo>
                <a:lnTo>
                  <a:pt x="540953" y="21212"/>
                </a:lnTo>
                <a:cubicBezTo>
                  <a:pt x="529234" y="9500"/>
                  <a:pt x="506355" y="0"/>
                  <a:pt x="489762" y="0"/>
                </a:cubicBezTo>
                <a:lnTo>
                  <a:pt x="15569" y="0"/>
                </a:lnTo>
                <a:cubicBezTo>
                  <a:pt x="-1011" y="0"/>
                  <a:pt x="-4940" y="9500"/>
                  <a:pt x="6793" y="21212"/>
                </a:cubicBezTo>
                <a:lnTo>
                  <a:pt x="720214" y="735028"/>
                </a:lnTo>
                <a:lnTo>
                  <a:pt x="6766" y="1448884"/>
                </a:lnTo>
                <a:cubicBezTo>
                  <a:pt x="-4966" y="1460556"/>
                  <a:pt x="-1064" y="1470069"/>
                  <a:pt x="15555" y="1470069"/>
                </a:cubicBezTo>
                <a:lnTo>
                  <a:pt x="150590" y="1470069"/>
                </a:lnTo>
                <a:cubicBezTo>
                  <a:pt x="167170" y="1470069"/>
                  <a:pt x="190062" y="1460556"/>
                  <a:pt x="201768" y="1448884"/>
                </a:cubicBezTo>
                <a:lnTo>
                  <a:pt x="915216" y="735028"/>
                </a:lnTo>
                <a:lnTo>
                  <a:pt x="318492" y="137958"/>
                </a:lnTo>
                <a:lnTo>
                  <a:pt x="462662" y="137958"/>
                </a:lnTo>
                <a:lnTo>
                  <a:pt x="1063581" y="739265"/>
                </a:lnTo>
                <a:lnTo>
                  <a:pt x="354381" y="1448884"/>
                </a:lnTo>
                <a:cubicBezTo>
                  <a:pt x="342689" y="1460556"/>
                  <a:pt x="346604" y="1470069"/>
                  <a:pt x="363157" y="1470069"/>
                </a:cubicBezTo>
                <a:lnTo>
                  <a:pt x="841639" y="1470069"/>
                </a:lnTo>
                <a:cubicBezTo>
                  <a:pt x="858219" y="1470069"/>
                  <a:pt x="881098" y="1460556"/>
                  <a:pt x="892843" y="1448884"/>
                </a:cubicBezTo>
                <a:lnTo>
                  <a:pt x="1585104" y="756213"/>
                </a:lnTo>
                <a:cubicBezTo>
                  <a:pt x="1596796" y="744544"/>
                  <a:pt x="1596836" y="725596"/>
                  <a:pt x="1585170" y="713892"/>
                </a:cubicBezTo>
                <a:cubicBezTo>
                  <a:pt x="1585144" y="713870"/>
                  <a:pt x="1585131" y="713850"/>
                  <a:pt x="1585104" y="713829"/>
                </a:cubicBezTo>
                <a:lnTo>
                  <a:pt x="892803" y="21212"/>
                </a:lnTo>
                <a:cubicBezTo>
                  <a:pt x="881124" y="9527"/>
                  <a:pt x="858219" y="0"/>
                  <a:pt x="841639" y="0"/>
                </a:cubicBezTo>
                <a:lnTo>
                  <a:pt x="706591" y="0"/>
                </a:lnTo>
                <a:cubicBezTo>
                  <a:pt x="690051" y="0"/>
                  <a:pt x="686096" y="9527"/>
                  <a:pt x="697815" y="21212"/>
                </a:cubicBezTo>
                <a:lnTo>
                  <a:pt x="1411250" y="735028"/>
                </a:lnTo>
                <a:close/>
              </a:path>
            </a:pathLst>
          </a:custGeom>
          <a:solidFill>
            <a:schemeClr val="bg1">
              <a:alpha val="23000"/>
            </a:schemeClr>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B3B60"/>
              </a:solidFill>
              <a:effectLst/>
              <a:uLnTx/>
              <a:uFillTx/>
              <a:latin typeface="Arial" panose="020B0604020202020204"/>
              <a:ea typeface="+mn-ea"/>
              <a:cs typeface="+mn-cs"/>
            </a:endParaRPr>
          </a:p>
        </p:txBody>
      </p:sp>
      <p:grpSp>
        <p:nvGrpSpPr>
          <p:cNvPr id="13" name="Group 12" hidden="1">
            <a:extLst>
              <a:ext uri="{FF2B5EF4-FFF2-40B4-BE49-F238E27FC236}">
                <a16:creationId xmlns:a16="http://schemas.microsoft.com/office/drawing/2014/main" id="{3084AF80-071B-3848-8582-50DFC51E2E25}"/>
              </a:ext>
            </a:extLst>
          </p:cNvPr>
          <p:cNvGrpSpPr/>
          <p:nvPr/>
        </p:nvGrpSpPr>
        <p:grpSpPr>
          <a:xfrm>
            <a:off x="-3873806" y="5082247"/>
            <a:ext cx="15230374" cy="1336015"/>
            <a:chOff x="-4948692" y="2457133"/>
            <a:chExt cx="16523231" cy="1449425"/>
          </a:xfrm>
        </p:grpSpPr>
        <p:pic>
          <p:nvPicPr>
            <p:cNvPr id="14" name="Lower Third Bar Pointed_Blue Facets.png" descr="Lower Third Bar Pointed_Blue Facets.png">
              <a:extLst>
                <a:ext uri="{FF2B5EF4-FFF2-40B4-BE49-F238E27FC236}">
                  <a16:creationId xmlns:a16="http://schemas.microsoft.com/office/drawing/2014/main" id="{AD7355AF-59C0-DB4A-AABF-34BCA8EA367D}"/>
                </a:ext>
              </a:extLst>
            </p:cNvPr>
            <p:cNvPicPr>
              <a:picLocks noChangeAspect="1"/>
            </p:cNvPicPr>
            <p:nvPr/>
          </p:nvPicPr>
          <p:blipFill>
            <a:blip r:embed="rId4" cstate="screen">
              <a:extLst>
                <a:ext uri="{28A0092B-C50C-407E-A947-70E740481C1C}">
                  <a14:useLocalDpi xmlns:a14="http://schemas.microsoft.com/office/drawing/2010/main"/>
                </a:ext>
              </a:extLst>
            </a:blip>
            <a:srcRect t="1694" b="1694"/>
            <a:stretch>
              <a:fillRect/>
            </a:stretch>
          </p:blipFill>
          <p:spPr>
            <a:xfrm>
              <a:off x="5292588" y="2457133"/>
              <a:ext cx="6281951" cy="1449425"/>
            </a:xfrm>
            <a:prstGeom prst="rect">
              <a:avLst/>
            </a:prstGeom>
            <a:ln w="12700">
              <a:miter lim="400000"/>
            </a:ln>
          </p:spPr>
        </p:pic>
        <p:pic>
          <p:nvPicPr>
            <p:cNvPr id="15" name="Lower Third Bar Pointed_Blue Facets.png" descr="Lower Third Bar Pointed_Blue Facets.png">
              <a:extLst>
                <a:ext uri="{FF2B5EF4-FFF2-40B4-BE49-F238E27FC236}">
                  <a16:creationId xmlns:a16="http://schemas.microsoft.com/office/drawing/2014/main" id="{5FE7D5EF-C0C7-FE49-BE0C-811EF6A50AE2}"/>
                </a:ext>
              </a:extLst>
            </p:cNvPr>
            <p:cNvPicPr>
              <a:picLocks noChangeAspect="1"/>
            </p:cNvPicPr>
            <p:nvPr/>
          </p:nvPicPr>
          <p:blipFill>
            <a:blip r:embed="rId4" cstate="screen">
              <a:extLst>
                <a:ext uri="{28A0092B-C50C-407E-A947-70E740481C1C}">
                  <a14:useLocalDpi xmlns:a14="http://schemas.microsoft.com/office/drawing/2010/main"/>
                </a:ext>
              </a:extLst>
            </a:blip>
            <a:srcRect t="1694" b="1694"/>
            <a:stretch>
              <a:fillRect/>
            </a:stretch>
          </p:blipFill>
          <p:spPr>
            <a:xfrm>
              <a:off x="373116" y="2457133"/>
              <a:ext cx="6281951" cy="1449425"/>
            </a:xfrm>
            <a:prstGeom prst="rect">
              <a:avLst/>
            </a:prstGeom>
            <a:ln w="12700">
              <a:miter lim="400000"/>
            </a:ln>
          </p:spPr>
        </p:pic>
        <p:pic>
          <p:nvPicPr>
            <p:cNvPr id="16" name="Lower Third Bar Pointed_Blue Facets.png" descr="Lower Third Bar Pointed_Blue Facets.png">
              <a:extLst>
                <a:ext uri="{FF2B5EF4-FFF2-40B4-BE49-F238E27FC236}">
                  <a16:creationId xmlns:a16="http://schemas.microsoft.com/office/drawing/2014/main" id="{15FF9CBA-890E-084B-85DC-1FFF48415EBC}"/>
                </a:ext>
              </a:extLst>
            </p:cNvPr>
            <p:cNvPicPr>
              <a:picLocks noChangeAspect="1"/>
            </p:cNvPicPr>
            <p:nvPr/>
          </p:nvPicPr>
          <p:blipFill>
            <a:blip r:embed="rId4" cstate="screen">
              <a:extLst>
                <a:ext uri="{28A0092B-C50C-407E-A947-70E740481C1C}">
                  <a14:useLocalDpi xmlns:a14="http://schemas.microsoft.com/office/drawing/2010/main"/>
                </a:ext>
              </a:extLst>
            </a:blip>
            <a:srcRect t="1694" b="1694"/>
            <a:stretch>
              <a:fillRect/>
            </a:stretch>
          </p:blipFill>
          <p:spPr>
            <a:xfrm>
              <a:off x="-4948692" y="2457133"/>
              <a:ext cx="6281951" cy="1449425"/>
            </a:xfrm>
            <a:prstGeom prst="rect">
              <a:avLst/>
            </a:prstGeom>
            <a:ln w="12700">
              <a:miter lim="400000"/>
            </a:ln>
          </p:spPr>
        </p:pic>
      </p:grpSp>
      <p:pic>
        <p:nvPicPr>
          <p:cNvPr id="17" name="White Arrow_triple.png" descr="White Arrow_triple.png">
            <a:extLst>
              <a:ext uri="{FF2B5EF4-FFF2-40B4-BE49-F238E27FC236}">
                <a16:creationId xmlns:a16="http://schemas.microsoft.com/office/drawing/2014/main" id="{D19C346B-9A9D-B441-83F4-C158E14C36BE}"/>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10305934" y="5082247"/>
            <a:ext cx="1448835" cy="1336016"/>
          </a:xfrm>
          <a:prstGeom prst="rect">
            <a:avLst/>
          </a:prstGeom>
          <a:ln w="12700">
            <a:miter lim="400000"/>
          </a:ln>
        </p:spPr>
      </p:pic>
      <p:sp>
        <p:nvSpPr>
          <p:cNvPr id="18" name="Title 2">
            <a:extLst>
              <a:ext uri="{FF2B5EF4-FFF2-40B4-BE49-F238E27FC236}">
                <a16:creationId xmlns:a16="http://schemas.microsoft.com/office/drawing/2014/main" id="{E0E8947E-2AC1-FA4E-8B6E-AD1C79A4A6D4}"/>
              </a:ext>
            </a:extLst>
          </p:cNvPr>
          <p:cNvSpPr txBox="1">
            <a:spLocks/>
          </p:cNvSpPr>
          <p:nvPr/>
        </p:nvSpPr>
        <p:spPr>
          <a:xfrm>
            <a:off x="2451480" y="5516980"/>
            <a:ext cx="8578871" cy="768425"/>
          </a:xfrm>
          <a:prstGeom prst="rect">
            <a:avLst/>
          </a:prstGeom>
        </p:spPr>
        <p:txBody>
          <a:bodyPr vert="horz" lIns="45720" tIns="45720" rIns="91440" bIns="45720" rtlCol="0" anchor="b">
            <a:noAutofit/>
          </a:bodyPr>
          <a:lstStyle>
            <a:lvl1pPr algn="l" defTabSz="914400" rtl="0" eaLnBrk="1" latinLnBrk="0" hangingPunct="1">
              <a:lnSpc>
                <a:spcPct val="90000"/>
              </a:lnSpc>
              <a:spcBef>
                <a:spcPct val="0"/>
              </a:spcBef>
              <a:buNone/>
              <a:defRPr sz="4400" kern="1200">
                <a:solidFill>
                  <a:schemeClr val="tx2"/>
                </a:solidFill>
                <a:latin typeface="+mj-lt"/>
                <a:ea typeface="+mj-ea"/>
                <a:cs typeface="+mj-cs"/>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kumimoji="0" lang="en-US" sz="4000" b="1" i="0" u="none" strike="noStrike" kern="1200" cap="none" spc="0" normalizeH="0" baseline="0" noProof="0">
                <a:ln>
                  <a:noFill/>
                </a:ln>
                <a:solidFill>
                  <a:srgbClr val="1C99A9"/>
                </a:solidFill>
                <a:effectLst/>
                <a:uLnTx/>
                <a:uFillTx/>
                <a:latin typeface="Arial" panose="020B0604020202020204"/>
                <a:ea typeface="+mj-ea"/>
                <a:cs typeface="+mj-cs"/>
              </a:rPr>
              <a:t>Changing</a:t>
            </a:r>
            <a:r>
              <a:rPr kumimoji="0" lang="en-US" sz="4000" b="1" i="0" u="none" strike="noStrike" kern="1200" cap="none" spc="0" normalizeH="0" baseline="0" noProof="0">
                <a:ln>
                  <a:noFill/>
                </a:ln>
                <a:solidFill>
                  <a:srgbClr val="00518A"/>
                </a:solidFill>
                <a:effectLst/>
                <a:uLnTx/>
                <a:uFillTx/>
                <a:latin typeface="Arial" panose="020B0604020202020204"/>
                <a:ea typeface="+mj-ea"/>
                <a:cs typeface="+mj-cs"/>
              </a:rPr>
              <a:t> </a:t>
            </a:r>
            <a:r>
              <a:rPr kumimoji="0" lang="en-US" sz="4000" b="1" i="0" u="none" strike="noStrike" kern="1200" cap="none" spc="0" normalizeH="0" baseline="0" noProof="0">
                <a:ln>
                  <a:noFill/>
                </a:ln>
                <a:solidFill>
                  <a:srgbClr val="1C99A9"/>
                </a:solidFill>
                <a:effectLst/>
                <a:uLnTx/>
                <a:uFillTx/>
                <a:latin typeface="Arial" panose="020B0604020202020204"/>
                <a:ea typeface="+mj-ea"/>
                <a:cs typeface="+mj-cs"/>
              </a:rPr>
              <a:t>Consumer </a:t>
            </a:r>
            <a:br>
              <a:rPr kumimoji="0" lang="en-US" sz="4000" b="1" i="0" u="none" strike="noStrike" kern="1200" cap="none" spc="0" normalizeH="0" baseline="0" noProof="0">
                <a:ln>
                  <a:noFill/>
                </a:ln>
                <a:solidFill>
                  <a:srgbClr val="1C99A9"/>
                </a:solidFill>
                <a:effectLst/>
                <a:uLnTx/>
                <a:uFillTx/>
                <a:latin typeface="Arial" panose="020B0604020202020204"/>
                <a:ea typeface="+mj-ea"/>
                <a:cs typeface="+mj-cs"/>
              </a:rPr>
            </a:br>
            <a:r>
              <a:rPr kumimoji="0" lang="en-US" sz="4000" b="1" i="0" u="none" strike="noStrike" kern="1200" cap="none" spc="0" normalizeH="0" baseline="0" noProof="0">
                <a:ln>
                  <a:noFill/>
                </a:ln>
                <a:solidFill>
                  <a:srgbClr val="1C99A9"/>
                </a:solidFill>
                <a:effectLst/>
                <a:uLnTx/>
                <a:uFillTx/>
                <a:latin typeface="Arial" panose="020B0604020202020204"/>
                <a:ea typeface="+mj-ea"/>
                <a:cs typeface="+mj-cs"/>
              </a:rPr>
              <a:t>    Sentiments</a:t>
            </a:r>
            <a:endParaRPr kumimoji="0" lang="en-US" sz="4000" b="1" i="0" u="none" strike="noStrike" kern="1200" cap="none" spc="0" normalizeH="0" baseline="0" noProof="0">
              <a:ln>
                <a:noFill/>
              </a:ln>
              <a:solidFill>
                <a:srgbClr val="1C99A9"/>
              </a:solidFill>
              <a:effectLst/>
              <a:uLnTx/>
              <a:uFillTx/>
              <a:latin typeface="Arial" panose="020B0604020202020204"/>
              <a:ea typeface="+mj-ea"/>
              <a:cs typeface="Arial"/>
            </a:endParaRPr>
          </a:p>
        </p:txBody>
      </p:sp>
      <p:sp>
        <p:nvSpPr>
          <p:cNvPr id="22" name="Freeform 4">
            <a:extLst>
              <a:ext uri="{FF2B5EF4-FFF2-40B4-BE49-F238E27FC236}">
                <a16:creationId xmlns:a16="http://schemas.microsoft.com/office/drawing/2014/main" id="{77653A22-378D-B74E-825B-DFCF0A963735}"/>
              </a:ext>
            </a:extLst>
          </p:cNvPr>
          <p:cNvSpPr>
            <a:spLocks noChangeAspect="1"/>
          </p:cNvSpPr>
          <p:nvPr/>
        </p:nvSpPr>
        <p:spPr>
          <a:xfrm>
            <a:off x="8534400" y="1035400"/>
            <a:ext cx="6899572" cy="6363562"/>
          </a:xfrm>
          <a:custGeom>
            <a:avLst/>
            <a:gdLst>
              <a:gd name="connsiteX0" fmla="*/ 814486 w 1593896"/>
              <a:gd name="connsiteY0" fmla="*/ 1332097 h 1470069"/>
              <a:gd name="connsiteX1" fmla="*/ 666120 w 1593896"/>
              <a:gd name="connsiteY1" fmla="*/ 1332097 h 1470069"/>
              <a:gd name="connsiteX2" fmla="*/ 1258610 w 1593896"/>
              <a:gd name="connsiteY2" fmla="*/ 739265 h 1470069"/>
              <a:gd name="connsiteX3" fmla="*/ 540953 w 1593896"/>
              <a:gd name="connsiteY3" fmla="*/ 21212 h 1470069"/>
              <a:gd name="connsiteX4" fmla="*/ 489762 w 1593896"/>
              <a:gd name="connsiteY4" fmla="*/ 0 h 1470069"/>
              <a:gd name="connsiteX5" fmla="*/ 15569 w 1593896"/>
              <a:gd name="connsiteY5" fmla="*/ 0 h 1470069"/>
              <a:gd name="connsiteX6" fmla="*/ 6793 w 1593896"/>
              <a:gd name="connsiteY6" fmla="*/ 21212 h 1470069"/>
              <a:gd name="connsiteX7" fmla="*/ 720214 w 1593896"/>
              <a:gd name="connsiteY7" fmla="*/ 735028 h 1470069"/>
              <a:gd name="connsiteX8" fmla="*/ 6766 w 1593896"/>
              <a:gd name="connsiteY8" fmla="*/ 1448884 h 1470069"/>
              <a:gd name="connsiteX9" fmla="*/ 15555 w 1593896"/>
              <a:gd name="connsiteY9" fmla="*/ 1470069 h 1470069"/>
              <a:gd name="connsiteX10" fmla="*/ 150590 w 1593896"/>
              <a:gd name="connsiteY10" fmla="*/ 1470069 h 1470069"/>
              <a:gd name="connsiteX11" fmla="*/ 201768 w 1593896"/>
              <a:gd name="connsiteY11" fmla="*/ 1448884 h 1470069"/>
              <a:gd name="connsiteX12" fmla="*/ 915216 w 1593896"/>
              <a:gd name="connsiteY12" fmla="*/ 735028 h 1470069"/>
              <a:gd name="connsiteX13" fmla="*/ 318492 w 1593896"/>
              <a:gd name="connsiteY13" fmla="*/ 137958 h 1470069"/>
              <a:gd name="connsiteX14" fmla="*/ 462662 w 1593896"/>
              <a:gd name="connsiteY14" fmla="*/ 137958 h 1470069"/>
              <a:gd name="connsiteX15" fmla="*/ 1063581 w 1593896"/>
              <a:gd name="connsiteY15" fmla="*/ 739265 h 1470069"/>
              <a:gd name="connsiteX16" fmla="*/ 354381 w 1593896"/>
              <a:gd name="connsiteY16" fmla="*/ 1448884 h 1470069"/>
              <a:gd name="connsiteX17" fmla="*/ 363157 w 1593896"/>
              <a:gd name="connsiteY17" fmla="*/ 1470069 h 1470069"/>
              <a:gd name="connsiteX18" fmla="*/ 841639 w 1593896"/>
              <a:gd name="connsiteY18" fmla="*/ 1470069 h 1470069"/>
              <a:gd name="connsiteX19" fmla="*/ 892843 w 1593896"/>
              <a:gd name="connsiteY19" fmla="*/ 1448884 h 1470069"/>
              <a:gd name="connsiteX20" fmla="*/ 1585104 w 1593896"/>
              <a:gd name="connsiteY20" fmla="*/ 756213 h 1470069"/>
              <a:gd name="connsiteX21" fmla="*/ 1585170 w 1593896"/>
              <a:gd name="connsiteY21" fmla="*/ 713892 h 1470069"/>
              <a:gd name="connsiteX22" fmla="*/ 1585104 w 1593896"/>
              <a:gd name="connsiteY22" fmla="*/ 713829 h 1470069"/>
              <a:gd name="connsiteX23" fmla="*/ 892803 w 1593896"/>
              <a:gd name="connsiteY23" fmla="*/ 21212 h 1470069"/>
              <a:gd name="connsiteX24" fmla="*/ 841639 w 1593896"/>
              <a:gd name="connsiteY24" fmla="*/ 0 h 1470069"/>
              <a:gd name="connsiteX25" fmla="*/ 706591 w 1593896"/>
              <a:gd name="connsiteY25" fmla="*/ 0 h 1470069"/>
              <a:gd name="connsiteX26" fmla="*/ 697815 w 1593896"/>
              <a:gd name="connsiteY26" fmla="*/ 21212 h 1470069"/>
              <a:gd name="connsiteX27" fmla="*/ 1411250 w 1593896"/>
              <a:gd name="connsiteY27" fmla="*/ 735028 h 1470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593896" h="1470069">
                <a:moveTo>
                  <a:pt x="814486" y="1332097"/>
                </a:moveTo>
                <a:lnTo>
                  <a:pt x="666120" y="1332097"/>
                </a:lnTo>
                <a:lnTo>
                  <a:pt x="1258610" y="739265"/>
                </a:lnTo>
                <a:lnTo>
                  <a:pt x="540953" y="21212"/>
                </a:lnTo>
                <a:cubicBezTo>
                  <a:pt x="529234" y="9500"/>
                  <a:pt x="506355" y="0"/>
                  <a:pt x="489762" y="0"/>
                </a:cubicBezTo>
                <a:lnTo>
                  <a:pt x="15569" y="0"/>
                </a:lnTo>
                <a:cubicBezTo>
                  <a:pt x="-1011" y="0"/>
                  <a:pt x="-4940" y="9500"/>
                  <a:pt x="6793" y="21212"/>
                </a:cubicBezTo>
                <a:lnTo>
                  <a:pt x="720214" y="735028"/>
                </a:lnTo>
                <a:lnTo>
                  <a:pt x="6766" y="1448884"/>
                </a:lnTo>
                <a:cubicBezTo>
                  <a:pt x="-4966" y="1460556"/>
                  <a:pt x="-1064" y="1470069"/>
                  <a:pt x="15555" y="1470069"/>
                </a:cubicBezTo>
                <a:lnTo>
                  <a:pt x="150590" y="1470069"/>
                </a:lnTo>
                <a:cubicBezTo>
                  <a:pt x="167170" y="1470069"/>
                  <a:pt x="190062" y="1460556"/>
                  <a:pt x="201768" y="1448884"/>
                </a:cubicBezTo>
                <a:lnTo>
                  <a:pt x="915216" y="735028"/>
                </a:lnTo>
                <a:lnTo>
                  <a:pt x="318492" y="137958"/>
                </a:lnTo>
                <a:lnTo>
                  <a:pt x="462662" y="137958"/>
                </a:lnTo>
                <a:lnTo>
                  <a:pt x="1063581" y="739265"/>
                </a:lnTo>
                <a:lnTo>
                  <a:pt x="354381" y="1448884"/>
                </a:lnTo>
                <a:cubicBezTo>
                  <a:pt x="342689" y="1460556"/>
                  <a:pt x="346604" y="1470069"/>
                  <a:pt x="363157" y="1470069"/>
                </a:cubicBezTo>
                <a:lnTo>
                  <a:pt x="841639" y="1470069"/>
                </a:lnTo>
                <a:cubicBezTo>
                  <a:pt x="858219" y="1470069"/>
                  <a:pt x="881098" y="1460556"/>
                  <a:pt x="892843" y="1448884"/>
                </a:cubicBezTo>
                <a:lnTo>
                  <a:pt x="1585104" y="756213"/>
                </a:lnTo>
                <a:cubicBezTo>
                  <a:pt x="1596796" y="744544"/>
                  <a:pt x="1596836" y="725596"/>
                  <a:pt x="1585170" y="713892"/>
                </a:cubicBezTo>
                <a:cubicBezTo>
                  <a:pt x="1585144" y="713870"/>
                  <a:pt x="1585131" y="713850"/>
                  <a:pt x="1585104" y="713829"/>
                </a:cubicBezTo>
                <a:lnTo>
                  <a:pt x="892803" y="21212"/>
                </a:lnTo>
                <a:cubicBezTo>
                  <a:pt x="881124" y="9527"/>
                  <a:pt x="858219" y="0"/>
                  <a:pt x="841639" y="0"/>
                </a:cubicBezTo>
                <a:lnTo>
                  <a:pt x="706591" y="0"/>
                </a:lnTo>
                <a:cubicBezTo>
                  <a:pt x="690051" y="0"/>
                  <a:pt x="686096" y="9527"/>
                  <a:pt x="697815" y="21212"/>
                </a:cubicBezTo>
                <a:lnTo>
                  <a:pt x="1411250" y="735028"/>
                </a:lnTo>
                <a:close/>
              </a:path>
            </a:pathLst>
          </a:custGeom>
          <a:solidFill>
            <a:schemeClr val="bg1">
              <a:alpha val="23000"/>
            </a:schemeClr>
          </a:solidFill>
          <a:ln w="63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B3B60"/>
              </a:solidFill>
              <a:effectLst/>
              <a:uLnTx/>
              <a:uFillTx/>
              <a:latin typeface="Arial" panose="020B0604020202020204"/>
              <a:ea typeface="+mn-ea"/>
              <a:cs typeface="+mn-cs"/>
            </a:endParaRPr>
          </a:p>
        </p:txBody>
      </p:sp>
    </p:spTree>
    <p:extLst>
      <p:ext uri="{BB962C8B-B14F-4D97-AF65-F5344CB8AC3E}">
        <p14:creationId xmlns:p14="http://schemas.microsoft.com/office/powerpoint/2010/main" val="2704018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0-#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0-#ppt_w/2"/>
                                          </p:val>
                                        </p:tav>
                                        <p:tav tm="100000">
                                          <p:val>
                                            <p:strVal val="#ppt_x"/>
                                          </p:val>
                                        </p:tav>
                                      </p:tavLst>
                                    </p:anim>
                                    <p:anim calcmode="lin" valueType="num">
                                      <p:cBhvr additive="base">
                                        <p:cTn id="12" dur="500" fill="hold"/>
                                        <p:tgtEl>
                                          <p:spTgt spid="13"/>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5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1000" fill="hold"/>
                                        <p:tgtEl>
                                          <p:spTgt spid="12"/>
                                        </p:tgtEl>
                                        <p:attrNameLst>
                                          <p:attrName>ppt_x</p:attrName>
                                        </p:attrNameLst>
                                      </p:cBhvr>
                                      <p:tavLst>
                                        <p:tav tm="0">
                                          <p:val>
                                            <p:strVal val="0-#ppt_w/2"/>
                                          </p:val>
                                        </p:tav>
                                        <p:tav tm="100000">
                                          <p:val>
                                            <p:strVal val="#ppt_x"/>
                                          </p:val>
                                        </p:tav>
                                      </p:tavLst>
                                    </p:anim>
                                    <p:anim calcmode="lin" valueType="num">
                                      <p:cBhvr additive="base">
                                        <p:cTn id="16" dur="1000" fill="hold"/>
                                        <p:tgtEl>
                                          <p:spTgt spid="12"/>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0-#ppt_w/2"/>
                                          </p:val>
                                        </p:tav>
                                        <p:tav tm="100000">
                                          <p:val>
                                            <p:strVal val="#ppt_x"/>
                                          </p:val>
                                        </p:tav>
                                      </p:tavLst>
                                    </p:anim>
                                    <p:anim calcmode="lin" valueType="num">
                                      <p:cBhvr additive="base">
                                        <p:cTn id="20" dur="500" fill="hold"/>
                                        <p:tgtEl>
                                          <p:spTgt spid="18"/>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50"/>
                                  </p:stCondLst>
                                  <p:childTnLst>
                                    <p:set>
                                      <p:cBhvr>
                                        <p:cTn id="22" dur="1" fill="hold">
                                          <p:stCondLst>
                                            <p:cond delay="0"/>
                                          </p:stCondLst>
                                        </p:cTn>
                                        <p:tgtEl>
                                          <p:spTgt spid="22"/>
                                        </p:tgtEl>
                                        <p:attrNameLst>
                                          <p:attrName>style.visibility</p:attrName>
                                        </p:attrNameLst>
                                      </p:cBhvr>
                                      <p:to>
                                        <p:strVal val="visible"/>
                                      </p:to>
                                    </p:set>
                                    <p:anim calcmode="lin" valueType="num">
                                      <p:cBhvr additive="base">
                                        <p:cTn id="23" dur="1000" fill="hold"/>
                                        <p:tgtEl>
                                          <p:spTgt spid="22"/>
                                        </p:tgtEl>
                                        <p:attrNameLst>
                                          <p:attrName>ppt_x</p:attrName>
                                        </p:attrNameLst>
                                      </p:cBhvr>
                                      <p:tavLst>
                                        <p:tav tm="0">
                                          <p:val>
                                            <p:strVal val="0-#ppt_w/2"/>
                                          </p:val>
                                        </p:tav>
                                        <p:tav tm="100000">
                                          <p:val>
                                            <p:strVal val="#ppt_x"/>
                                          </p:val>
                                        </p:tav>
                                      </p:tavLst>
                                    </p:anim>
                                    <p:anim calcmode="lin" valueType="num">
                                      <p:cBhvr additive="base">
                                        <p:cTn id="24" dur="1000" fill="hold"/>
                                        <p:tgtEl>
                                          <p:spTgt spid="22"/>
                                        </p:tgtEl>
                                        <p:attrNameLst>
                                          <p:attrName>ppt_y</p:attrName>
                                        </p:attrNameLst>
                                      </p:cBhvr>
                                      <p:tavLst>
                                        <p:tav tm="0">
                                          <p:val>
                                            <p:strVal val="#ppt_y"/>
                                          </p:val>
                                        </p:tav>
                                        <p:tav tm="100000">
                                          <p:val>
                                            <p:strVal val="#ppt_y"/>
                                          </p:val>
                                        </p:tav>
                                      </p:tavLst>
                                    </p:anim>
                                  </p:childTnLst>
                                </p:cTn>
                              </p:par>
                              <p:par>
                                <p:cTn id="25" presetID="2" presetClass="entr" presetSubtype="8" fill="hold" grpId="1" nodeType="withEffect">
                                  <p:stCondLst>
                                    <p:cond delay="5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500" fill="hold"/>
                                        <p:tgtEl>
                                          <p:spTgt spid="18"/>
                                        </p:tgtEl>
                                        <p:attrNameLst>
                                          <p:attrName>ppt_x</p:attrName>
                                        </p:attrNameLst>
                                      </p:cBhvr>
                                      <p:tavLst>
                                        <p:tav tm="0">
                                          <p:val>
                                            <p:strVal val="0-#ppt_w/2"/>
                                          </p:val>
                                        </p:tav>
                                        <p:tav tm="100000">
                                          <p:val>
                                            <p:strVal val="#ppt_x"/>
                                          </p:val>
                                        </p:tav>
                                      </p:tavLst>
                                    </p:anim>
                                    <p:anim calcmode="lin" valueType="num">
                                      <p:cBhvr additive="base">
                                        <p:cTn id="28" dur="5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8" grpId="0"/>
      <p:bldP spid="18" grpId="1"/>
      <p:bldP spid="2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6C6284EB-3DC2-2E7B-8763-629C4802FFCD}"/>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48482" name="think-cell Slide" r:id="rId5" imgW="306" imgH="308" progId="TCLayout.ActiveDocument.1">
                  <p:embed/>
                </p:oleObj>
              </mc:Choice>
              <mc:Fallback>
                <p:oleObj name="think-cell Slide" r:id="rId5" imgW="306" imgH="308" progId="TCLayout.ActiveDocument.1">
                  <p:embed/>
                  <p:pic>
                    <p:nvPicPr>
                      <p:cNvPr id="8" name="Object 7" hidden="1">
                        <a:extLst>
                          <a:ext uri="{FF2B5EF4-FFF2-40B4-BE49-F238E27FC236}">
                            <a16:creationId xmlns:a16="http://schemas.microsoft.com/office/drawing/2014/main" id="{6C6284EB-3DC2-2E7B-8763-629C4802FFC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Slide Number Placeholder 3">
            <a:extLst>
              <a:ext uri="{FF2B5EF4-FFF2-40B4-BE49-F238E27FC236}">
                <a16:creationId xmlns:a16="http://schemas.microsoft.com/office/drawing/2014/main" id="{8A6DCC46-E5C4-0815-FF5D-10FFB926B314}"/>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34C5665-60AA-4800-975B-60C3B685C1F4}" type="slidenum">
              <a:rPr kumimoji="0" lang="en-US" sz="800" b="0" i="0" u="none" strike="noStrike" kern="1200" cap="none" spc="0" normalizeH="0" baseline="0" noProof="0" smtClean="0">
                <a:ln>
                  <a:noFill/>
                </a:ln>
                <a:solidFill>
                  <a:srgbClr val="FFFFFF">
                    <a:lumMod val="75000"/>
                  </a:srgbClr>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33</a:t>
            </a:fld>
            <a:endParaRPr kumimoji="0" lang="en-US" sz="800" b="0" i="0" u="none" strike="noStrike" kern="1200" cap="none" spc="0" normalizeH="0" baseline="0" noProof="0">
              <a:ln>
                <a:noFill/>
              </a:ln>
              <a:solidFill>
                <a:srgbClr val="FFFFFF">
                  <a:lumMod val="75000"/>
                </a:srgbClr>
              </a:solidFill>
              <a:effectLst/>
              <a:uLnTx/>
              <a:uFillTx/>
              <a:latin typeface="Arial" panose="020B0604020202020204" pitchFamily="34" charset="0"/>
              <a:ea typeface="+mn-ea"/>
              <a:cs typeface="Arial" panose="020B0604020202020204" pitchFamily="34" charset="0"/>
            </a:endParaRPr>
          </a:p>
        </p:txBody>
      </p:sp>
      <p:sp>
        <p:nvSpPr>
          <p:cNvPr id="5" name="Title 4">
            <a:extLst>
              <a:ext uri="{FF2B5EF4-FFF2-40B4-BE49-F238E27FC236}">
                <a16:creationId xmlns:a16="http://schemas.microsoft.com/office/drawing/2014/main" id="{6E2DAB38-A486-6F74-B242-5A404E416E91}"/>
              </a:ext>
            </a:extLst>
          </p:cNvPr>
          <p:cNvSpPr>
            <a:spLocks noGrp="1"/>
          </p:cNvSpPr>
          <p:nvPr>
            <p:ph type="title"/>
          </p:nvPr>
        </p:nvSpPr>
        <p:spPr>
          <a:xfrm>
            <a:off x="501626" y="21801"/>
            <a:ext cx="11188748" cy="955707"/>
          </a:xfrm>
        </p:spPr>
        <p:txBody>
          <a:bodyPr vert="horz"/>
          <a:lstStyle/>
          <a:p>
            <a:r>
              <a:rPr lang="en-US" sz="3200" b="1">
                <a:latin typeface="Segoe UI Semibold" panose="020B0702040204020203" pitchFamily="34" charset="0"/>
                <a:cs typeface="Segoe UI Semibold" panose="020B0702040204020203" pitchFamily="34" charset="0"/>
              </a:rPr>
              <a:t>Cox Automotive Research Finds</a:t>
            </a:r>
            <a:endParaRPr lang="en-US">
              <a:latin typeface="Segoe UI Semibold" panose="020B0702040204020203" pitchFamily="34" charset="0"/>
              <a:cs typeface="Segoe UI Semibold" panose="020B0702040204020203" pitchFamily="34" charset="0"/>
            </a:endParaRPr>
          </a:p>
        </p:txBody>
      </p:sp>
      <p:pic>
        <p:nvPicPr>
          <p:cNvPr id="6" name="Picture 5" descr="Background pattern&#10;&#10;Description automatically generated">
            <a:extLst>
              <a:ext uri="{FF2B5EF4-FFF2-40B4-BE49-F238E27FC236}">
                <a16:creationId xmlns:a16="http://schemas.microsoft.com/office/drawing/2014/main" id="{440C8191-85F9-A400-E6C5-D1E3655FE4D1}"/>
              </a:ext>
            </a:extLst>
          </p:cNvPr>
          <p:cNvPicPr>
            <a:picLocks noChangeAspect="1"/>
          </p:cNvPicPr>
          <p:nvPr/>
        </p:nvPicPr>
        <p:blipFill rotWithShape="1">
          <a:blip r:embed="rId7">
            <a:extLst>
              <a:ext uri="{28A0092B-C50C-407E-A947-70E740481C1C}">
                <a14:useLocalDpi xmlns:a14="http://schemas.microsoft.com/office/drawing/2010/main" val="0"/>
              </a:ext>
            </a:extLst>
          </a:blip>
          <a:srcRect t="19292" b="36599"/>
          <a:stretch/>
        </p:blipFill>
        <p:spPr>
          <a:xfrm>
            <a:off x="0" y="6605451"/>
            <a:ext cx="12192000" cy="252549"/>
          </a:xfrm>
          <a:prstGeom prst="rect">
            <a:avLst/>
          </a:prstGeom>
        </p:spPr>
      </p:pic>
      <p:pic>
        <p:nvPicPr>
          <p:cNvPr id="26" name="Picture 25" descr="Logo&#10;&#10;Description automatically generated">
            <a:extLst>
              <a:ext uri="{FF2B5EF4-FFF2-40B4-BE49-F238E27FC236}">
                <a16:creationId xmlns:a16="http://schemas.microsoft.com/office/drawing/2014/main" id="{1BBCE985-BD18-B7EE-B0A7-C812A29ECAF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022355" y="6167429"/>
            <a:ext cx="2286975" cy="434622"/>
          </a:xfrm>
          <a:prstGeom prst="rect">
            <a:avLst/>
          </a:prstGeom>
        </p:spPr>
      </p:pic>
      <p:sp>
        <p:nvSpPr>
          <p:cNvPr id="64" name="Text Placeholder 1">
            <a:extLst>
              <a:ext uri="{FF2B5EF4-FFF2-40B4-BE49-F238E27FC236}">
                <a16:creationId xmlns:a16="http://schemas.microsoft.com/office/drawing/2014/main" id="{B8BBC31B-A41C-C386-0079-CC64AFB5EE4F}"/>
              </a:ext>
            </a:extLst>
          </p:cNvPr>
          <p:cNvSpPr txBox="1">
            <a:spLocks/>
          </p:cNvSpPr>
          <p:nvPr/>
        </p:nvSpPr>
        <p:spPr>
          <a:xfrm>
            <a:off x="79293" y="6341738"/>
            <a:ext cx="6973190" cy="235726"/>
          </a:xfrm>
          <a:prstGeom prst="rect">
            <a:avLst/>
          </a:prstGeom>
        </p:spPr>
        <p:txBody>
          <a:bodyPr anchor="b"/>
          <a:lstStyle>
            <a:lvl1pPr marL="0" indent="0" algn="l" defTabSz="1218794" rtl="0" eaLnBrk="1" latinLnBrk="0" hangingPunct="1">
              <a:spcBef>
                <a:spcPts val="600"/>
              </a:spcBef>
              <a:buClr>
                <a:schemeClr val="tx2">
                  <a:lumMod val="50000"/>
                </a:schemeClr>
              </a:buClr>
              <a:buFont typeface="Arial" pitchFamily="34" charset="0"/>
              <a:buNone/>
              <a:defRPr sz="700" b="0" i="1" kern="1200">
                <a:solidFill>
                  <a:schemeClr val="bg1">
                    <a:lumMod val="65000"/>
                  </a:schemeClr>
                </a:solidFill>
                <a:latin typeface="Segoe UI" panose="020B0502040204020203" pitchFamily="34" charset="0"/>
                <a:ea typeface="+mn-ea"/>
                <a:cs typeface="Segoe UI" panose="020B0502040204020203" pitchFamily="34" charset="0"/>
              </a:defRPr>
            </a:lvl1pPr>
            <a:lvl2pPr marL="403157" indent="0" algn="l" defTabSz="1218794" rtl="0" eaLnBrk="1" latinLnBrk="0" hangingPunct="1">
              <a:spcBef>
                <a:spcPts val="600"/>
              </a:spcBef>
              <a:buClr>
                <a:schemeClr val="tx2">
                  <a:lumMod val="50000"/>
                </a:schemeClr>
              </a:buClr>
              <a:buFont typeface="Arial" pitchFamily="34" charset="0"/>
              <a:buNone/>
              <a:tabLst/>
              <a:defRPr sz="2801" kern="1200">
                <a:solidFill>
                  <a:srgbClr val="404040"/>
                </a:solidFill>
                <a:latin typeface="+mn-lt"/>
                <a:ea typeface="+mn-ea"/>
                <a:cs typeface="+mn-cs"/>
              </a:defRPr>
            </a:lvl2pPr>
            <a:lvl3pPr marL="1028539" indent="-282530" algn="l" defTabSz="1218794" rtl="0" eaLnBrk="1" latinLnBrk="0" hangingPunct="1">
              <a:spcBef>
                <a:spcPts val="600"/>
              </a:spcBef>
              <a:buClr>
                <a:schemeClr val="tx2">
                  <a:lumMod val="50000"/>
                </a:schemeClr>
              </a:buClr>
              <a:buFont typeface="Arial" pitchFamily="34" charset="0"/>
              <a:buChar char="•"/>
              <a:tabLst/>
              <a:defRPr sz="2001" kern="1200">
                <a:solidFill>
                  <a:srgbClr val="404040"/>
                </a:solidFill>
                <a:latin typeface="+mn-lt"/>
                <a:ea typeface="+mn-ea"/>
                <a:cs typeface="+mn-cs"/>
              </a:defRPr>
            </a:lvl3pPr>
            <a:lvl4pPr marL="1371381" indent="-303167" algn="l" defTabSz="1218794" rtl="0" eaLnBrk="1" latinLnBrk="0" hangingPunct="1">
              <a:spcBef>
                <a:spcPts val="600"/>
              </a:spcBef>
              <a:buClr>
                <a:schemeClr val="tx2">
                  <a:lumMod val="50000"/>
                </a:schemeClr>
              </a:buClr>
              <a:buFont typeface="Arial" pitchFamily="34" charset="0"/>
              <a:buChar char="–"/>
              <a:defRPr sz="1901" kern="1200">
                <a:solidFill>
                  <a:srgbClr val="404040"/>
                </a:solidFill>
                <a:latin typeface="+mn-lt"/>
                <a:ea typeface="+mn-ea"/>
                <a:cs typeface="+mn-cs"/>
              </a:defRPr>
            </a:lvl4pPr>
            <a:lvl5pPr marL="1712642" indent="-303167" algn="l" defTabSz="1218794" rtl="0" eaLnBrk="1" latinLnBrk="0" hangingPunct="1">
              <a:spcBef>
                <a:spcPts val="600"/>
              </a:spcBef>
              <a:buClr>
                <a:schemeClr val="tx2">
                  <a:lumMod val="50000"/>
                </a:schemeClr>
              </a:buClr>
              <a:buFont typeface="Arial" pitchFamily="34" charset="0"/>
              <a:buChar char="»"/>
              <a:defRPr sz="1901" kern="1200">
                <a:solidFill>
                  <a:srgbClr val="404040"/>
                </a:solidFill>
                <a:latin typeface="+mn-lt"/>
                <a:ea typeface="+mn-ea"/>
                <a:cs typeface="+mn-cs"/>
              </a:defRPr>
            </a:lvl5pPr>
            <a:lvl6pPr marL="3351680" indent="-304701" algn="l" defTabSz="1218794" rtl="0" eaLnBrk="1" latinLnBrk="0" hangingPunct="1">
              <a:spcBef>
                <a:spcPct val="20000"/>
              </a:spcBef>
              <a:buFont typeface="Arial" pitchFamily="34" charset="0"/>
              <a:buChar char="•"/>
              <a:defRPr sz="2701" kern="1200">
                <a:solidFill>
                  <a:schemeClr val="tx1"/>
                </a:solidFill>
                <a:latin typeface="+mn-lt"/>
                <a:ea typeface="+mn-ea"/>
                <a:cs typeface="+mn-cs"/>
              </a:defRPr>
            </a:lvl6pPr>
            <a:lvl7pPr marL="3961078" indent="-304701" algn="l" defTabSz="1218794" rtl="0" eaLnBrk="1" latinLnBrk="0" hangingPunct="1">
              <a:spcBef>
                <a:spcPct val="20000"/>
              </a:spcBef>
              <a:buFont typeface="Arial" pitchFamily="34" charset="0"/>
              <a:buChar char="•"/>
              <a:defRPr sz="2701" kern="1200">
                <a:solidFill>
                  <a:schemeClr val="tx1"/>
                </a:solidFill>
                <a:latin typeface="+mn-lt"/>
                <a:ea typeface="+mn-ea"/>
                <a:cs typeface="+mn-cs"/>
              </a:defRPr>
            </a:lvl7pPr>
            <a:lvl8pPr marL="4570476" indent="-304701" algn="l" defTabSz="1218794" rtl="0" eaLnBrk="1" latinLnBrk="0" hangingPunct="1">
              <a:spcBef>
                <a:spcPct val="20000"/>
              </a:spcBef>
              <a:buFont typeface="Arial" pitchFamily="34" charset="0"/>
              <a:buChar char="•"/>
              <a:defRPr sz="2701" kern="1200">
                <a:solidFill>
                  <a:schemeClr val="tx1"/>
                </a:solidFill>
                <a:latin typeface="+mn-lt"/>
                <a:ea typeface="+mn-ea"/>
                <a:cs typeface="+mn-cs"/>
              </a:defRPr>
            </a:lvl8pPr>
            <a:lvl9pPr marL="5179872" indent="-304701" algn="l" defTabSz="1218794" rtl="0" eaLnBrk="1" latinLnBrk="0" hangingPunct="1">
              <a:spcBef>
                <a:spcPct val="20000"/>
              </a:spcBef>
              <a:buFont typeface="Arial" pitchFamily="34" charset="0"/>
              <a:buChar char="•"/>
              <a:defRPr sz="2701" kern="1200">
                <a:solidFill>
                  <a:schemeClr val="tx1"/>
                </a:solidFill>
                <a:latin typeface="+mn-lt"/>
                <a:ea typeface="+mn-ea"/>
                <a:cs typeface="+mn-cs"/>
              </a:defRPr>
            </a:lvl9pPr>
          </a:lstStyle>
          <a:p>
            <a:pPr marL="0" marR="0" lvl="0" indent="0" algn="l" defTabSz="1218794" rtl="0" eaLnBrk="1" fontAlgn="auto" latinLnBrk="0" hangingPunct="1">
              <a:lnSpc>
                <a:spcPct val="100000"/>
              </a:lnSpc>
              <a:spcBef>
                <a:spcPts val="600"/>
              </a:spcBef>
              <a:spcAft>
                <a:spcPts val="0"/>
              </a:spcAft>
              <a:buClr>
                <a:srgbClr val="808285">
                  <a:lumMod val="50000"/>
                </a:srgbClr>
              </a:buClr>
              <a:buSzTx/>
              <a:buFont typeface="Arial" pitchFamily="34" charset="0"/>
              <a:buNone/>
              <a:tabLst/>
              <a:defRPr/>
            </a:pPr>
            <a:r>
              <a:rPr kumimoji="0" lang="en-US" sz="700" b="0" i="1" u="none" strike="noStrike" kern="1200" cap="none" spc="0" normalizeH="0" baseline="0" noProof="0">
                <a:ln>
                  <a:noFill/>
                </a:ln>
                <a:solidFill>
                  <a:srgbClr val="FFFFFF">
                    <a:lumMod val="65000"/>
                  </a:srgbClr>
                </a:solidFill>
                <a:effectLst/>
                <a:uLnTx/>
                <a:uFillTx/>
                <a:latin typeface="Segoe UI" panose="020B0502040204020203" pitchFamily="34" charset="0"/>
                <a:ea typeface="+mn-ea"/>
                <a:cs typeface="Segoe UI" panose="020B0502040204020203" pitchFamily="34" charset="0"/>
              </a:rPr>
              <a:t>Source:  2021 Cox Automotive  Path to EV Adoption Study</a:t>
            </a:r>
          </a:p>
        </p:txBody>
      </p:sp>
      <p:sp>
        <p:nvSpPr>
          <p:cNvPr id="65" name="TextBox 64">
            <a:extLst>
              <a:ext uri="{FF2B5EF4-FFF2-40B4-BE49-F238E27FC236}">
                <a16:creationId xmlns:a16="http://schemas.microsoft.com/office/drawing/2014/main" id="{79858168-70B9-AD5D-0647-F83385821AA2}"/>
              </a:ext>
            </a:extLst>
          </p:cNvPr>
          <p:cNvSpPr txBox="1"/>
          <p:nvPr/>
        </p:nvSpPr>
        <p:spPr>
          <a:xfrm>
            <a:off x="3368836" y="1105013"/>
            <a:ext cx="3997353"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100" normalizeH="0" baseline="0" noProof="0">
                <a:ln>
                  <a:noFill/>
                </a:ln>
                <a:solidFill>
                  <a:srgbClr val="58595B"/>
                </a:solidFill>
                <a:effectLst/>
                <a:uLnTx/>
                <a:uFillTx/>
                <a:latin typeface="Segoe UI" panose="020B0502040204020203" pitchFamily="34" charset="0"/>
                <a:ea typeface="+mn-ea"/>
                <a:cs typeface="Segoe UI" panose="020B0502040204020203" pitchFamily="34" charset="0"/>
              </a:rPr>
              <a:t>TOP BARRIERS TO EV</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100" normalizeH="0" baseline="0" noProof="0">
                <a:ln>
                  <a:noFill/>
                </a:ln>
                <a:solidFill>
                  <a:srgbClr val="58595B"/>
                </a:solidFill>
                <a:effectLst/>
                <a:uLnTx/>
                <a:uFillTx/>
                <a:latin typeface="Segoe UI" panose="020B0502040204020203" pitchFamily="34" charset="0"/>
                <a:ea typeface="+mn-ea"/>
                <a:cs typeface="Segoe UI" panose="020B0502040204020203" pitchFamily="34" charset="0"/>
              </a:rPr>
              <a:t>(Among EV Non-Considerers)</a:t>
            </a:r>
          </a:p>
        </p:txBody>
      </p:sp>
      <p:grpSp>
        <p:nvGrpSpPr>
          <p:cNvPr id="66" name="Group 65">
            <a:extLst>
              <a:ext uri="{FF2B5EF4-FFF2-40B4-BE49-F238E27FC236}">
                <a16:creationId xmlns:a16="http://schemas.microsoft.com/office/drawing/2014/main" id="{B4D79AD9-BCE9-87E8-5B71-55F3F5F3C9FC}"/>
              </a:ext>
            </a:extLst>
          </p:cNvPr>
          <p:cNvGrpSpPr/>
          <p:nvPr/>
        </p:nvGrpSpPr>
        <p:grpSpPr>
          <a:xfrm>
            <a:off x="2009491" y="1891495"/>
            <a:ext cx="1327642" cy="1328887"/>
            <a:chOff x="1922879" y="1629290"/>
            <a:chExt cx="4123122" cy="4126986"/>
          </a:xfrm>
        </p:grpSpPr>
        <p:sp>
          <p:nvSpPr>
            <p:cNvPr id="67" name="Oval 66">
              <a:extLst>
                <a:ext uri="{FF2B5EF4-FFF2-40B4-BE49-F238E27FC236}">
                  <a16:creationId xmlns:a16="http://schemas.microsoft.com/office/drawing/2014/main" id="{BD9ED43E-5E02-D9D3-840C-30935D52286A}"/>
                </a:ext>
              </a:extLst>
            </p:cNvPr>
            <p:cNvSpPr/>
            <p:nvPr/>
          </p:nvSpPr>
          <p:spPr>
            <a:xfrm>
              <a:off x="1928743" y="1629290"/>
              <a:ext cx="4117258" cy="4117258"/>
            </a:xfrm>
            <a:prstGeom prst="ellipse">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68" name="Arc 67">
              <a:extLst>
                <a:ext uri="{FF2B5EF4-FFF2-40B4-BE49-F238E27FC236}">
                  <a16:creationId xmlns:a16="http://schemas.microsoft.com/office/drawing/2014/main" id="{48327C1A-9368-8F1F-2546-CB5F209ECFBA}"/>
                </a:ext>
              </a:extLst>
            </p:cNvPr>
            <p:cNvSpPr/>
            <p:nvPr/>
          </p:nvSpPr>
          <p:spPr>
            <a:xfrm>
              <a:off x="1922879" y="1639019"/>
              <a:ext cx="4117257" cy="4117257"/>
            </a:xfrm>
            <a:prstGeom prst="arc">
              <a:avLst>
                <a:gd name="adj1" fmla="val 16200000"/>
                <a:gd name="adj2" fmla="val 6701592"/>
              </a:avLst>
            </a:prstGeom>
            <a:ln w="152400" cap="rnd">
              <a:solidFill>
                <a:srgbClr val="116FBA"/>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58595B"/>
                </a:solidFill>
                <a:effectLst/>
                <a:uLnTx/>
                <a:uFillTx/>
                <a:latin typeface="Corbel" panose="020B0503020204020204"/>
                <a:ea typeface="+mn-ea"/>
                <a:cs typeface="+mn-cs"/>
              </a:endParaRPr>
            </a:p>
          </p:txBody>
        </p:sp>
      </p:grpSp>
      <p:sp>
        <p:nvSpPr>
          <p:cNvPr id="69" name="Rectangle 68">
            <a:extLst>
              <a:ext uri="{FF2B5EF4-FFF2-40B4-BE49-F238E27FC236}">
                <a16:creationId xmlns:a16="http://schemas.microsoft.com/office/drawing/2014/main" id="{F0918B51-7DE4-80E4-8CC6-C9F5244CA9D7}"/>
              </a:ext>
            </a:extLst>
          </p:cNvPr>
          <p:cNvSpPr/>
          <p:nvPr/>
        </p:nvSpPr>
        <p:spPr>
          <a:xfrm>
            <a:off x="2032725" y="2148626"/>
            <a:ext cx="1212191"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1" u="none" strike="noStrike" kern="1200" cap="none" spc="0" normalizeH="0" baseline="0" noProof="0">
                <a:ln>
                  <a:noFill/>
                </a:ln>
                <a:solidFill>
                  <a:srgbClr val="116FBA"/>
                </a:solidFill>
                <a:effectLst/>
                <a:uLnTx/>
                <a:uFillTx/>
                <a:latin typeface="Corbel" panose="020B0503020204020204"/>
                <a:ea typeface="+mn-ea"/>
                <a:cs typeface="+mn-cs"/>
              </a:rPr>
              <a:t>57%</a:t>
            </a:r>
          </a:p>
        </p:txBody>
      </p:sp>
      <p:sp>
        <p:nvSpPr>
          <p:cNvPr id="70" name="Oval 69">
            <a:extLst>
              <a:ext uri="{FF2B5EF4-FFF2-40B4-BE49-F238E27FC236}">
                <a16:creationId xmlns:a16="http://schemas.microsoft.com/office/drawing/2014/main" id="{037D4871-96D8-77CC-1EEA-3C844EE95AE6}"/>
              </a:ext>
            </a:extLst>
          </p:cNvPr>
          <p:cNvSpPr/>
          <p:nvPr/>
        </p:nvSpPr>
        <p:spPr>
          <a:xfrm flipV="1">
            <a:off x="2988042" y="1814826"/>
            <a:ext cx="442055" cy="442055"/>
          </a:xfrm>
          <a:prstGeom prst="ellipse">
            <a:avLst/>
          </a:prstGeom>
          <a:solidFill>
            <a:schemeClr val="bg1"/>
          </a:solidFill>
          <a:ln>
            <a:solidFill>
              <a:srgbClr val="116F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Corbel" panose="020B0503020204020204"/>
              <a:ea typeface="+mn-ea"/>
              <a:cs typeface="+mn-cs"/>
            </a:endParaRPr>
          </a:p>
        </p:txBody>
      </p:sp>
      <p:grpSp>
        <p:nvGrpSpPr>
          <p:cNvPr id="71" name="Group 70">
            <a:extLst>
              <a:ext uri="{FF2B5EF4-FFF2-40B4-BE49-F238E27FC236}">
                <a16:creationId xmlns:a16="http://schemas.microsoft.com/office/drawing/2014/main" id="{3C3DDB4F-31A9-2F8E-15FD-90C576C00022}"/>
              </a:ext>
            </a:extLst>
          </p:cNvPr>
          <p:cNvGrpSpPr/>
          <p:nvPr/>
        </p:nvGrpSpPr>
        <p:grpSpPr>
          <a:xfrm>
            <a:off x="4451433" y="1875708"/>
            <a:ext cx="1327642" cy="1328887"/>
            <a:chOff x="1922879" y="1629290"/>
            <a:chExt cx="4123122" cy="4126986"/>
          </a:xfrm>
        </p:grpSpPr>
        <p:sp>
          <p:nvSpPr>
            <p:cNvPr id="72" name="Oval 71">
              <a:extLst>
                <a:ext uri="{FF2B5EF4-FFF2-40B4-BE49-F238E27FC236}">
                  <a16:creationId xmlns:a16="http://schemas.microsoft.com/office/drawing/2014/main" id="{D8FECCAC-E549-0204-0EDF-7714292BFCDF}"/>
                </a:ext>
              </a:extLst>
            </p:cNvPr>
            <p:cNvSpPr/>
            <p:nvPr/>
          </p:nvSpPr>
          <p:spPr>
            <a:xfrm>
              <a:off x="1928743" y="1629290"/>
              <a:ext cx="4117258" cy="4117258"/>
            </a:xfrm>
            <a:prstGeom prst="ellipse">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73" name="Arc 72">
              <a:extLst>
                <a:ext uri="{FF2B5EF4-FFF2-40B4-BE49-F238E27FC236}">
                  <a16:creationId xmlns:a16="http://schemas.microsoft.com/office/drawing/2014/main" id="{1160732A-F7D7-389B-39E7-81EA4000C1AE}"/>
                </a:ext>
              </a:extLst>
            </p:cNvPr>
            <p:cNvSpPr/>
            <p:nvPr/>
          </p:nvSpPr>
          <p:spPr>
            <a:xfrm>
              <a:off x="1922879" y="1639019"/>
              <a:ext cx="4117257" cy="4117257"/>
            </a:xfrm>
            <a:prstGeom prst="arc">
              <a:avLst>
                <a:gd name="adj1" fmla="val 16200000"/>
                <a:gd name="adj2" fmla="val 5481754"/>
              </a:avLst>
            </a:prstGeom>
            <a:ln w="152400" cap="rnd">
              <a:solidFill>
                <a:srgbClr val="116FBA"/>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58595B"/>
                </a:solidFill>
                <a:effectLst/>
                <a:uLnTx/>
                <a:uFillTx/>
                <a:latin typeface="Corbel" panose="020B0503020204020204"/>
                <a:ea typeface="+mn-ea"/>
                <a:cs typeface="+mn-cs"/>
              </a:endParaRPr>
            </a:p>
          </p:txBody>
        </p:sp>
      </p:grpSp>
      <p:grpSp>
        <p:nvGrpSpPr>
          <p:cNvPr id="74" name="Group 73">
            <a:extLst>
              <a:ext uri="{FF2B5EF4-FFF2-40B4-BE49-F238E27FC236}">
                <a16:creationId xmlns:a16="http://schemas.microsoft.com/office/drawing/2014/main" id="{B387FDFE-1D11-0DB0-4096-0E646D922103}"/>
              </a:ext>
            </a:extLst>
          </p:cNvPr>
          <p:cNvGrpSpPr/>
          <p:nvPr/>
        </p:nvGrpSpPr>
        <p:grpSpPr>
          <a:xfrm>
            <a:off x="6928451" y="1875708"/>
            <a:ext cx="1327642" cy="1328887"/>
            <a:chOff x="1922879" y="1629290"/>
            <a:chExt cx="4123122" cy="4126986"/>
          </a:xfrm>
        </p:grpSpPr>
        <p:sp>
          <p:nvSpPr>
            <p:cNvPr id="75" name="Oval 74">
              <a:extLst>
                <a:ext uri="{FF2B5EF4-FFF2-40B4-BE49-F238E27FC236}">
                  <a16:creationId xmlns:a16="http://schemas.microsoft.com/office/drawing/2014/main" id="{6EAC3723-CFE9-579E-65FE-81323C037822}"/>
                </a:ext>
              </a:extLst>
            </p:cNvPr>
            <p:cNvSpPr/>
            <p:nvPr/>
          </p:nvSpPr>
          <p:spPr>
            <a:xfrm>
              <a:off x="1928743" y="1629290"/>
              <a:ext cx="4117258" cy="4117258"/>
            </a:xfrm>
            <a:prstGeom prst="ellipse">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76" name="Arc 75">
              <a:extLst>
                <a:ext uri="{FF2B5EF4-FFF2-40B4-BE49-F238E27FC236}">
                  <a16:creationId xmlns:a16="http://schemas.microsoft.com/office/drawing/2014/main" id="{E5864004-483A-E96D-4942-0CD9FF4EAB9C}"/>
                </a:ext>
              </a:extLst>
            </p:cNvPr>
            <p:cNvSpPr/>
            <p:nvPr/>
          </p:nvSpPr>
          <p:spPr>
            <a:xfrm>
              <a:off x="1922879" y="1639019"/>
              <a:ext cx="4117257" cy="4117257"/>
            </a:xfrm>
            <a:prstGeom prst="arc">
              <a:avLst>
                <a:gd name="adj1" fmla="val 16200000"/>
                <a:gd name="adj2" fmla="val 3327543"/>
              </a:avLst>
            </a:prstGeom>
            <a:ln w="152400" cap="rnd">
              <a:solidFill>
                <a:srgbClr val="116FBA"/>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58595B"/>
                </a:solidFill>
                <a:effectLst/>
                <a:uLnTx/>
                <a:uFillTx/>
                <a:latin typeface="Corbel" panose="020B0503020204020204"/>
                <a:ea typeface="+mn-ea"/>
                <a:cs typeface="+mn-cs"/>
              </a:endParaRPr>
            </a:p>
          </p:txBody>
        </p:sp>
      </p:grpSp>
      <p:grpSp>
        <p:nvGrpSpPr>
          <p:cNvPr id="77" name="Group 76">
            <a:extLst>
              <a:ext uri="{FF2B5EF4-FFF2-40B4-BE49-F238E27FC236}">
                <a16:creationId xmlns:a16="http://schemas.microsoft.com/office/drawing/2014/main" id="{3867AA92-5E12-02D0-9132-206D46FE60D3}"/>
              </a:ext>
            </a:extLst>
          </p:cNvPr>
          <p:cNvGrpSpPr/>
          <p:nvPr/>
        </p:nvGrpSpPr>
        <p:grpSpPr>
          <a:xfrm>
            <a:off x="3189480" y="4325013"/>
            <a:ext cx="1327642" cy="1328887"/>
            <a:chOff x="1922879" y="1629290"/>
            <a:chExt cx="4123122" cy="4126986"/>
          </a:xfrm>
        </p:grpSpPr>
        <p:sp>
          <p:nvSpPr>
            <p:cNvPr id="78" name="Oval 77">
              <a:extLst>
                <a:ext uri="{FF2B5EF4-FFF2-40B4-BE49-F238E27FC236}">
                  <a16:creationId xmlns:a16="http://schemas.microsoft.com/office/drawing/2014/main" id="{1B901754-DF61-B960-2AA6-E1C29BC57698}"/>
                </a:ext>
              </a:extLst>
            </p:cNvPr>
            <p:cNvSpPr/>
            <p:nvPr/>
          </p:nvSpPr>
          <p:spPr>
            <a:xfrm>
              <a:off x="1928743" y="1629290"/>
              <a:ext cx="4117258" cy="4117258"/>
            </a:xfrm>
            <a:prstGeom prst="ellipse">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79" name="Arc 78">
              <a:extLst>
                <a:ext uri="{FF2B5EF4-FFF2-40B4-BE49-F238E27FC236}">
                  <a16:creationId xmlns:a16="http://schemas.microsoft.com/office/drawing/2014/main" id="{2BF691AB-9BF7-61CE-9561-E44862B90520}"/>
                </a:ext>
              </a:extLst>
            </p:cNvPr>
            <p:cNvSpPr/>
            <p:nvPr/>
          </p:nvSpPr>
          <p:spPr>
            <a:xfrm>
              <a:off x="1922879" y="1639019"/>
              <a:ext cx="4117257" cy="4117257"/>
            </a:xfrm>
            <a:prstGeom prst="arc">
              <a:avLst>
                <a:gd name="adj1" fmla="val 16200000"/>
                <a:gd name="adj2" fmla="val 3036783"/>
              </a:avLst>
            </a:prstGeom>
            <a:ln w="152400" cap="rnd">
              <a:solidFill>
                <a:srgbClr val="116FBA"/>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58595B"/>
                </a:solidFill>
                <a:effectLst/>
                <a:uLnTx/>
                <a:uFillTx/>
                <a:latin typeface="Corbel" panose="020B0503020204020204"/>
                <a:ea typeface="+mn-ea"/>
                <a:cs typeface="+mn-cs"/>
              </a:endParaRPr>
            </a:p>
          </p:txBody>
        </p:sp>
      </p:grpSp>
      <p:grpSp>
        <p:nvGrpSpPr>
          <p:cNvPr id="80" name="Group 79">
            <a:extLst>
              <a:ext uri="{FF2B5EF4-FFF2-40B4-BE49-F238E27FC236}">
                <a16:creationId xmlns:a16="http://schemas.microsoft.com/office/drawing/2014/main" id="{549B2F7E-C022-2A6B-90AF-AD99F09D1C9F}"/>
              </a:ext>
            </a:extLst>
          </p:cNvPr>
          <p:cNvGrpSpPr/>
          <p:nvPr/>
        </p:nvGrpSpPr>
        <p:grpSpPr>
          <a:xfrm>
            <a:off x="5631422" y="4309226"/>
            <a:ext cx="1327642" cy="1328887"/>
            <a:chOff x="1922879" y="1629290"/>
            <a:chExt cx="4123122" cy="4126986"/>
          </a:xfrm>
        </p:grpSpPr>
        <p:sp>
          <p:nvSpPr>
            <p:cNvPr id="81" name="Oval 80">
              <a:extLst>
                <a:ext uri="{FF2B5EF4-FFF2-40B4-BE49-F238E27FC236}">
                  <a16:creationId xmlns:a16="http://schemas.microsoft.com/office/drawing/2014/main" id="{34AECABE-124B-C00D-1457-B267372C8808}"/>
                </a:ext>
              </a:extLst>
            </p:cNvPr>
            <p:cNvSpPr/>
            <p:nvPr/>
          </p:nvSpPr>
          <p:spPr>
            <a:xfrm>
              <a:off x="1928743" y="1629290"/>
              <a:ext cx="4117258" cy="4117258"/>
            </a:xfrm>
            <a:prstGeom prst="ellipse">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82" name="Arc 81">
              <a:extLst>
                <a:ext uri="{FF2B5EF4-FFF2-40B4-BE49-F238E27FC236}">
                  <a16:creationId xmlns:a16="http://schemas.microsoft.com/office/drawing/2014/main" id="{1D1642EB-1D4C-A579-E054-84E45CA7F8DD}"/>
                </a:ext>
              </a:extLst>
            </p:cNvPr>
            <p:cNvSpPr/>
            <p:nvPr/>
          </p:nvSpPr>
          <p:spPr>
            <a:xfrm>
              <a:off x="1922879" y="1639019"/>
              <a:ext cx="4117257" cy="4117257"/>
            </a:xfrm>
            <a:prstGeom prst="arc">
              <a:avLst>
                <a:gd name="adj1" fmla="val 16200000"/>
                <a:gd name="adj2" fmla="val 2411252"/>
              </a:avLst>
            </a:prstGeom>
            <a:ln w="152400" cap="rnd">
              <a:solidFill>
                <a:srgbClr val="116FBA"/>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58595B"/>
                </a:solidFill>
                <a:effectLst/>
                <a:uLnTx/>
                <a:uFillTx/>
                <a:latin typeface="Corbel" panose="020B0503020204020204"/>
                <a:ea typeface="+mn-ea"/>
                <a:cs typeface="+mn-cs"/>
              </a:endParaRPr>
            </a:p>
          </p:txBody>
        </p:sp>
      </p:grpSp>
      <p:sp>
        <p:nvSpPr>
          <p:cNvPr id="83" name="Rectangle 82">
            <a:extLst>
              <a:ext uri="{FF2B5EF4-FFF2-40B4-BE49-F238E27FC236}">
                <a16:creationId xmlns:a16="http://schemas.microsoft.com/office/drawing/2014/main" id="{98DB3E2C-ADB3-8C41-B585-355CFF8BBEA9}"/>
              </a:ext>
            </a:extLst>
          </p:cNvPr>
          <p:cNvSpPr/>
          <p:nvPr/>
        </p:nvSpPr>
        <p:spPr>
          <a:xfrm>
            <a:off x="4533588" y="2148626"/>
            <a:ext cx="1212191"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1" u="none" strike="noStrike" kern="1200" cap="none" spc="0" normalizeH="0" baseline="0" noProof="0">
                <a:ln>
                  <a:noFill/>
                </a:ln>
                <a:solidFill>
                  <a:srgbClr val="116FBA"/>
                </a:solidFill>
                <a:effectLst/>
                <a:uLnTx/>
                <a:uFillTx/>
                <a:latin typeface="Corbel" panose="020B0503020204020204"/>
                <a:ea typeface="+mn-ea"/>
                <a:cs typeface="+mn-cs"/>
              </a:rPr>
              <a:t>51%</a:t>
            </a:r>
          </a:p>
        </p:txBody>
      </p:sp>
      <p:sp>
        <p:nvSpPr>
          <p:cNvPr id="84" name="Rectangle 83">
            <a:extLst>
              <a:ext uri="{FF2B5EF4-FFF2-40B4-BE49-F238E27FC236}">
                <a16:creationId xmlns:a16="http://schemas.microsoft.com/office/drawing/2014/main" id="{37C3AB5C-E7F3-D9FC-2278-F7E538B72EBD}"/>
              </a:ext>
            </a:extLst>
          </p:cNvPr>
          <p:cNvSpPr/>
          <p:nvPr/>
        </p:nvSpPr>
        <p:spPr>
          <a:xfrm>
            <a:off x="6985231" y="2148626"/>
            <a:ext cx="1212191"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1" u="none" strike="noStrike" kern="1200" cap="none" spc="0" normalizeH="0" baseline="0" noProof="0">
                <a:ln>
                  <a:noFill/>
                </a:ln>
                <a:solidFill>
                  <a:srgbClr val="116FBA"/>
                </a:solidFill>
                <a:effectLst/>
                <a:uLnTx/>
                <a:uFillTx/>
                <a:latin typeface="Corbel" panose="020B0503020204020204"/>
                <a:ea typeface="+mn-ea"/>
                <a:cs typeface="+mn-cs"/>
              </a:rPr>
              <a:t>42%</a:t>
            </a:r>
          </a:p>
        </p:txBody>
      </p:sp>
      <p:sp>
        <p:nvSpPr>
          <p:cNvPr id="85" name="Rectangle 84">
            <a:extLst>
              <a:ext uri="{FF2B5EF4-FFF2-40B4-BE49-F238E27FC236}">
                <a16:creationId xmlns:a16="http://schemas.microsoft.com/office/drawing/2014/main" id="{D80A72B5-2313-7226-4CF7-A0503D4A0F48}"/>
              </a:ext>
            </a:extLst>
          </p:cNvPr>
          <p:cNvSpPr/>
          <p:nvPr/>
        </p:nvSpPr>
        <p:spPr>
          <a:xfrm>
            <a:off x="3237133" y="4577699"/>
            <a:ext cx="1212191"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1" u="none" strike="noStrike" kern="1200" cap="none" spc="0" normalizeH="0" baseline="0" noProof="0">
                <a:ln>
                  <a:noFill/>
                </a:ln>
                <a:solidFill>
                  <a:srgbClr val="116FBA"/>
                </a:solidFill>
                <a:effectLst/>
                <a:uLnTx/>
                <a:uFillTx/>
                <a:latin typeface="Corbel" panose="020B0503020204020204"/>
                <a:ea typeface="+mn-ea"/>
                <a:cs typeface="+mn-cs"/>
              </a:rPr>
              <a:t>41%</a:t>
            </a:r>
          </a:p>
        </p:txBody>
      </p:sp>
      <p:sp>
        <p:nvSpPr>
          <p:cNvPr id="86" name="Rectangle 85">
            <a:extLst>
              <a:ext uri="{FF2B5EF4-FFF2-40B4-BE49-F238E27FC236}">
                <a16:creationId xmlns:a16="http://schemas.microsoft.com/office/drawing/2014/main" id="{E04A2EB8-990B-9352-8407-49BF5130C172}"/>
              </a:ext>
            </a:extLst>
          </p:cNvPr>
          <p:cNvSpPr/>
          <p:nvPr/>
        </p:nvSpPr>
        <p:spPr>
          <a:xfrm>
            <a:off x="5675968" y="4577699"/>
            <a:ext cx="1212191"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1" u="none" strike="noStrike" kern="1200" cap="none" spc="0" normalizeH="0" baseline="0" noProof="0">
                <a:ln>
                  <a:noFill/>
                </a:ln>
                <a:solidFill>
                  <a:srgbClr val="116FBA"/>
                </a:solidFill>
                <a:effectLst/>
                <a:uLnTx/>
                <a:uFillTx/>
                <a:latin typeface="Corbel" panose="020B0503020204020204"/>
                <a:ea typeface="+mn-ea"/>
                <a:cs typeface="+mn-cs"/>
              </a:rPr>
              <a:t>37%</a:t>
            </a:r>
          </a:p>
        </p:txBody>
      </p:sp>
      <p:sp>
        <p:nvSpPr>
          <p:cNvPr id="87" name="Oval 86">
            <a:extLst>
              <a:ext uri="{FF2B5EF4-FFF2-40B4-BE49-F238E27FC236}">
                <a16:creationId xmlns:a16="http://schemas.microsoft.com/office/drawing/2014/main" id="{F64637F1-3CC2-E954-A60E-E4B5EE8CB44B}"/>
              </a:ext>
            </a:extLst>
          </p:cNvPr>
          <p:cNvSpPr/>
          <p:nvPr/>
        </p:nvSpPr>
        <p:spPr>
          <a:xfrm flipV="1">
            <a:off x="7873994" y="1814826"/>
            <a:ext cx="442055" cy="442055"/>
          </a:xfrm>
          <a:prstGeom prst="ellipse">
            <a:avLst/>
          </a:prstGeom>
          <a:solidFill>
            <a:schemeClr val="bg1"/>
          </a:solidFill>
          <a:ln>
            <a:solidFill>
              <a:srgbClr val="116F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88" name="Oval 87">
            <a:extLst>
              <a:ext uri="{FF2B5EF4-FFF2-40B4-BE49-F238E27FC236}">
                <a16:creationId xmlns:a16="http://schemas.microsoft.com/office/drawing/2014/main" id="{9E22A281-D8CA-86F4-1319-B14B26130BF9}"/>
              </a:ext>
            </a:extLst>
          </p:cNvPr>
          <p:cNvSpPr/>
          <p:nvPr/>
        </p:nvSpPr>
        <p:spPr>
          <a:xfrm flipV="1">
            <a:off x="6554202" y="4249963"/>
            <a:ext cx="442055" cy="442055"/>
          </a:xfrm>
          <a:prstGeom prst="ellipse">
            <a:avLst/>
          </a:prstGeom>
          <a:solidFill>
            <a:schemeClr val="bg1"/>
          </a:solidFill>
          <a:ln>
            <a:solidFill>
              <a:srgbClr val="116F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Corbel" panose="020B0503020204020204"/>
              <a:ea typeface="+mn-ea"/>
              <a:cs typeface="+mn-cs"/>
            </a:endParaRPr>
          </a:p>
        </p:txBody>
      </p:sp>
      <p:pic>
        <p:nvPicPr>
          <p:cNvPr id="89" name="Graphic 88" descr="Play with solid fill">
            <a:extLst>
              <a:ext uri="{FF2B5EF4-FFF2-40B4-BE49-F238E27FC236}">
                <a16:creationId xmlns:a16="http://schemas.microsoft.com/office/drawing/2014/main" id="{0E6B893F-5E66-E53F-8786-CA9CF59CE31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5400000">
            <a:off x="3024670" y="1888019"/>
            <a:ext cx="355738" cy="355738"/>
          </a:xfrm>
          <a:prstGeom prst="rect">
            <a:avLst/>
          </a:prstGeom>
        </p:spPr>
      </p:pic>
      <p:pic>
        <p:nvPicPr>
          <p:cNvPr id="90" name="Graphic 89" descr="Play with solid fill">
            <a:extLst>
              <a:ext uri="{FF2B5EF4-FFF2-40B4-BE49-F238E27FC236}">
                <a16:creationId xmlns:a16="http://schemas.microsoft.com/office/drawing/2014/main" id="{BE80C1A8-38D1-362D-58D4-A4730787C28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5400000">
            <a:off x="7917152" y="1888019"/>
            <a:ext cx="355738" cy="355738"/>
          </a:xfrm>
          <a:prstGeom prst="rect">
            <a:avLst/>
          </a:prstGeom>
        </p:spPr>
      </p:pic>
      <p:pic>
        <p:nvPicPr>
          <p:cNvPr id="91" name="Graphic 90" descr="Play with solid fill">
            <a:extLst>
              <a:ext uri="{FF2B5EF4-FFF2-40B4-BE49-F238E27FC236}">
                <a16:creationId xmlns:a16="http://schemas.microsoft.com/office/drawing/2014/main" id="{D97356A8-AC59-3A17-79E4-79D07F2F5C6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5400000">
            <a:off x="6590830" y="4310866"/>
            <a:ext cx="355738" cy="355738"/>
          </a:xfrm>
          <a:prstGeom prst="rect">
            <a:avLst/>
          </a:prstGeom>
        </p:spPr>
      </p:pic>
      <p:sp>
        <p:nvSpPr>
          <p:cNvPr id="92" name="Rectangle 91">
            <a:extLst>
              <a:ext uri="{FF2B5EF4-FFF2-40B4-BE49-F238E27FC236}">
                <a16:creationId xmlns:a16="http://schemas.microsoft.com/office/drawing/2014/main" id="{02741CBC-BB5B-DDD3-0C72-F5DF900412F5}"/>
              </a:ext>
            </a:extLst>
          </p:cNvPr>
          <p:cNvSpPr/>
          <p:nvPr/>
        </p:nvSpPr>
        <p:spPr>
          <a:xfrm>
            <a:off x="1658958" y="3335169"/>
            <a:ext cx="2084418" cy="707886"/>
          </a:xfrm>
          <a:prstGeom prst="rect">
            <a:avLst/>
          </a:prstGeom>
        </p:spPr>
        <p:txBody>
          <a:bodyPr wrap="square" lIns="91440" tIns="45720" rIns="91440" bIns="45720" anchor="t">
            <a:spAutoFit/>
          </a:bodyPr>
          <a:lstStyle/>
          <a:p>
            <a:pPr marL="0" marR="0" lvl="0" indent="0" algn="ctr" defTabSz="914400" rtl="0" eaLnBrk="1" fontAlgn="auto" latinLnBrk="0" hangingPunct="1">
              <a:lnSpc>
                <a:spcPts val="1600"/>
              </a:lnSpc>
              <a:spcBef>
                <a:spcPts val="0"/>
              </a:spcBef>
              <a:spcAft>
                <a:spcPts val="0"/>
              </a:spcAft>
              <a:buClrTx/>
              <a:buSzTx/>
              <a:buFontTx/>
              <a:buNone/>
              <a:tabLst/>
              <a:defRPr/>
            </a:pPr>
            <a:r>
              <a:rPr kumimoji="0" lang="en-US" sz="1600" b="0" i="0" u="none" strike="noStrike" kern="1200" cap="none" spc="0" normalizeH="0" baseline="0" noProof="0">
                <a:ln>
                  <a:noFill/>
                </a:ln>
                <a:solidFill>
                  <a:srgbClr val="58595B"/>
                </a:solidFill>
                <a:effectLst/>
                <a:uLnTx/>
                <a:uFillTx/>
                <a:latin typeface="Segoe UI" panose="020B0502040204020203" pitchFamily="34" charset="0"/>
                <a:ea typeface="+mn-ea"/>
                <a:cs typeface="Segoe UI" panose="020B0502040204020203" pitchFamily="34" charset="0"/>
              </a:rPr>
              <a:t>lack of charging </a:t>
            </a:r>
          </a:p>
          <a:p>
            <a:pPr marL="0" marR="0" lvl="0" indent="0" algn="ctr" defTabSz="914400" rtl="0" eaLnBrk="1" fontAlgn="auto" latinLnBrk="0" hangingPunct="1">
              <a:lnSpc>
                <a:spcPts val="1600"/>
              </a:lnSpc>
              <a:spcBef>
                <a:spcPts val="0"/>
              </a:spcBef>
              <a:spcAft>
                <a:spcPts val="0"/>
              </a:spcAft>
              <a:buClrTx/>
              <a:buSzTx/>
              <a:buFontTx/>
              <a:buNone/>
              <a:tabLst/>
              <a:defRPr/>
            </a:pPr>
            <a:r>
              <a:rPr kumimoji="0" lang="en-US" sz="1600" b="0" i="0" u="none" strike="noStrike" kern="1200" cap="none" spc="0" normalizeH="0" baseline="0" noProof="0">
                <a:ln>
                  <a:noFill/>
                </a:ln>
                <a:solidFill>
                  <a:srgbClr val="58595B"/>
                </a:solidFill>
                <a:effectLst/>
                <a:uLnTx/>
                <a:uFillTx/>
                <a:latin typeface="Segoe UI" panose="020B0502040204020203" pitchFamily="34" charset="0"/>
                <a:ea typeface="+mn-ea"/>
                <a:cs typeface="Segoe UI" panose="020B0502040204020203" pitchFamily="34" charset="0"/>
              </a:rPr>
              <a:t>stations in my area </a:t>
            </a:r>
          </a:p>
          <a:p>
            <a:pPr marL="0" marR="0" lvl="0" indent="0" algn="ctr" defTabSz="914400" rtl="0" eaLnBrk="1" fontAlgn="auto" latinLnBrk="0" hangingPunct="1">
              <a:lnSpc>
                <a:spcPts val="1600"/>
              </a:lnSpc>
              <a:spcBef>
                <a:spcPts val="0"/>
              </a:spcBef>
              <a:spcAft>
                <a:spcPts val="0"/>
              </a:spcAft>
              <a:buClrTx/>
              <a:buSzTx/>
              <a:buFontTx/>
              <a:buNone/>
              <a:tabLst/>
              <a:defRPr/>
            </a:pPr>
            <a:r>
              <a:rPr kumimoji="0" lang="en-US" sz="1600" b="0" i="0" u="none" strike="noStrike" kern="1200" cap="none" spc="0" normalizeH="0" baseline="0" noProof="0">
                <a:ln>
                  <a:noFill/>
                </a:ln>
                <a:solidFill>
                  <a:srgbClr val="58595B"/>
                </a:solidFill>
                <a:effectLst/>
                <a:uLnTx/>
                <a:uFillTx/>
                <a:latin typeface="Segoe UI" panose="020B0502040204020203" pitchFamily="34" charset="0"/>
                <a:ea typeface="+mn-ea"/>
                <a:cs typeface="Segoe UI" panose="020B0502040204020203" pitchFamily="34" charset="0"/>
              </a:rPr>
              <a:t>(2019: 64%)</a:t>
            </a:r>
          </a:p>
        </p:txBody>
      </p:sp>
      <p:sp>
        <p:nvSpPr>
          <p:cNvPr id="93" name="Rectangle 92">
            <a:extLst>
              <a:ext uri="{FF2B5EF4-FFF2-40B4-BE49-F238E27FC236}">
                <a16:creationId xmlns:a16="http://schemas.microsoft.com/office/drawing/2014/main" id="{AE126F19-427D-5BA9-4A04-70C49E54BE3A}"/>
              </a:ext>
            </a:extLst>
          </p:cNvPr>
          <p:cNvSpPr/>
          <p:nvPr/>
        </p:nvSpPr>
        <p:spPr>
          <a:xfrm>
            <a:off x="4112094" y="3335169"/>
            <a:ext cx="2084418" cy="502702"/>
          </a:xfrm>
          <a:prstGeom prst="rect">
            <a:avLst/>
          </a:prstGeom>
        </p:spPr>
        <p:txBody>
          <a:bodyPr wrap="square" lIns="91440" tIns="45720" rIns="91440" bIns="45720" anchor="t">
            <a:spAutoFit/>
          </a:bodyPr>
          <a:lstStyle/>
          <a:p>
            <a:pPr marL="0" marR="0" lvl="0" indent="0" algn="ctr" defTabSz="914400" rtl="0" eaLnBrk="1" fontAlgn="auto" latinLnBrk="0" hangingPunct="1">
              <a:lnSpc>
                <a:spcPts val="1600"/>
              </a:lnSpc>
              <a:spcBef>
                <a:spcPts val="0"/>
              </a:spcBef>
              <a:spcAft>
                <a:spcPts val="0"/>
              </a:spcAft>
              <a:buClrTx/>
              <a:buSzTx/>
              <a:buFontTx/>
              <a:buNone/>
              <a:tabLst/>
              <a:defRPr/>
            </a:pPr>
            <a:r>
              <a:rPr kumimoji="0" lang="en-US" sz="1600" b="0" i="0" u="none" strike="noStrike" kern="1200" cap="none" spc="0" normalizeH="0" baseline="0" noProof="0">
                <a:ln>
                  <a:noFill/>
                </a:ln>
                <a:solidFill>
                  <a:srgbClr val="58595B"/>
                </a:solidFill>
                <a:effectLst/>
                <a:uLnTx/>
                <a:uFillTx/>
                <a:latin typeface="Segoe UI" panose="020B0502040204020203" pitchFamily="34" charset="0"/>
                <a:ea typeface="+mn-ea"/>
                <a:cs typeface="Segoe UI" panose="020B0502040204020203" pitchFamily="34" charset="0"/>
              </a:rPr>
              <a:t>Too expensive</a:t>
            </a:r>
          </a:p>
          <a:p>
            <a:pPr marL="0" marR="0" lvl="0" indent="0" algn="ctr" defTabSz="914400" rtl="0" eaLnBrk="1" fontAlgn="auto" latinLnBrk="0" hangingPunct="1">
              <a:lnSpc>
                <a:spcPts val="1600"/>
              </a:lnSpc>
              <a:spcBef>
                <a:spcPts val="0"/>
              </a:spcBef>
              <a:spcAft>
                <a:spcPts val="0"/>
              </a:spcAft>
              <a:buClrTx/>
              <a:buSzTx/>
              <a:buFontTx/>
              <a:buNone/>
              <a:tabLst/>
              <a:defRPr/>
            </a:pPr>
            <a:r>
              <a:rPr kumimoji="0" lang="en-US" sz="1600" b="0" i="0" u="none" strike="noStrike" kern="1200" cap="none" spc="0" normalizeH="0" baseline="0" noProof="0">
                <a:ln>
                  <a:noFill/>
                </a:ln>
                <a:solidFill>
                  <a:srgbClr val="58595B"/>
                </a:solidFill>
                <a:effectLst/>
                <a:uLnTx/>
                <a:uFillTx/>
                <a:latin typeface="Segoe UI" panose="020B0502040204020203" pitchFamily="34" charset="0"/>
                <a:ea typeface="+mn-ea"/>
                <a:cs typeface="Segoe UI" panose="020B0502040204020203" pitchFamily="34" charset="0"/>
              </a:rPr>
              <a:t>(2019:  52%)</a:t>
            </a:r>
          </a:p>
        </p:txBody>
      </p:sp>
      <p:sp>
        <p:nvSpPr>
          <p:cNvPr id="94" name="Rectangle 93">
            <a:extLst>
              <a:ext uri="{FF2B5EF4-FFF2-40B4-BE49-F238E27FC236}">
                <a16:creationId xmlns:a16="http://schemas.microsoft.com/office/drawing/2014/main" id="{D0898957-5BF4-C654-0D70-416D5E812342}"/>
              </a:ext>
            </a:extLst>
          </p:cNvPr>
          <p:cNvSpPr/>
          <p:nvPr/>
        </p:nvSpPr>
        <p:spPr>
          <a:xfrm>
            <a:off x="6581478" y="3335169"/>
            <a:ext cx="2084418" cy="707886"/>
          </a:xfrm>
          <a:prstGeom prst="rect">
            <a:avLst/>
          </a:prstGeom>
        </p:spPr>
        <p:txBody>
          <a:bodyPr wrap="square" lIns="91440" tIns="45720" rIns="91440" bIns="45720" anchor="t">
            <a:spAutoFit/>
          </a:bodyPr>
          <a:lstStyle/>
          <a:p>
            <a:pPr marL="0" marR="0" lvl="0" indent="0" algn="ctr" defTabSz="914400" rtl="0" eaLnBrk="1" fontAlgn="auto" latinLnBrk="0" hangingPunct="1">
              <a:lnSpc>
                <a:spcPts val="1600"/>
              </a:lnSpc>
              <a:spcBef>
                <a:spcPts val="0"/>
              </a:spcBef>
              <a:spcAft>
                <a:spcPts val="0"/>
              </a:spcAft>
              <a:buClrTx/>
              <a:buSzTx/>
              <a:buFontTx/>
              <a:buNone/>
              <a:tabLst/>
              <a:defRPr/>
            </a:pPr>
            <a:r>
              <a:rPr kumimoji="0" lang="en-US" sz="1600" b="0" i="0" u="none" strike="noStrike" kern="1200" cap="none" spc="0" normalizeH="0" baseline="0" noProof="0">
                <a:ln>
                  <a:noFill/>
                </a:ln>
                <a:solidFill>
                  <a:srgbClr val="58595B"/>
                </a:solidFill>
                <a:effectLst/>
                <a:uLnTx/>
                <a:uFillTx/>
                <a:latin typeface="Segoe UI" panose="020B0502040204020203" pitchFamily="34" charset="0"/>
                <a:ea typeface="+mn-ea"/>
                <a:cs typeface="Segoe UI" panose="020B0502040204020203" pitchFamily="34" charset="0"/>
              </a:rPr>
              <a:t>Concern about battery not holding charge (2019:  51%)</a:t>
            </a:r>
          </a:p>
        </p:txBody>
      </p:sp>
      <p:sp>
        <p:nvSpPr>
          <p:cNvPr id="95" name="Rectangle 94">
            <a:extLst>
              <a:ext uri="{FF2B5EF4-FFF2-40B4-BE49-F238E27FC236}">
                <a16:creationId xmlns:a16="http://schemas.microsoft.com/office/drawing/2014/main" id="{6277B172-6D2B-626A-C965-2C43B5BD5F5E}"/>
              </a:ext>
            </a:extLst>
          </p:cNvPr>
          <p:cNvSpPr/>
          <p:nvPr/>
        </p:nvSpPr>
        <p:spPr>
          <a:xfrm>
            <a:off x="2835930" y="5726968"/>
            <a:ext cx="2246680" cy="707886"/>
          </a:xfrm>
          <a:prstGeom prst="rect">
            <a:avLst/>
          </a:prstGeom>
        </p:spPr>
        <p:txBody>
          <a:bodyPr wrap="square" lIns="91440" tIns="45720" rIns="91440" bIns="45720" anchor="t">
            <a:spAutoFit/>
          </a:bodyPr>
          <a:lstStyle/>
          <a:p>
            <a:pPr marL="0" marR="0" lvl="0" indent="0" algn="ctr" defTabSz="914400" rtl="0" eaLnBrk="1" fontAlgn="auto" latinLnBrk="0" hangingPunct="1">
              <a:lnSpc>
                <a:spcPts val="1600"/>
              </a:lnSpc>
              <a:spcBef>
                <a:spcPts val="0"/>
              </a:spcBef>
              <a:spcAft>
                <a:spcPts val="0"/>
              </a:spcAft>
              <a:buClrTx/>
              <a:buSzTx/>
              <a:buFontTx/>
              <a:buNone/>
              <a:tabLst/>
              <a:defRPr/>
            </a:pPr>
            <a:r>
              <a:rPr kumimoji="0" lang="en-US" sz="1600" b="0" i="0" u="none" strike="noStrike" kern="1200" cap="none" spc="0" normalizeH="0" baseline="0" noProof="0">
                <a:ln>
                  <a:noFill/>
                </a:ln>
                <a:solidFill>
                  <a:srgbClr val="58595B"/>
                </a:solidFill>
                <a:effectLst/>
                <a:uLnTx/>
                <a:uFillTx/>
                <a:latin typeface="Segoe UI" panose="020B0502040204020203" pitchFamily="34" charset="0"/>
                <a:ea typeface="+mn-ea"/>
                <a:cs typeface="Segoe UI" panose="020B0502040204020203" pitchFamily="34" charset="0"/>
              </a:rPr>
              <a:t>% concern about cost of battery replacement (2019:  41%)</a:t>
            </a:r>
          </a:p>
        </p:txBody>
      </p:sp>
      <p:sp>
        <p:nvSpPr>
          <p:cNvPr id="96" name="Rectangle 95">
            <a:extLst>
              <a:ext uri="{FF2B5EF4-FFF2-40B4-BE49-F238E27FC236}">
                <a16:creationId xmlns:a16="http://schemas.microsoft.com/office/drawing/2014/main" id="{22091007-8640-0208-BBE0-0BA5BFDC8E63}"/>
              </a:ext>
            </a:extLst>
          </p:cNvPr>
          <p:cNvSpPr/>
          <p:nvPr/>
        </p:nvSpPr>
        <p:spPr>
          <a:xfrm>
            <a:off x="5259090" y="5726968"/>
            <a:ext cx="2246680" cy="502702"/>
          </a:xfrm>
          <a:prstGeom prst="rect">
            <a:avLst/>
          </a:prstGeom>
        </p:spPr>
        <p:txBody>
          <a:bodyPr wrap="square" lIns="91440" tIns="45720" rIns="91440" bIns="45720" anchor="t">
            <a:spAutoFit/>
          </a:bodyPr>
          <a:lstStyle/>
          <a:p>
            <a:pPr marL="0" marR="0" lvl="0" indent="0" algn="ctr" defTabSz="914400" rtl="0" eaLnBrk="1" fontAlgn="auto" latinLnBrk="0" hangingPunct="1">
              <a:lnSpc>
                <a:spcPts val="1600"/>
              </a:lnSpc>
              <a:spcBef>
                <a:spcPts val="0"/>
              </a:spcBef>
              <a:spcAft>
                <a:spcPts val="0"/>
              </a:spcAft>
              <a:buClrTx/>
              <a:buSzTx/>
              <a:buFontTx/>
              <a:buNone/>
              <a:tabLst/>
              <a:defRPr/>
            </a:pPr>
            <a:r>
              <a:rPr kumimoji="0" lang="en-US" sz="1600" b="0" i="0" u="none" strike="noStrike" kern="1200" cap="none" spc="0" normalizeH="0" baseline="0" noProof="0">
                <a:ln>
                  <a:noFill/>
                </a:ln>
                <a:solidFill>
                  <a:srgbClr val="58595B"/>
                </a:solidFill>
                <a:effectLst/>
                <a:uLnTx/>
                <a:uFillTx/>
                <a:latin typeface="Segoe UI" panose="020B0502040204020203" pitchFamily="34" charset="0"/>
                <a:ea typeface="+mn-ea"/>
                <a:cs typeface="Segoe UI" panose="020B0502040204020203" pitchFamily="34" charset="0"/>
              </a:rPr>
              <a:t>Low mileage range (2019:  47%)</a:t>
            </a:r>
          </a:p>
        </p:txBody>
      </p:sp>
    </p:spTree>
    <p:extLst>
      <p:ext uri="{BB962C8B-B14F-4D97-AF65-F5344CB8AC3E}">
        <p14:creationId xmlns:p14="http://schemas.microsoft.com/office/powerpoint/2010/main" val="3207001466"/>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6C6284EB-3DC2-2E7B-8763-629C4802FFCD}"/>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50530" name="think-cell Slide" r:id="rId5" imgW="306" imgH="308" progId="TCLayout.ActiveDocument.1">
                  <p:embed/>
                </p:oleObj>
              </mc:Choice>
              <mc:Fallback>
                <p:oleObj name="think-cell Slide" r:id="rId5" imgW="306" imgH="308" progId="TCLayout.ActiveDocument.1">
                  <p:embed/>
                  <p:pic>
                    <p:nvPicPr>
                      <p:cNvPr id="8" name="Object 7" hidden="1">
                        <a:extLst>
                          <a:ext uri="{FF2B5EF4-FFF2-40B4-BE49-F238E27FC236}">
                            <a16:creationId xmlns:a16="http://schemas.microsoft.com/office/drawing/2014/main" id="{6C6284EB-3DC2-2E7B-8763-629C4802FFC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Slide Number Placeholder 3">
            <a:extLst>
              <a:ext uri="{FF2B5EF4-FFF2-40B4-BE49-F238E27FC236}">
                <a16:creationId xmlns:a16="http://schemas.microsoft.com/office/drawing/2014/main" id="{8A6DCC46-E5C4-0815-FF5D-10FFB926B314}"/>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34C5665-60AA-4800-975B-60C3B685C1F4}" type="slidenum">
              <a:rPr kumimoji="0" lang="en-US" sz="800" b="0" i="0" u="none" strike="noStrike" kern="1200" cap="none" spc="0" normalizeH="0" baseline="0" noProof="0" smtClean="0">
                <a:ln>
                  <a:noFill/>
                </a:ln>
                <a:solidFill>
                  <a:srgbClr val="FFFFFF">
                    <a:lumMod val="75000"/>
                  </a:srgbClr>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34</a:t>
            </a:fld>
            <a:endParaRPr kumimoji="0" lang="en-US" sz="800" b="0" i="0" u="none" strike="noStrike" kern="1200" cap="none" spc="0" normalizeH="0" baseline="0" noProof="0">
              <a:ln>
                <a:noFill/>
              </a:ln>
              <a:solidFill>
                <a:srgbClr val="FFFFFF">
                  <a:lumMod val="75000"/>
                </a:srgbClr>
              </a:solidFill>
              <a:effectLst/>
              <a:uLnTx/>
              <a:uFillTx/>
              <a:latin typeface="Arial" panose="020B0604020202020204" pitchFamily="34" charset="0"/>
              <a:ea typeface="+mn-ea"/>
              <a:cs typeface="Arial" panose="020B0604020202020204" pitchFamily="34" charset="0"/>
            </a:endParaRPr>
          </a:p>
        </p:txBody>
      </p:sp>
      <p:sp>
        <p:nvSpPr>
          <p:cNvPr id="5" name="Title 4">
            <a:extLst>
              <a:ext uri="{FF2B5EF4-FFF2-40B4-BE49-F238E27FC236}">
                <a16:creationId xmlns:a16="http://schemas.microsoft.com/office/drawing/2014/main" id="{6E2DAB38-A486-6F74-B242-5A404E416E91}"/>
              </a:ext>
            </a:extLst>
          </p:cNvPr>
          <p:cNvSpPr>
            <a:spLocks noGrp="1"/>
          </p:cNvSpPr>
          <p:nvPr>
            <p:ph type="title"/>
          </p:nvPr>
        </p:nvSpPr>
        <p:spPr>
          <a:xfrm>
            <a:off x="501626" y="21801"/>
            <a:ext cx="11188748" cy="955707"/>
          </a:xfrm>
        </p:spPr>
        <p:txBody>
          <a:bodyPr vert="horz"/>
          <a:lstStyle/>
          <a:p>
            <a:r>
              <a:rPr lang="en-US"/>
              <a:t>Desired Battery Range Among Considers Has Increased</a:t>
            </a:r>
            <a:endParaRPr lang="en-US">
              <a:latin typeface="Segoe UI Semibold" panose="020B0702040204020203" pitchFamily="34" charset="0"/>
              <a:cs typeface="Segoe UI Semibold" panose="020B0702040204020203" pitchFamily="34" charset="0"/>
            </a:endParaRPr>
          </a:p>
        </p:txBody>
      </p:sp>
      <p:pic>
        <p:nvPicPr>
          <p:cNvPr id="6" name="Picture 5" descr="Background pattern&#10;&#10;Description automatically generated">
            <a:extLst>
              <a:ext uri="{FF2B5EF4-FFF2-40B4-BE49-F238E27FC236}">
                <a16:creationId xmlns:a16="http://schemas.microsoft.com/office/drawing/2014/main" id="{440C8191-85F9-A400-E6C5-D1E3655FE4D1}"/>
              </a:ext>
            </a:extLst>
          </p:cNvPr>
          <p:cNvPicPr>
            <a:picLocks noChangeAspect="1"/>
          </p:cNvPicPr>
          <p:nvPr/>
        </p:nvPicPr>
        <p:blipFill rotWithShape="1">
          <a:blip r:embed="rId7">
            <a:extLst>
              <a:ext uri="{28A0092B-C50C-407E-A947-70E740481C1C}">
                <a14:useLocalDpi xmlns:a14="http://schemas.microsoft.com/office/drawing/2010/main" val="0"/>
              </a:ext>
            </a:extLst>
          </a:blip>
          <a:srcRect t="19292" b="36599"/>
          <a:stretch/>
        </p:blipFill>
        <p:spPr>
          <a:xfrm>
            <a:off x="0" y="6605451"/>
            <a:ext cx="12192000" cy="252549"/>
          </a:xfrm>
          <a:prstGeom prst="rect">
            <a:avLst/>
          </a:prstGeom>
        </p:spPr>
      </p:pic>
      <p:pic>
        <p:nvPicPr>
          <p:cNvPr id="26" name="Picture 25" descr="Logo&#10;&#10;Description automatically generated">
            <a:extLst>
              <a:ext uri="{FF2B5EF4-FFF2-40B4-BE49-F238E27FC236}">
                <a16:creationId xmlns:a16="http://schemas.microsoft.com/office/drawing/2014/main" id="{1BBCE985-BD18-B7EE-B0A7-C812A29ECAF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022355" y="6167429"/>
            <a:ext cx="2286975" cy="434622"/>
          </a:xfrm>
          <a:prstGeom prst="rect">
            <a:avLst/>
          </a:prstGeom>
        </p:spPr>
      </p:pic>
      <p:grpSp>
        <p:nvGrpSpPr>
          <p:cNvPr id="11" name="Group 10">
            <a:extLst>
              <a:ext uri="{FF2B5EF4-FFF2-40B4-BE49-F238E27FC236}">
                <a16:creationId xmlns:a16="http://schemas.microsoft.com/office/drawing/2014/main" id="{32C24A48-B012-B484-48E9-347922FA6E79}"/>
              </a:ext>
            </a:extLst>
          </p:cNvPr>
          <p:cNvGrpSpPr>
            <a:grpSpLocks noChangeAspect="1"/>
          </p:cNvGrpSpPr>
          <p:nvPr/>
        </p:nvGrpSpPr>
        <p:grpSpPr>
          <a:xfrm>
            <a:off x="260701" y="1712543"/>
            <a:ext cx="11429673" cy="3973256"/>
            <a:chOff x="1761431" y="2111261"/>
            <a:chExt cx="8335702" cy="2897710"/>
          </a:xfrm>
        </p:grpSpPr>
        <p:sp>
          <p:nvSpPr>
            <p:cNvPr id="12" name="Freeform 35">
              <a:extLst>
                <a:ext uri="{FF2B5EF4-FFF2-40B4-BE49-F238E27FC236}">
                  <a16:creationId xmlns:a16="http://schemas.microsoft.com/office/drawing/2014/main" id="{F369B293-91F0-1E46-62AF-9C76445856BD}"/>
                </a:ext>
              </a:extLst>
            </p:cNvPr>
            <p:cNvSpPr/>
            <p:nvPr/>
          </p:nvSpPr>
          <p:spPr>
            <a:xfrm>
              <a:off x="4582191" y="2476796"/>
              <a:ext cx="3059904" cy="1708109"/>
            </a:xfrm>
            <a:custGeom>
              <a:avLst/>
              <a:gdLst>
                <a:gd name="connsiteX0" fmla="*/ 760498 w 3059904"/>
                <a:gd name="connsiteY0" fmla="*/ 0 h 1708109"/>
                <a:gd name="connsiteX1" fmla="*/ 3059904 w 3059904"/>
                <a:gd name="connsiteY1" fmla="*/ 0 h 1708109"/>
                <a:gd name="connsiteX2" fmla="*/ 2299405 w 3059904"/>
                <a:gd name="connsiteY2" fmla="*/ 1708109 h 1708109"/>
                <a:gd name="connsiteX3" fmla="*/ 0 w 3059904"/>
                <a:gd name="connsiteY3" fmla="*/ 1708109 h 1708109"/>
              </a:gdLst>
              <a:ahLst/>
              <a:cxnLst>
                <a:cxn ang="0">
                  <a:pos x="connsiteX0" y="connsiteY0"/>
                </a:cxn>
                <a:cxn ang="0">
                  <a:pos x="connsiteX1" y="connsiteY1"/>
                </a:cxn>
                <a:cxn ang="0">
                  <a:pos x="connsiteX2" y="connsiteY2"/>
                </a:cxn>
                <a:cxn ang="0">
                  <a:pos x="connsiteX3" y="connsiteY3"/>
                </a:cxn>
              </a:cxnLst>
              <a:rect l="l" t="t" r="r" b="b"/>
              <a:pathLst>
                <a:path w="3059904" h="1708109">
                  <a:moveTo>
                    <a:pt x="760498" y="0"/>
                  </a:moveTo>
                  <a:lnTo>
                    <a:pt x="3059904" y="0"/>
                  </a:lnTo>
                  <a:lnTo>
                    <a:pt x="2299405" y="1708109"/>
                  </a:lnTo>
                  <a:lnTo>
                    <a:pt x="0" y="1708109"/>
                  </a:lnTo>
                  <a:close/>
                </a:path>
              </a:pathLst>
            </a:custGeom>
            <a:solidFill>
              <a:schemeClr val="accent2"/>
            </a:solidFill>
            <a:ln w="12700" cap="flat">
              <a:noFill/>
              <a:miter lim="400000"/>
            </a:ln>
            <a:effectLst/>
            <a:extLst>
              <a:ext uri="{C572A759-6A51-4108-AA02-DFA0A04FC94B}">
                <ma14:wrappingTextBoxFlag xmlns="" xmlns:ma14="http://schemas.microsoft.com/office/mac/drawingml/2011/main" val="1"/>
              </a:ext>
            </a:extLst>
          </p:spPr>
          <p:txBody>
            <a:bodyPr wrap="square" lIns="36285" tIns="36285" rIns="36285" bIns="36285" numCol="1" rtlCol="0" anchor="ctr">
              <a:noAutofit/>
            </a:bodyPr>
            <a:lstStyle/>
            <a:p>
              <a:pPr marL="0" marR="0" lvl="0" indent="0" algn="ctr" defTabSz="410662" rtl="0" eaLnBrk="1" fontAlgn="auto" latinLnBrk="0" hangingPunct="0">
                <a:lnSpc>
                  <a:spcPct val="80000"/>
                </a:lnSpc>
                <a:spcBef>
                  <a:spcPts val="0"/>
                </a:spcBef>
                <a:spcAft>
                  <a:spcPts val="0"/>
                </a:spcAft>
                <a:buClrTx/>
                <a:buSzTx/>
                <a:buFontTx/>
                <a:buNone/>
                <a:tabLst/>
                <a:defRPr/>
              </a:pPr>
              <a:endParaRPr kumimoji="0" lang="en-US" sz="2400" b="0" i="1" u="none" strike="noStrike" kern="0" cap="none" spc="0" normalizeH="0" baseline="0" noProof="0">
                <a:ln>
                  <a:noFill/>
                </a:ln>
                <a:solidFill>
                  <a:srgbClr val="FCB824"/>
                </a:solidFill>
                <a:effectLst/>
                <a:uLnTx/>
                <a:uFillTx/>
                <a:latin typeface="Corbel" panose="020B0503020204020204"/>
                <a:ea typeface="Calibri"/>
                <a:cs typeface="Arial"/>
              </a:endParaRPr>
            </a:p>
          </p:txBody>
        </p:sp>
        <p:sp>
          <p:nvSpPr>
            <p:cNvPr id="13" name="Freeform 41">
              <a:extLst>
                <a:ext uri="{FF2B5EF4-FFF2-40B4-BE49-F238E27FC236}">
                  <a16:creationId xmlns:a16="http://schemas.microsoft.com/office/drawing/2014/main" id="{B6736354-27E0-1A10-0229-F65C30A85C5A}"/>
                </a:ext>
              </a:extLst>
            </p:cNvPr>
            <p:cNvSpPr/>
            <p:nvPr/>
          </p:nvSpPr>
          <p:spPr>
            <a:xfrm>
              <a:off x="2121158" y="2476796"/>
              <a:ext cx="3059904" cy="1708109"/>
            </a:xfrm>
            <a:custGeom>
              <a:avLst/>
              <a:gdLst>
                <a:gd name="connsiteX0" fmla="*/ 760498 w 3059904"/>
                <a:gd name="connsiteY0" fmla="*/ 0 h 1708109"/>
                <a:gd name="connsiteX1" fmla="*/ 3059904 w 3059904"/>
                <a:gd name="connsiteY1" fmla="*/ 0 h 1708109"/>
                <a:gd name="connsiteX2" fmla="*/ 2299405 w 3059904"/>
                <a:gd name="connsiteY2" fmla="*/ 1708109 h 1708109"/>
                <a:gd name="connsiteX3" fmla="*/ 0 w 3059904"/>
                <a:gd name="connsiteY3" fmla="*/ 1708109 h 1708109"/>
              </a:gdLst>
              <a:ahLst/>
              <a:cxnLst>
                <a:cxn ang="0">
                  <a:pos x="connsiteX0" y="connsiteY0"/>
                </a:cxn>
                <a:cxn ang="0">
                  <a:pos x="connsiteX1" y="connsiteY1"/>
                </a:cxn>
                <a:cxn ang="0">
                  <a:pos x="connsiteX2" y="connsiteY2"/>
                </a:cxn>
                <a:cxn ang="0">
                  <a:pos x="connsiteX3" y="connsiteY3"/>
                </a:cxn>
              </a:cxnLst>
              <a:rect l="l" t="t" r="r" b="b"/>
              <a:pathLst>
                <a:path w="3059904" h="1708109">
                  <a:moveTo>
                    <a:pt x="760498" y="0"/>
                  </a:moveTo>
                  <a:lnTo>
                    <a:pt x="3059904" y="0"/>
                  </a:lnTo>
                  <a:lnTo>
                    <a:pt x="2299405" y="1708109"/>
                  </a:lnTo>
                  <a:lnTo>
                    <a:pt x="0" y="1708109"/>
                  </a:lnTo>
                  <a:close/>
                </a:path>
              </a:pathLst>
            </a:custGeom>
            <a:solidFill>
              <a:schemeClr val="accent1"/>
            </a:solidFill>
            <a:ln w="12700" cap="flat">
              <a:noFill/>
              <a:miter lim="400000"/>
            </a:ln>
            <a:effectLst/>
            <a:extLst>
              <a:ext uri="{C572A759-6A51-4108-AA02-DFA0A04FC94B}">
                <ma14:wrappingTextBoxFlag xmlns="" xmlns:ma14="http://schemas.microsoft.com/office/mac/drawingml/2011/main" val="1"/>
              </a:ext>
            </a:extLst>
          </p:spPr>
          <p:txBody>
            <a:bodyPr wrap="square" lIns="36285" tIns="36285" rIns="36285" bIns="36285" numCol="1" rtlCol="0" anchor="ctr">
              <a:noAutofit/>
            </a:bodyPr>
            <a:lstStyle/>
            <a:p>
              <a:pPr marL="0" marR="0" lvl="0" indent="0" algn="ctr" defTabSz="410662" rtl="0" eaLnBrk="1" fontAlgn="auto" latinLnBrk="0" hangingPunct="0">
                <a:lnSpc>
                  <a:spcPct val="80000"/>
                </a:lnSpc>
                <a:spcBef>
                  <a:spcPts val="0"/>
                </a:spcBef>
                <a:spcAft>
                  <a:spcPts val="0"/>
                </a:spcAft>
                <a:buClrTx/>
                <a:buSzTx/>
                <a:buFontTx/>
                <a:buNone/>
                <a:tabLst/>
                <a:defRPr/>
              </a:pPr>
              <a:endParaRPr kumimoji="0" lang="en-US" sz="2400" b="0" i="1" u="none" strike="noStrike" kern="0" cap="none" spc="0" normalizeH="0" baseline="0" noProof="0">
                <a:ln>
                  <a:noFill/>
                </a:ln>
                <a:solidFill>
                  <a:srgbClr val="F99D20"/>
                </a:solidFill>
                <a:effectLst/>
                <a:uLnTx/>
                <a:uFillTx/>
                <a:latin typeface="Corbel" panose="020B0503020204020204"/>
                <a:ea typeface="Calibri"/>
                <a:cs typeface="Arial"/>
              </a:endParaRPr>
            </a:p>
          </p:txBody>
        </p:sp>
        <p:sp>
          <p:nvSpPr>
            <p:cNvPr id="14" name="Freeform 34">
              <a:extLst>
                <a:ext uri="{FF2B5EF4-FFF2-40B4-BE49-F238E27FC236}">
                  <a16:creationId xmlns:a16="http://schemas.microsoft.com/office/drawing/2014/main" id="{41F4B8FE-EF54-7832-5D89-DE115C417A03}"/>
                </a:ext>
              </a:extLst>
            </p:cNvPr>
            <p:cNvSpPr/>
            <p:nvPr/>
          </p:nvSpPr>
          <p:spPr>
            <a:xfrm>
              <a:off x="7037229" y="2476796"/>
              <a:ext cx="3059904" cy="1708109"/>
            </a:xfrm>
            <a:custGeom>
              <a:avLst/>
              <a:gdLst>
                <a:gd name="connsiteX0" fmla="*/ 760498 w 3059904"/>
                <a:gd name="connsiteY0" fmla="*/ 0 h 1708109"/>
                <a:gd name="connsiteX1" fmla="*/ 3059904 w 3059904"/>
                <a:gd name="connsiteY1" fmla="*/ 0 h 1708109"/>
                <a:gd name="connsiteX2" fmla="*/ 2299405 w 3059904"/>
                <a:gd name="connsiteY2" fmla="*/ 1708109 h 1708109"/>
                <a:gd name="connsiteX3" fmla="*/ 0 w 3059904"/>
                <a:gd name="connsiteY3" fmla="*/ 1708109 h 1708109"/>
              </a:gdLst>
              <a:ahLst/>
              <a:cxnLst>
                <a:cxn ang="0">
                  <a:pos x="connsiteX0" y="connsiteY0"/>
                </a:cxn>
                <a:cxn ang="0">
                  <a:pos x="connsiteX1" y="connsiteY1"/>
                </a:cxn>
                <a:cxn ang="0">
                  <a:pos x="connsiteX2" y="connsiteY2"/>
                </a:cxn>
                <a:cxn ang="0">
                  <a:pos x="connsiteX3" y="connsiteY3"/>
                </a:cxn>
              </a:cxnLst>
              <a:rect l="l" t="t" r="r" b="b"/>
              <a:pathLst>
                <a:path w="3059904" h="1708109">
                  <a:moveTo>
                    <a:pt x="760498" y="0"/>
                  </a:moveTo>
                  <a:lnTo>
                    <a:pt x="3059904" y="0"/>
                  </a:lnTo>
                  <a:lnTo>
                    <a:pt x="2299405" y="1708109"/>
                  </a:lnTo>
                  <a:lnTo>
                    <a:pt x="0" y="1708109"/>
                  </a:lnTo>
                  <a:close/>
                </a:path>
              </a:pathLst>
            </a:custGeom>
            <a:solidFill>
              <a:schemeClr val="accent3"/>
            </a:solidFill>
            <a:ln w="12700" cap="flat">
              <a:noFill/>
              <a:miter lim="400000"/>
            </a:ln>
            <a:effectLst/>
            <a:extLst>
              <a:ext uri="{C572A759-6A51-4108-AA02-DFA0A04FC94B}">
                <ma14:wrappingTextBoxFlag xmlns="" xmlns:ma14="http://schemas.microsoft.com/office/mac/drawingml/2011/main" val="1"/>
              </a:ext>
            </a:extLst>
          </p:spPr>
          <p:txBody>
            <a:bodyPr wrap="square" lIns="36285" tIns="36285" rIns="36285" bIns="36285" numCol="1" rtlCol="0" anchor="ctr">
              <a:noAutofit/>
            </a:bodyPr>
            <a:lstStyle/>
            <a:p>
              <a:pPr marL="0" marR="0" lvl="0" indent="0" algn="ctr" defTabSz="410662" rtl="0" eaLnBrk="1" fontAlgn="auto" latinLnBrk="0" hangingPunct="0">
                <a:lnSpc>
                  <a:spcPct val="80000"/>
                </a:lnSpc>
                <a:spcBef>
                  <a:spcPts val="0"/>
                </a:spcBef>
                <a:spcAft>
                  <a:spcPts val="0"/>
                </a:spcAft>
                <a:buClrTx/>
                <a:buSzTx/>
                <a:buFontTx/>
                <a:buNone/>
                <a:tabLst/>
                <a:defRPr/>
              </a:pPr>
              <a:endParaRPr kumimoji="0" lang="en-US" sz="2400" b="0" i="1" u="none" strike="noStrike" kern="0" cap="none" spc="0" normalizeH="0" baseline="0" noProof="0">
                <a:ln>
                  <a:noFill/>
                </a:ln>
                <a:solidFill>
                  <a:srgbClr val="FFFFFF"/>
                </a:solidFill>
                <a:effectLst/>
                <a:uLnTx/>
                <a:uFillTx/>
                <a:latin typeface="Corbel" panose="020B0503020204020204"/>
                <a:ea typeface="Calibri"/>
                <a:cs typeface="Arial"/>
              </a:endParaRPr>
            </a:p>
          </p:txBody>
        </p:sp>
        <p:sp>
          <p:nvSpPr>
            <p:cNvPr id="15" name="TextBox 14">
              <a:extLst>
                <a:ext uri="{FF2B5EF4-FFF2-40B4-BE49-F238E27FC236}">
                  <a16:creationId xmlns:a16="http://schemas.microsoft.com/office/drawing/2014/main" id="{0FC375E9-5D2B-233C-3A28-D16EF6A36CA1}"/>
                </a:ext>
              </a:extLst>
            </p:cNvPr>
            <p:cNvSpPr txBox="1"/>
            <p:nvPr/>
          </p:nvSpPr>
          <p:spPr>
            <a:xfrm>
              <a:off x="2312244" y="2560531"/>
              <a:ext cx="2565358" cy="1249368"/>
            </a:xfrm>
            <a:prstGeom prst="rect">
              <a:avLst/>
            </a:prstGeom>
            <a:noFill/>
          </p:spPr>
          <p:txBody>
            <a:bodyPr wrap="square" rtlCol="0">
              <a:spAutoFit/>
            </a:bodyPr>
            <a:lstStyle/>
            <a:p>
              <a:pPr marL="0" marR="0" lvl="0" indent="0" algn="ctr" defTabSz="609265"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a:ln>
                    <a:noFill/>
                  </a:ln>
                  <a:solidFill>
                    <a:srgbClr val="FFFFFF"/>
                  </a:solidFill>
                  <a:effectLst/>
                  <a:uLnTx/>
                  <a:uFillTx/>
                  <a:latin typeface="Arial Black" panose="020B0604020202020204" pitchFamily="34" charset="0"/>
                  <a:ea typeface="+mn-ea"/>
                  <a:cs typeface="Arial Black" panose="020B0604020202020204" pitchFamily="34" charset="0"/>
                </a:rPr>
                <a:t> </a:t>
              </a:r>
            </a:p>
            <a:p>
              <a:pPr marL="0" marR="0" lvl="0" indent="0" algn="ctr" defTabSz="609265" rtl="0" eaLnBrk="1" fontAlgn="auto" latinLnBrk="0" hangingPunct="1">
                <a:lnSpc>
                  <a:spcPts val="1800"/>
                </a:lnSpc>
                <a:spcBef>
                  <a:spcPts val="0"/>
                </a:spcBef>
                <a:spcAft>
                  <a:spcPts val="0"/>
                </a:spcAft>
                <a:buClrTx/>
                <a:buSzTx/>
                <a:buFontTx/>
                <a:buNone/>
                <a:tabLst/>
                <a:defRPr/>
              </a:pPr>
              <a:r>
                <a:rPr kumimoji="0" lang="en-US" sz="2800" b="0" i="0" u="none" strike="noStrike" kern="1200" cap="none" spc="0" normalizeH="0" baseline="0" noProof="0">
                  <a:ln>
                    <a:noFill/>
                  </a:ln>
                  <a:solidFill>
                    <a:srgbClr val="FFFFFF"/>
                  </a:solidFill>
                  <a:effectLst/>
                  <a:uLnTx/>
                  <a:uFillTx/>
                  <a:latin typeface="Corbel" panose="020B0503020204020204"/>
                  <a:ea typeface="+mn-ea"/>
                  <a:cs typeface="Arial" panose="020B0604020202020204" pitchFamily="34" charset="0"/>
                </a:rPr>
                <a:t>miles</a:t>
              </a:r>
              <a:endParaRPr kumimoji="0" lang="en-US" sz="4000" b="0" i="0" u="none" strike="noStrike" kern="1200" cap="none" spc="0" normalizeH="0" baseline="0" noProof="0">
                <a:ln>
                  <a:noFill/>
                </a:ln>
                <a:solidFill>
                  <a:srgbClr val="FFFFFF"/>
                </a:solidFill>
                <a:effectLst/>
                <a:uLnTx/>
                <a:uFillTx/>
                <a:latin typeface="Corbel" panose="020B0503020204020204"/>
                <a:ea typeface="+mn-ea"/>
                <a:cs typeface="Arial" panose="020B0604020202020204" pitchFamily="34" charset="0"/>
              </a:endParaRPr>
            </a:p>
          </p:txBody>
        </p:sp>
        <p:sp>
          <p:nvSpPr>
            <p:cNvPr id="16" name="TextBox 15">
              <a:extLst>
                <a:ext uri="{FF2B5EF4-FFF2-40B4-BE49-F238E27FC236}">
                  <a16:creationId xmlns:a16="http://schemas.microsoft.com/office/drawing/2014/main" id="{49C615A3-D40F-332D-AC75-D83A18F99E47}"/>
                </a:ext>
              </a:extLst>
            </p:cNvPr>
            <p:cNvSpPr txBox="1"/>
            <p:nvPr/>
          </p:nvSpPr>
          <p:spPr>
            <a:xfrm>
              <a:off x="5158095" y="2576125"/>
              <a:ext cx="1777717" cy="1249368"/>
            </a:xfrm>
            <a:prstGeom prst="rect">
              <a:avLst/>
            </a:prstGeom>
            <a:noFill/>
          </p:spPr>
          <p:txBody>
            <a:bodyPr wrap="square" rtlCol="0">
              <a:spAutoFit/>
            </a:bodyPr>
            <a:lstStyle/>
            <a:p>
              <a:pPr marL="0" marR="0" lvl="0" indent="0" algn="ctr" defTabSz="609265"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a:ln>
                    <a:noFill/>
                  </a:ln>
                  <a:solidFill>
                    <a:srgbClr val="FFFFFF"/>
                  </a:solidFill>
                  <a:effectLst/>
                  <a:uLnTx/>
                  <a:uFillTx/>
                  <a:latin typeface="Arial Black" panose="020B0604020202020204" pitchFamily="34" charset="0"/>
                  <a:ea typeface="+mn-ea"/>
                  <a:cs typeface="Arial Black" panose="020B0604020202020204" pitchFamily="34" charset="0"/>
                </a:rPr>
                <a:t> </a:t>
              </a:r>
            </a:p>
            <a:p>
              <a:pPr marL="0" marR="0" lvl="0" indent="0" algn="ctr" defTabSz="609265" rtl="0" eaLnBrk="1" fontAlgn="auto" latinLnBrk="0" hangingPunct="1">
                <a:lnSpc>
                  <a:spcPts val="1800"/>
                </a:lnSpc>
                <a:spcBef>
                  <a:spcPts val="0"/>
                </a:spcBef>
                <a:spcAft>
                  <a:spcPts val="0"/>
                </a:spcAft>
                <a:buClrTx/>
                <a:buSzTx/>
                <a:buFontTx/>
                <a:buNone/>
                <a:tabLst/>
                <a:defRPr/>
              </a:pPr>
              <a:r>
                <a:rPr kumimoji="0" lang="en-US" sz="2800" b="0" i="0" u="none" strike="noStrike" kern="1200" cap="none" spc="0" normalizeH="0" baseline="0" noProof="0">
                  <a:ln>
                    <a:noFill/>
                  </a:ln>
                  <a:solidFill>
                    <a:srgbClr val="FFFFFF"/>
                  </a:solidFill>
                  <a:effectLst/>
                  <a:uLnTx/>
                  <a:uFillTx/>
                  <a:latin typeface="Corbel" panose="020B0503020204020204"/>
                  <a:ea typeface="+mn-ea"/>
                  <a:cs typeface="Arial" panose="020B0604020202020204" pitchFamily="34" charset="0"/>
                </a:rPr>
                <a:t>miles</a:t>
              </a:r>
            </a:p>
          </p:txBody>
        </p:sp>
        <p:sp>
          <p:nvSpPr>
            <p:cNvPr id="17" name="TextBox 16">
              <a:extLst>
                <a:ext uri="{FF2B5EF4-FFF2-40B4-BE49-F238E27FC236}">
                  <a16:creationId xmlns:a16="http://schemas.microsoft.com/office/drawing/2014/main" id="{916190BA-EB61-16BA-6B82-F78242FCE4DB}"/>
                </a:ext>
              </a:extLst>
            </p:cNvPr>
            <p:cNvSpPr txBox="1"/>
            <p:nvPr/>
          </p:nvSpPr>
          <p:spPr>
            <a:xfrm>
              <a:off x="7699947" y="3567260"/>
              <a:ext cx="1459253" cy="261733"/>
            </a:xfrm>
            <a:prstGeom prst="rect">
              <a:avLst/>
            </a:prstGeom>
            <a:noFill/>
          </p:spPr>
          <p:txBody>
            <a:bodyPr wrap="square" rtlCol="0">
              <a:spAutoFit/>
            </a:bodyPr>
            <a:lstStyle/>
            <a:p>
              <a:pPr marL="0" marR="0" lvl="0" indent="0" algn="ctr" defTabSz="609265" rtl="0" eaLnBrk="1" fontAlgn="auto" latinLnBrk="0" hangingPunct="1">
                <a:lnSpc>
                  <a:spcPts val="1800"/>
                </a:lnSpc>
                <a:spcBef>
                  <a:spcPts val="0"/>
                </a:spcBef>
                <a:spcAft>
                  <a:spcPts val="0"/>
                </a:spcAft>
                <a:buClrTx/>
                <a:buSzTx/>
                <a:buFontTx/>
                <a:buNone/>
                <a:tabLst/>
                <a:defRPr/>
              </a:pPr>
              <a:r>
                <a:rPr kumimoji="0" lang="en-US" sz="2800" b="0" i="0" u="none" strike="noStrike" kern="1200" cap="none" spc="0" normalizeH="0" baseline="0" noProof="0">
                  <a:ln>
                    <a:noFill/>
                  </a:ln>
                  <a:solidFill>
                    <a:srgbClr val="FFFFFF"/>
                  </a:solidFill>
                  <a:effectLst/>
                  <a:uLnTx/>
                  <a:uFillTx/>
                  <a:latin typeface="Corbel" panose="020B0503020204020204"/>
                  <a:ea typeface="+mn-ea"/>
                  <a:cs typeface="Arial" panose="020B0604020202020204" pitchFamily="34" charset="0"/>
                </a:rPr>
                <a:t>miles</a:t>
              </a:r>
            </a:p>
          </p:txBody>
        </p:sp>
        <p:sp>
          <p:nvSpPr>
            <p:cNvPr id="18" name="Rectangle 17">
              <a:extLst>
                <a:ext uri="{FF2B5EF4-FFF2-40B4-BE49-F238E27FC236}">
                  <a16:creationId xmlns:a16="http://schemas.microsoft.com/office/drawing/2014/main" id="{80C08D11-05A4-F76B-39AA-DAB29828A9D7}"/>
                </a:ext>
              </a:extLst>
            </p:cNvPr>
            <p:cNvSpPr/>
            <p:nvPr/>
          </p:nvSpPr>
          <p:spPr>
            <a:xfrm>
              <a:off x="2859631" y="2111261"/>
              <a:ext cx="2288223" cy="336694"/>
            </a:xfrm>
            <a:prstGeom prst="rect">
              <a:avLst/>
            </a:prstGeom>
          </p:spPr>
          <p:txBody>
            <a:bodyPr wrap="square">
              <a:spAutoFit/>
            </a:bodyPr>
            <a:lstStyle/>
            <a:p>
              <a:pPr marL="0" marR="0" lvl="0" indent="0" algn="ctr" defTabSz="60926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8595B"/>
                  </a:solidFill>
                  <a:effectLst/>
                  <a:uLnTx/>
                  <a:uFillTx/>
                  <a:latin typeface="Corbel" panose="020B0503020204020204"/>
                  <a:ea typeface="+mn-ea"/>
                  <a:cs typeface="Arial Narrow" panose="020B0604020202020204" pitchFamily="34" charset="0"/>
                </a:rPr>
                <a:t>Min Acceptable</a:t>
              </a:r>
            </a:p>
          </p:txBody>
        </p:sp>
        <p:sp>
          <p:nvSpPr>
            <p:cNvPr id="19" name="Rectangle 18">
              <a:extLst>
                <a:ext uri="{FF2B5EF4-FFF2-40B4-BE49-F238E27FC236}">
                  <a16:creationId xmlns:a16="http://schemas.microsoft.com/office/drawing/2014/main" id="{C0AB5AB3-8554-515B-BBC4-DA636406B463}"/>
                </a:ext>
              </a:extLst>
            </p:cNvPr>
            <p:cNvSpPr/>
            <p:nvPr/>
          </p:nvSpPr>
          <p:spPr>
            <a:xfrm>
              <a:off x="5472352" y="2111261"/>
              <a:ext cx="2080203" cy="336694"/>
            </a:xfrm>
            <a:prstGeom prst="rect">
              <a:avLst/>
            </a:prstGeom>
          </p:spPr>
          <p:txBody>
            <a:bodyPr wrap="square">
              <a:spAutoFit/>
            </a:bodyPr>
            <a:lstStyle/>
            <a:p>
              <a:pPr marL="0" marR="0" lvl="0" indent="0" algn="ctr" defTabSz="60926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8595B"/>
                  </a:solidFill>
                  <a:effectLst/>
                  <a:uLnTx/>
                  <a:uFillTx/>
                  <a:latin typeface="Corbel" panose="020B0503020204020204"/>
                  <a:ea typeface="+mn-ea"/>
                  <a:cs typeface="Arial Narrow" panose="020B0604020202020204" pitchFamily="34" charset="0"/>
                </a:rPr>
                <a:t>Estimated</a:t>
              </a:r>
            </a:p>
          </p:txBody>
        </p:sp>
        <p:sp>
          <p:nvSpPr>
            <p:cNvPr id="20" name="Rectangle 19">
              <a:extLst>
                <a:ext uri="{FF2B5EF4-FFF2-40B4-BE49-F238E27FC236}">
                  <a16:creationId xmlns:a16="http://schemas.microsoft.com/office/drawing/2014/main" id="{95F3FB11-CCE7-FC46-1574-6C963AE88FA4}"/>
                </a:ext>
              </a:extLst>
            </p:cNvPr>
            <p:cNvSpPr/>
            <p:nvPr/>
          </p:nvSpPr>
          <p:spPr>
            <a:xfrm>
              <a:off x="7905619" y="2111261"/>
              <a:ext cx="2080203" cy="336694"/>
            </a:xfrm>
            <a:prstGeom prst="rect">
              <a:avLst/>
            </a:prstGeom>
          </p:spPr>
          <p:txBody>
            <a:bodyPr wrap="square">
              <a:spAutoFit/>
            </a:bodyPr>
            <a:lstStyle/>
            <a:p>
              <a:pPr marL="0" marR="0" lvl="0" indent="0" algn="ctr" defTabSz="60926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8595B"/>
                  </a:solidFill>
                  <a:effectLst/>
                  <a:uLnTx/>
                  <a:uFillTx/>
                  <a:latin typeface="Corbel" panose="020B0503020204020204"/>
                  <a:ea typeface="+mn-ea"/>
                  <a:cs typeface="Arial Narrow" panose="020B0604020202020204" pitchFamily="34" charset="0"/>
                </a:rPr>
                <a:t>Desired</a:t>
              </a:r>
            </a:p>
          </p:txBody>
        </p:sp>
        <p:sp>
          <p:nvSpPr>
            <p:cNvPr id="21" name="Parallelogram 20">
              <a:extLst>
                <a:ext uri="{FF2B5EF4-FFF2-40B4-BE49-F238E27FC236}">
                  <a16:creationId xmlns:a16="http://schemas.microsoft.com/office/drawing/2014/main" id="{266F5815-D5C7-D679-F2C7-623D0A181C02}"/>
                </a:ext>
              </a:extLst>
            </p:cNvPr>
            <p:cNvSpPr/>
            <p:nvPr/>
          </p:nvSpPr>
          <p:spPr>
            <a:xfrm>
              <a:off x="1761431" y="4286096"/>
              <a:ext cx="7502890" cy="721786"/>
            </a:xfrm>
            <a:prstGeom prst="parallelogram">
              <a:avLst>
                <a:gd name="adj" fmla="val 43737"/>
              </a:avLst>
            </a:prstGeom>
            <a:solidFill>
              <a:schemeClr val="accent5"/>
            </a:solidFill>
            <a:ln w="12700" cap="flat">
              <a:noFill/>
              <a:miter lim="400000"/>
            </a:ln>
            <a:effectLst/>
            <a:extLst>
              <a:ext uri="{C572A759-6A51-4108-AA02-DFA0A04FC94B}">
                <ma14:wrappingTextBoxFlag xmlns="" xmlns:ma14="http://schemas.microsoft.com/office/mac/drawingml/2011/main" val="1"/>
              </a:ext>
            </a:extLst>
          </p:spPr>
          <p:txBody>
            <a:bodyPr wrap="square" lIns="36285" tIns="36285" rIns="36285" bIns="36285" numCol="1" rtlCol="0" anchor="ctr">
              <a:noAutofit/>
            </a:bodyPr>
            <a:lstStyle/>
            <a:p>
              <a:pPr marL="0" marR="0" lvl="0" indent="0" algn="ctr" defTabSz="410662" rtl="0" eaLnBrk="1" fontAlgn="auto" latinLnBrk="0" hangingPunct="0">
                <a:lnSpc>
                  <a:spcPct val="80000"/>
                </a:lnSpc>
                <a:spcBef>
                  <a:spcPts val="0"/>
                </a:spcBef>
                <a:spcAft>
                  <a:spcPts val="0"/>
                </a:spcAft>
                <a:buClrTx/>
                <a:buSzTx/>
                <a:buFontTx/>
                <a:buNone/>
                <a:tabLst/>
                <a:defRPr/>
              </a:pPr>
              <a:endParaRPr kumimoji="0" lang="en-US" sz="2400" b="0" i="1" u="none" strike="noStrike" kern="1200" cap="none" spc="0" normalizeH="0" baseline="0" noProof="0">
                <a:ln>
                  <a:noFill/>
                </a:ln>
                <a:solidFill>
                  <a:srgbClr val="FFFFFF"/>
                </a:solidFill>
                <a:effectLst/>
                <a:uLnTx/>
                <a:uFillTx/>
                <a:latin typeface="Corbel" panose="020B0503020204020204"/>
                <a:ea typeface="Calibri"/>
                <a:cs typeface="Arial"/>
              </a:endParaRPr>
            </a:p>
          </p:txBody>
        </p:sp>
        <p:sp>
          <p:nvSpPr>
            <p:cNvPr id="22" name="Rectangle 21">
              <a:extLst>
                <a:ext uri="{FF2B5EF4-FFF2-40B4-BE49-F238E27FC236}">
                  <a16:creationId xmlns:a16="http://schemas.microsoft.com/office/drawing/2014/main" id="{54DA28BF-4E2B-4478-97AC-584CB549061C}"/>
                </a:ext>
              </a:extLst>
            </p:cNvPr>
            <p:cNvSpPr/>
            <p:nvPr/>
          </p:nvSpPr>
          <p:spPr>
            <a:xfrm>
              <a:off x="3095101" y="4319309"/>
              <a:ext cx="2517045" cy="606049"/>
            </a:xfrm>
            <a:prstGeom prst="rect">
              <a:avLst/>
            </a:prstGeom>
          </p:spPr>
          <p:txBody>
            <a:bodyPr wrap="square">
              <a:spAutoFit/>
            </a:bodyPr>
            <a:lstStyle/>
            <a:p>
              <a:pPr marL="0" marR="0" lvl="0" indent="0" algn="ctr" defTabSz="609265"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Narrow" panose="020B0604020202020204" pitchFamily="34" charset="0"/>
                  <a:ea typeface="+mn-ea"/>
                  <a:cs typeface="Arial Narrow" panose="020B0604020202020204" pitchFamily="34" charset="0"/>
                </a:rPr>
                <a:t>Average EV Range:</a:t>
              </a:r>
            </a:p>
            <a:p>
              <a:pPr marL="0" marR="0" lvl="0" indent="0" algn="ctr" defTabSz="609265"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Narrow" panose="020B0604020202020204" pitchFamily="34" charset="0"/>
                  <a:ea typeface="+mn-ea"/>
                  <a:cs typeface="Arial Narrow" panose="020B0604020202020204" pitchFamily="34" charset="0"/>
                </a:rPr>
                <a:t>(Source: SBD)</a:t>
              </a:r>
            </a:p>
          </p:txBody>
        </p:sp>
        <p:sp>
          <p:nvSpPr>
            <p:cNvPr id="23" name="TextBox 22">
              <a:extLst>
                <a:ext uri="{FF2B5EF4-FFF2-40B4-BE49-F238E27FC236}">
                  <a16:creationId xmlns:a16="http://schemas.microsoft.com/office/drawing/2014/main" id="{92B0036A-594C-0FB3-D431-5DA40DF6BF3B}"/>
                </a:ext>
              </a:extLst>
            </p:cNvPr>
            <p:cNvSpPr txBox="1"/>
            <p:nvPr/>
          </p:nvSpPr>
          <p:spPr>
            <a:xfrm>
              <a:off x="5181638" y="4402922"/>
              <a:ext cx="2939232" cy="606049"/>
            </a:xfrm>
            <a:prstGeom prst="rect">
              <a:avLst/>
            </a:prstGeom>
            <a:noFill/>
          </p:spPr>
          <p:txBody>
            <a:bodyPr wrap="square" rtlCol="0">
              <a:spAutoFit/>
            </a:bodyPr>
            <a:lstStyle/>
            <a:p>
              <a:pPr marL="0" marR="0" lvl="0" indent="0" algn="ctr" defTabSz="609265"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FFFFF"/>
                  </a:solidFill>
                  <a:effectLst/>
                  <a:uLnTx/>
                  <a:uFillTx/>
                  <a:latin typeface="Arial Narrow" panose="020B0604020202020204" pitchFamily="34" charset="0"/>
                  <a:ea typeface="+mn-ea"/>
                  <a:cs typeface="Arial Narrow" panose="020B0604020202020204" pitchFamily="34" charset="0"/>
                </a:rPr>
                <a:t>195    257</a:t>
              </a:r>
              <a:endParaRPr kumimoji="0" lang="en-US" sz="3600" b="0" i="0" u="none" strike="noStrike" kern="1200" cap="none" spc="0" normalizeH="0" baseline="0" noProof="0">
                <a:ln>
                  <a:noFill/>
                </a:ln>
                <a:solidFill>
                  <a:srgbClr val="FFFFFF"/>
                </a:solidFill>
                <a:effectLst/>
                <a:uLnTx/>
                <a:uFillTx/>
                <a:latin typeface="Corbel" panose="020B0503020204020204"/>
                <a:ea typeface="+mn-ea"/>
                <a:cs typeface="Arial" panose="020B0604020202020204" pitchFamily="34" charset="0"/>
              </a:endParaRPr>
            </a:p>
          </p:txBody>
        </p:sp>
        <p:sp>
          <p:nvSpPr>
            <p:cNvPr id="24" name="TextBox 23">
              <a:extLst>
                <a:ext uri="{FF2B5EF4-FFF2-40B4-BE49-F238E27FC236}">
                  <a16:creationId xmlns:a16="http://schemas.microsoft.com/office/drawing/2014/main" id="{7A63FED5-9DEF-E07C-F540-BE9C057AA831}"/>
                </a:ext>
              </a:extLst>
            </p:cNvPr>
            <p:cNvSpPr txBox="1"/>
            <p:nvPr/>
          </p:nvSpPr>
          <p:spPr>
            <a:xfrm>
              <a:off x="2859631" y="2560531"/>
              <a:ext cx="1120910" cy="336694"/>
            </a:xfrm>
            <a:prstGeom prst="rect">
              <a:avLst/>
            </a:prstGeom>
            <a:noFill/>
          </p:spPr>
          <p:txBody>
            <a:bodyPr wrap="square" rtlCol="0">
              <a:spAutoFit/>
            </a:bodyPr>
            <a:lstStyle/>
            <a:p>
              <a:pPr marL="0" marR="0" lvl="0" indent="0" algn="l" defTabSz="609265"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rgbClr val="FFFFFF"/>
                  </a:solidFill>
                  <a:effectLst/>
                  <a:uLnTx/>
                  <a:uFillTx/>
                  <a:latin typeface="Corbel" panose="020B0503020204020204"/>
                  <a:ea typeface="+mn-ea"/>
                  <a:cs typeface="+mn-cs"/>
                </a:rPr>
                <a:t>2019</a:t>
              </a:r>
            </a:p>
          </p:txBody>
        </p:sp>
        <p:sp>
          <p:nvSpPr>
            <p:cNvPr id="25" name="TextBox 24">
              <a:extLst>
                <a:ext uri="{FF2B5EF4-FFF2-40B4-BE49-F238E27FC236}">
                  <a16:creationId xmlns:a16="http://schemas.microsoft.com/office/drawing/2014/main" id="{DE6C4BDC-421D-F5FB-2404-78BF4D11E894}"/>
                </a:ext>
              </a:extLst>
            </p:cNvPr>
            <p:cNvSpPr txBox="1"/>
            <p:nvPr/>
          </p:nvSpPr>
          <p:spPr>
            <a:xfrm>
              <a:off x="4002933" y="2552919"/>
              <a:ext cx="1120910" cy="336694"/>
            </a:xfrm>
            <a:prstGeom prst="rect">
              <a:avLst/>
            </a:prstGeom>
            <a:noFill/>
          </p:spPr>
          <p:txBody>
            <a:bodyPr wrap="square" rtlCol="0">
              <a:spAutoFit/>
            </a:bodyPr>
            <a:lstStyle/>
            <a:p>
              <a:pPr marL="0" marR="0" lvl="0" indent="0" algn="l" defTabSz="609265"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rgbClr val="FFFFFF"/>
                  </a:solidFill>
                  <a:effectLst/>
                  <a:uLnTx/>
                  <a:uFillTx/>
                  <a:latin typeface="Corbel" panose="020B0503020204020204"/>
                  <a:ea typeface="+mn-ea"/>
                  <a:cs typeface="+mn-cs"/>
                </a:rPr>
                <a:t>2021</a:t>
              </a:r>
            </a:p>
          </p:txBody>
        </p:sp>
        <p:sp>
          <p:nvSpPr>
            <p:cNvPr id="27" name="TextBox 26">
              <a:extLst>
                <a:ext uri="{FF2B5EF4-FFF2-40B4-BE49-F238E27FC236}">
                  <a16:creationId xmlns:a16="http://schemas.microsoft.com/office/drawing/2014/main" id="{AA246FB6-B313-F969-F57E-40C8C600BF7A}"/>
                </a:ext>
              </a:extLst>
            </p:cNvPr>
            <p:cNvSpPr txBox="1"/>
            <p:nvPr/>
          </p:nvSpPr>
          <p:spPr>
            <a:xfrm>
              <a:off x="2654922" y="2922566"/>
              <a:ext cx="1254517" cy="516264"/>
            </a:xfrm>
            <a:prstGeom prst="rect">
              <a:avLst/>
            </a:prstGeom>
            <a:noFill/>
          </p:spPr>
          <p:txBody>
            <a:bodyPr wrap="square" rtlCol="0">
              <a:spAutoFit/>
            </a:bodyPr>
            <a:lstStyle/>
            <a:p>
              <a:pPr marL="0" marR="0" lvl="0" indent="0" algn="l" defTabSz="609265"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a:ln>
                    <a:noFill/>
                  </a:ln>
                  <a:solidFill>
                    <a:srgbClr val="FFFFFF"/>
                  </a:solidFill>
                  <a:effectLst/>
                  <a:uLnTx/>
                  <a:uFillTx/>
                  <a:latin typeface="Corbel" panose="020B0503020204020204"/>
                  <a:ea typeface="+mn-ea"/>
                  <a:cs typeface="+mn-cs"/>
                </a:rPr>
                <a:t>184</a:t>
              </a:r>
            </a:p>
          </p:txBody>
        </p:sp>
        <p:sp>
          <p:nvSpPr>
            <p:cNvPr id="28" name="TextBox 27">
              <a:extLst>
                <a:ext uri="{FF2B5EF4-FFF2-40B4-BE49-F238E27FC236}">
                  <a16:creationId xmlns:a16="http://schemas.microsoft.com/office/drawing/2014/main" id="{68AD023F-46FF-2CE5-18B9-AF0A54147944}"/>
                </a:ext>
              </a:extLst>
            </p:cNvPr>
            <p:cNvSpPr txBox="1"/>
            <p:nvPr/>
          </p:nvSpPr>
          <p:spPr>
            <a:xfrm>
              <a:off x="3808138" y="2911421"/>
              <a:ext cx="1254517" cy="516264"/>
            </a:xfrm>
            <a:prstGeom prst="rect">
              <a:avLst/>
            </a:prstGeom>
            <a:noFill/>
          </p:spPr>
          <p:txBody>
            <a:bodyPr wrap="square" rtlCol="0">
              <a:spAutoFit/>
            </a:bodyPr>
            <a:lstStyle/>
            <a:p>
              <a:pPr marL="0" marR="0" lvl="0" indent="0" algn="l" defTabSz="609265"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a:ln>
                    <a:noFill/>
                  </a:ln>
                  <a:solidFill>
                    <a:srgbClr val="FFFFFF"/>
                  </a:solidFill>
                  <a:effectLst/>
                  <a:uLnTx/>
                  <a:uFillTx/>
                  <a:latin typeface="Corbel" panose="020B0503020204020204"/>
                  <a:ea typeface="+mn-ea"/>
                  <a:cs typeface="+mn-cs"/>
                </a:rPr>
                <a:t>217</a:t>
              </a:r>
            </a:p>
          </p:txBody>
        </p:sp>
        <p:sp>
          <p:nvSpPr>
            <p:cNvPr id="29" name="TextBox 28">
              <a:extLst>
                <a:ext uri="{FF2B5EF4-FFF2-40B4-BE49-F238E27FC236}">
                  <a16:creationId xmlns:a16="http://schemas.microsoft.com/office/drawing/2014/main" id="{4670AFE2-EC25-C436-D3DC-BA69141E2DD5}"/>
                </a:ext>
              </a:extLst>
            </p:cNvPr>
            <p:cNvSpPr txBox="1"/>
            <p:nvPr/>
          </p:nvSpPr>
          <p:spPr>
            <a:xfrm>
              <a:off x="5304952" y="2580642"/>
              <a:ext cx="1120910" cy="336694"/>
            </a:xfrm>
            <a:prstGeom prst="rect">
              <a:avLst/>
            </a:prstGeom>
            <a:noFill/>
          </p:spPr>
          <p:txBody>
            <a:bodyPr wrap="square" rtlCol="0">
              <a:spAutoFit/>
            </a:bodyPr>
            <a:lstStyle/>
            <a:p>
              <a:pPr marL="0" marR="0" lvl="0" indent="0" algn="l" defTabSz="609265"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rgbClr val="FFFFFF"/>
                  </a:solidFill>
                  <a:effectLst/>
                  <a:uLnTx/>
                  <a:uFillTx/>
                  <a:latin typeface="Corbel" panose="020B0503020204020204"/>
                  <a:ea typeface="+mn-ea"/>
                  <a:cs typeface="+mn-cs"/>
                </a:rPr>
                <a:t>2019</a:t>
              </a:r>
            </a:p>
          </p:txBody>
        </p:sp>
        <p:sp>
          <p:nvSpPr>
            <p:cNvPr id="30" name="TextBox 29">
              <a:extLst>
                <a:ext uri="{FF2B5EF4-FFF2-40B4-BE49-F238E27FC236}">
                  <a16:creationId xmlns:a16="http://schemas.microsoft.com/office/drawing/2014/main" id="{B8DB4458-3569-7206-7C1A-57219135B94C}"/>
                </a:ext>
              </a:extLst>
            </p:cNvPr>
            <p:cNvSpPr txBox="1"/>
            <p:nvPr/>
          </p:nvSpPr>
          <p:spPr>
            <a:xfrm>
              <a:off x="6448254" y="2573030"/>
              <a:ext cx="1120910" cy="336694"/>
            </a:xfrm>
            <a:prstGeom prst="rect">
              <a:avLst/>
            </a:prstGeom>
            <a:noFill/>
          </p:spPr>
          <p:txBody>
            <a:bodyPr wrap="square" rtlCol="0">
              <a:spAutoFit/>
            </a:bodyPr>
            <a:lstStyle/>
            <a:p>
              <a:pPr marL="0" marR="0" lvl="0" indent="0" algn="l" defTabSz="609265"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rgbClr val="FFFFFF"/>
                  </a:solidFill>
                  <a:effectLst/>
                  <a:uLnTx/>
                  <a:uFillTx/>
                  <a:latin typeface="Corbel" panose="020B0503020204020204"/>
                  <a:ea typeface="+mn-ea"/>
                  <a:cs typeface="+mn-cs"/>
                </a:rPr>
                <a:t>2021</a:t>
              </a:r>
            </a:p>
          </p:txBody>
        </p:sp>
        <p:sp>
          <p:nvSpPr>
            <p:cNvPr id="31" name="TextBox 30">
              <a:extLst>
                <a:ext uri="{FF2B5EF4-FFF2-40B4-BE49-F238E27FC236}">
                  <a16:creationId xmlns:a16="http://schemas.microsoft.com/office/drawing/2014/main" id="{8064FC2D-0AC5-FF0F-715B-0A2802203DF1}"/>
                </a:ext>
              </a:extLst>
            </p:cNvPr>
            <p:cNvSpPr txBox="1"/>
            <p:nvPr/>
          </p:nvSpPr>
          <p:spPr>
            <a:xfrm>
              <a:off x="5100243" y="2942677"/>
              <a:ext cx="1254517" cy="516264"/>
            </a:xfrm>
            <a:prstGeom prst="rect">
              <a:avLst/>
            </a:prstGeom>
            <a:noFill/>
          </p:spPr>
          <p:txBody>
            <a:bodyPr wrap="square" rtlCol="0">
              <a:spAutoFit/>
            </a:bodyPr>
            <a:lstStyle/>
            <a:p>
              <a:pPr marL="0" marR="0" lvl="0" indent="0" algn="l" defTabSz="609265"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a:ln>
                    <a:noFill/>
                  </a:ln>
                  <a:solidFill>
                    <a:srgbClr val="FFFFFF"/>
                  </a:solidFill>
                  <a:effectLst/>
                  <a:uLnTx/>
                  <a:uFillTx/>
                  <a:latin typeface="Corbel" panose="020B0503020204020204"/>
                  <a:ea typeface="+mn-ea"/>
                  <a:cs typeface="+mn-cs"/>
                </a:rPr>
                <a:t>240</a:t>
              </a:r>
            </a:p>
          </p:txBody>
        </p:sp>
        <p:sp>
          <p:nvSpPr>
            <p:cNvPr id="32" name="TextBox 31">
              <a:extLst>
                <a:ext uri="{FF2B5EF4-FFF2-40B4-BE49-F238E27FC236}">
                  <a16:creationId xmlns:a16="http://schemas.microsoft.com/office/drawing/2014/main" id="{F00B6156-EE34-6493-8330-4701B7A9554A}"/>
                </a:ext>
              </a:extLst>
            </p:cNvPr>
            <p:cNvSpPr txBox="1"/>
            <p:nvPr/>
          </p:nvSpPr>
          <p:spPr>
            <a:xfrm>
              <a:off x="6253459" y="2931532"/>
              <a:ext cx="1254517" cy="516264"/>
            </a:xfrm>
            <a:prstGeom prst="rect">
              <a:avLst/>
            </a:prstGeom>
            <a:noFill/>
          </p:spPr>
          <p:txBody>
            <a:bodyPr wrap="square" rtlCol="0">
              <a:spAutoFit/>
            </a:bodyPr>
            <a:lstStyle/>
            <a:p>
              <a:pPr marL="0" marR="0" lvl="0" indent="0" algn="l" defTabSz="609265"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a:ln>
                    <a:noFill/>
                  </a:ln>
                  <a:solidFill>
                    <a:srgbClr val="FFFFFF"/>
                  </a:solidFill>
                  <a:effectLst/>
                  <a:uLnTx/>
                  <a:uFillTx/>
                  <a:latin typeface="Corbel" panose="020B0503020204020204"/>
                  <a:ea typeface="+mn-ea"/>
                  <a:cs typeface="+mn-cs"/>
                </a:rPr>
                <a:t>272</a:t>
              </a:r>
            </a:p>
          </p:txBody>
        </p:sp>
        <p:sp>
          <p:nvSpPr>
            <p:cNvPr id="33" name="TextBox 32">
              <a:extLst>
                <a:ext uri="{FF2B5EF4-FFF2-40B4-BE49-F238E27FC236}">
                  <a16:creationId xmlns:a16="http://schemas.microsoft.com/office/drawing/2014/main" id="{4D502368-9560-7155-CF7C-EADD4EDC90E9}"/>
                </a:ext>
              </a:extLst>
            </p:cNvPr>
            <p:cNvSpPr txBox="1"/>
            <p:nvPr/>
          </p:nvSpPr>
          <p:spPr>
            <a:xfrm>
              <a:off x="7754392" y="2617072"/>
              <a:ext cx="1120910" cy="336694"/>
            </a:xfrm>
            <a:prstGeom prst="rect">
              <a:avLst/>
            </a:prstGeom>
            <a:noFill/>
          </p:spPr>
          <p:txBody>
            <a:bodyPr wrap="square" rtlCol="0">
              <a:spAutoFit/>
            </a:bodyPr>
            <a:lstStyle/>
            <a:p>
              <a:pPr marL="0" marR="0" lvl="0" indent="0" algn="l" defTabSz="609265"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rgbClr val="FFFFFF"/>
                  </a:solidFill>
                  <a:effectLst/>
                  <a:uLnTx/>
                  <a:uFillTx/>
                  <a:latin typeface="Corbel" panose="020B0503020204020204"/>
                  <a:ea typeface="+mn-ea"/>
                  <a:cs typeface="+mn-cs"/>
                </a:rPr>
                <a:t>2019</a:t>
              </a:r>
            </a:p>
          </p:txBody>
        </p:sp>
        <p:sp>
          <p:nvSpPr>
            <p:cNvPr id="34" name="TextBox 33">
              <a:extLst>
                <a:ext uri="{FF2B5EF4-FFF2-40B4-BE49-F238E27FC236}">
                  <a16:creationId xmlns:a16="http://schemas.microsoft.com/office/drawing/2014/main" id="{AA66DF7D-8A4F-8C3B-D81B-A6C82389AA31}"/>
                </a:ext>
              </a:extLst>
            </p:cNvPr>
            <p:cNvSpPr txBox="1"/>
            <p:nvPr/>
          </p:nvSpPr>
          <p:spPr>
            <a:xfrm>
              <a:off x="8897694" y="2609460"/>
              <a:ext cx="1120910" cy="336694"/>
            </a:xfrm>
            <a:prstGeom prst="rect">
              <a:avLst/>
            </a:prstGeom>
            <a:noFill/>
          </p:spPr>
          <p:txBody>
            <a:bodyPr wrap="square" rtlCol="0">
              <a:spAutoFit/>
            </a:bodyPr>
            <a:lstStyle/>
            <a:p>
              <a:pPr marL="0" marR="0" lvl="0" indent="0" algn="l" defTabSz="609265"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rgbClr val="FFFFFF"/>
                  </a:solidFill>
                  <a:effectLst/>
                  <a:uLnTx/>
                  <a:uFillTx/>
                  <a:latin typeface="Corbel" panose="020B0503020204020204"/>
                  <a:ea typeface="+mn-ea"/>
                  <a:cs typeface="+mn-cs"/>
                </a:rPr>
                <a:t>2021</a:t>
              </a:r>
            </a:p>
          </p:txBody>
        </p:sp>
        <p:sp>
          <p:nvSpPr>
            <p:cNvPr id="35" name="TextBox 34">
              <a:extLst>
                <a:ext uri="{FF2B5EF4-FFF2-40B4-BE49-F238E27FC236}">
                  <a16:creationId xmlns:a16="http://schemas.microsoft.com/office/drawing/2014/main" id="{EBBE41FC-CA30-0E4A-6E16-583ECEFDC65A}"/>
                </a:ext>
              </a:extLst>
            </p:cNvPr>
            <p:cNvSpPr txBox="1"/>
            <p:nvPr/>
          </p:nvSpPr>
          <p:spPr>
            <a:xfrm>
              <a:off x="7549683" y="2979107"/>
              <a:ext cx="1254517" cy="516264"/>
            </a:xfrm>
            <a:prstGeom prst="rect">
              <a:avLst/>
            </a:prstGeom>
            <a:noFill/>
          </p:spPr>
          <p:txBody>
            <a:bodyPr wrap="square" rtlCol="0">
              <a:spAutoFit/>
            </a:bodyPr>
            <a:lstStyle/>
            <a:p>
              <a:pPr marL="0" marR="0" lvl="0" indent="0" algn="l" defTabSz="609265"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a:ln>
                    <a:noFill/>
                  </a:ln>
                  <a:solidFill>
                    <a:srgbClr val="FFFFFF"/>
                  </a:solidFill>
                  <a:effectLst/>
                  <a:uLnTx/>
                  <a:uFillTx/>
                  <a:latin typeface="Corbel" panose="020B0503020204020204"/>
                  <a:ea typeface="+mn-ea"/>
                  <a:cs typeface="+mn-cs"/>
                </a:rPr>
                <a:t>300</a:t>
              </a:r>
            </a:p>
          </p:txBody>
        </p:sp>
        <p:sp>
          <p:nvSpPr>
            <p:cNvPr id="36" name="TextBox 35">
              <a:extLst>
                <a:ext uri="{FF2B5EF4-FFF2-40B4-BE49-F238E27FC236}">
                  <a16:creationId xmlns:a16="http://schemas.microsoft.com/office/drawing/2014/main" id="{8B641373-AB57-B7D3-AD1A-3CF4991C5EAF}"/>
                </a:ext>
              </a:extLst>
            </p:cNvPr>
            <p:cNvSpPr txBox="1"/>
            <p:nvPr/>
          </p:nvSpPr>
          <p:spPr>
            <a:xfrm>
              <a:off x="8702899" y="2967962"/>
              <a:ext cx="1254517" cy="516264"/>
            </a:xfrm>
            <a:prstGeom prst="rect">
              <a:avLst/>
            </a:prstGeom>
            <a:noFill/>
          </p:spPr>
          <p:txBody>
            <a:bodyPr wrap="square" rtlCol="0">
              <a:spAutoFit/>
            </a:bodyPr>
            <a:lstStyle/>
            <a:p>
              <a:pPr marL="0" marR="0" lvl="0" indent="0" algn="l" defTabSz="609265"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a:ln>
                    <a:noFill/>
                  </a:ln>
                  <a:solidFill>
                    <a:srgbClr val="FFFFFF"/>
                  </a:solidFill>
                  <a:effectLst/>
                  <a:uLnTx/>
                  <a:uFillTx/>
                  <a:latin typeface="Corbel" panose="020B0503020204020204"/>
                  <a:ea typeface="+mn-ea"/>
                  <a:cs typeface="+mn-cs"/>
                </a:rPr>
                <a:t>341</a:t>
              </a:r>
            </a:p>
          </p:txBody>
        </p:sp>
        <p:sp>
          <p:nvSpPr>
            <p:cNvPr id="37" name="Rectangle 36">
              <a:extLst>
                <a:ext uri="{FF2B5EF4-FFF2-40B4-BE49-F238E27FC236}">
                  <a16:creationId xmlns:a16="http://schemas.microsoft.com/office/drawing/2014/main" id="{20AA381E-435E-F47A-193C-C7DD5A863E4F}"/>
                </a:ext>
              </a:extLst>
            </p:cNvPr>
            <p:cNvSpPr/>
            <p:nvPr/>
          </p:nvSpPr>
          <p:spPr>
            <a:xfrm>
              <a:off x="5929480" y="4285007"/>
              <a:ext cx="508782" cy="269355"/>
            </a:xfrm>
            <a:prstGeom prst="rect">
              <a:avLst/>
            </a:prstGeom>
          </p:spPr>
          <p:txBody>
            <a:bodyPr wrap="none">
              <a:spAutoFit/>
            </a:bodyPr>
            <a:lstStyle/>
            <a:p>
              <a:pPr marL="0" marR="0" lvl="0" indent="0" algn="l" defTabSz="609265"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srgbClr val="FFFFFF"/>
                  </a:solidFill>
                  <a:effectLst/>
                  <a:uLnTx/>
                  <a:uFillTx/>
                  <a:latin typeface="Corbel" panose="020B0503020204020204"/>
                  <a:ea typeface="+mn-ea"/>
                  <a:cs typeface="+mn-cs"/>
                </a:rPr>
                <a:t>2019</a:t>
              </a:r>
            </a:p>
          </p:txBody>
        </p:sp>
        <p:sp>
          <p:nvSpPr>
            <p:cNvPr id="38" name="Rectangle 37">
              <a:extLst>
                <a:ext uri="{FF2B5EF4-FFF2-40B4-BE49-F238E27FC236}">
                  <a16:creationId xmlns:a16="http://schemas.microsoft.com/office/drawing/2014/main" id="{DDA248E9-089E-41B9-50F3-E7B0A546C0E4}"/>
                </a:ext>
              </a:extLst>
            </p:cNvPr>
            <p:cNvSpPr/>
            <p:nvPr/>
          </p:nvSpPr>
          <p:spPr>
            <a:xfrm>
              <a:off x="6911029" y="4286096"/>
              <a:ext cx="508782" cy="269355"/>
            </a:xfrm>
            <a:prstGeom prst="rect">
              <a:avLst/>
            </a:prstGeom>
          </p:spPr>
          <p:txBody>
            <a:bodyPr wrap="none">
              <a:spAutoFit/>
            </a:bodyPr>
            <a:lstStyle/>
            <a:p>
              <a:pPr marL="0" marR="0" lvl="0" indent="0" algn="l" defTabSz="609265"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srgbClr val="FFFFFF"/>
                  </a:solidFill>
                  <a:effectLst/>
                  <a:uLnTx/>
                  <a:uFillTx/>
                  <a:latin typeface="Corbel" panose="020B0503020204020204"/>
                  <a:ea typeface="+mn-ea"/>
                  <a:cs typeface="+mn-cs"/>
                </a:rPr>
                <a:t>2021</a:t>
              </a:r>
            </a:p>
          </p:txBody>
        </p:sp>
      </p:grpSp>
    </p:spTree>
    <p:extLst>
      <p:ext uri="{BB962C8B-B14F-4D97-AF65-F5344CB8AC3E}">
        <p14:creationId xmlns:p14="http://schemas.microsoft.com/office/powerpoint/2010/main" val="1933702109"/>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BD2B5F4-C264-E3E3-E94B-D2A19EA052E4}"/>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145" y="0"/>
            <a:ext cx="12211524" cy="2651762"/>
          </a:xfrm>
          <a:prstGeom prst="rect">
            <a:avLst/>
          </a:prstGeom>
        </p:spPr>
      </p:pic>
      <p:sp>
        <p:nvSpPr>
          <p:cNvPr id="12" name="Parallelogram 11">
            <a:extLst>
              <a:ext uri="{FF2B5EF4-FFF2-40B4-BE49-F238E27FC236}">
                <a16:creationId xmlns:a16="http://schemas.microsoft.com/office/drawing/2014/main" id="{5112A450-51BA-9E3E-E5EB-6A404B2C1F41}"/>
              </a:ext>
            </a:extLst>
          </p:cNvPr>
          <p:cNvSpPr/>
          <p:nvPr/>
        </p:nvSpPr>
        <p:spPr>
          <a:xfrm>
            <a:off x="-744242" y="2127086"/>
            <a:ext cx="12494282" cy="816529"/>
          </a:xfrm>
          <a:prstGeom prst="parallelogram">
            <a:avLst>
              <a:gd name="adj" fmla="val 41502"/>
            </a:avLst>
          </a:prstGeom>
          <a:solidFill>
            <a:srgbClr val="073D76"/>
          </a:solidFill>
          <a:ln w="12700" cap="flat">
            <a:noFill/>
            <a:miter lim="400000"/>
          </a:ln>
          <a:effectLst/>
          <a:extLst>
            <a:ext uri="{C572A759-6A51-4108-AA02-DFA0A04FC94B}">
              <ma14:wrappingTextBoxFlag xmlns="" xmlns:ma14="http://schemas.microsoft.com/office/mac/drawingml/2011/main" val="1"/>
            </a:ext>
          </a:extLst>
        </p:spPr>
        <p:txBody>
          <a:bodyPr wrap="square" lIns="36285" tIns="36285" rIns="36285" bIns="36285" numCol="1" rtlCol="0" anchor="ctr">
            <a:noAutofit/>
          </a:bodyPr>
          <a:lstStyle/>
          <a:p>
            <a:pPr marL="0" marR="0" lvl="0" indent="0" algn="ctr" defTabSz="410662" rtl="0" eaLnBrk="1" fontAlgn="auto" latinLnBrk="0" hangingPunct="0">
              <a:lnSpc>
                <a:spcPct val="80000"/>
              </a:lnSpc>
              <a:spcBef>
                <a:spcPts val="0"/>
              </a:spcBef>
              <a:spcAft>
                <a:spcPts val="0"/>
              </a:spcAft>
              <a:buClrTx/>
              <a:buSzTx/>
              <a:buFontTx/>
              <a:buNone/>
              <a:tabLst/>
              <a:defRPr/>
            </a:pPr>
            <a:endParaRPr kumimoji="0" lang="en-US" sz="1800" b="0" i="1" u="none" strike="noStrike" kern="1200" cap="none" spc="0" normalizeH="0" baseline="0" noProof="0">
              <a:ln>
                <a:noFill/>
              </a:ln>
              <a:solidFill>
                <a:srgbClr val="FFFFFF"/>
              </a:solidFill>
              <a:effectLst/>
              <a:uLnTx/>
              <a:uFillTx/>
              <a:latin typeface="Arial"/>
              <a:ea typeface="Calibri"/>
              <a:cs typeface="Arial"/>
            </a:endParaRPr>
          </a:p>
        </p:txBody>
      </p:sp>
      <p:graphicFrame>
        <p:nvGraphicFramePr>
          <p:cNvPr id="13" name="Content Placeholder 9">
            <a:extLst>
              <a:ext uri="{FF2B5EF4-FFF2-40B4-BE49-F238E27FC236}">
                <a16:creationId xmlns:a16="http://schemas.microsoft.com/office/drawing/2014/main" id="{8404A4E8-824B-83E0-F63B-D028659E118D}"/>
              </a:ext>
            </a:extLst>
          </p:cNvPr>
          <p:cNvGraphicFramePr>
            <a:graphicFrameLocks/>
          </p:cNvGraphicFramePr>
          <p:nvPr/>
        </p:nvGraphicFramePr>
        <p:xfrm>
          <a:off x="149772" y="3410334"/>
          <a:ext cx="6352876" cy="2694872"/>
        </p:xfrm>
        <a:graphic>
          <a:graphicData uri="http://schemas.openxmlformats.org/drawingml/2006/chart">
            <c:chart xmlns:c="http://schemas.openxmlformats.org/drawingml/2006/chart" xmlns:r="http://schemas.openxmlformats.org/officeDocument/2006/relationships" r:id="rId6"/>
          </a:graphicData>
        </a:graphic>
      </p:graphicFrame>
      <p:sp>
        <p:nvSpPr>
          <p:cNvPr id="14" name="TextBox 13">
            <a:extLst>
              <a:ext uri="{FF2B5EF4-FFF2-40B4-BE49-F238E27FC236}">
                <a16:creationId xmlns:a16="http://schemas.microsoft.com/office/drawing/2014/main" id="{76B4AE43-D9F5-ACB3-59E7-1B6964E2C23E}"/>
              </a:ext>
            </a:extLst>
          </p:cNvPr>
          <p:cNvSpPr txBox="1"/>
          <p:nvPr/>
        </p:nvSpPr>
        <p:spPr>
          <a:xfrm>
            <a:off x="598639" y="3083775"/>
            <a:ext cx="569548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58595B"/>
                </a:solidFill>
                <a:effectLst/>
                <a:uLnTx/>
                <a:uFillTx/>
                <a:latin typeface="Corbel" panose="020B0503020204020204"/>
                <a:ea typeface="+mn-ea"/>
                <a:cs typeface="+mn-cs"/>
              </a:rPr>
              <a:t>ACCEPTABLE TIME TO CHARGE FROM FULLY DEPLETED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58595B"/>
                </a:solidFill>
                <a:effectLst/>
                <a:uLnTx/>
                <a:uFillTx/>
                <a:latin typeface="Corbel" panose="020B0503020204020204"/>
                <a:ea typeface="+mn-ea"/>
                <a:cs typeface="+mn-cs"/>
              </a:rPr>
              <a:t>TO FULLY CHARGED (Minutes)</a:t>
            </a:r>
          </a:p>
        </p:txBody>
      </p:sp>
      <p:sp>
        <p:nvSpPr>
          <p:cNvPr id="15" name="TextBox 14">
            <a:extLst>
              <a:ext uri="{FF2B5EF4-FFF2-40B4-BE49-F238E27FC236}">
                <a16:creationId xmlns:a16="http://schemas.microsoft.com/office/drawing/2014/main" id="{A336E0E2-4884-B5F4-6986-95D348495CDD}"/>
              </a:ext>
            </a:extLst>
          </p:cNvPr>
          <p:cNvSpPr txBox="1"/>
          <p:nvPr/>
        </p:nvSpPr>
        <p:spPr>
          <a:xfrm>
            <a:off x="6282465" y="3079438"/>
            <a:ext cx="329869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all" spc="0" normalizeH="0" baseline="0" noProof="0">
                <a:ln>
                  <a:noFill/>
                </a:ln>
                <a:solidFill>
                  <a:srgbClr val="58595B"/>
                </a:solidFill>
                <a:effectLst/>
                <a:uLnTx/>
                <a:uFillTx/>
                <a:latin typeface="Corbel" panose="020B0503020204020204"/>
                <a:ea typeface="+mn-ea"/>
                <a:cs typeface="+mn-cs"/>
              </a:rPr>
              <a:t>Average acceptable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all" spc="0" normalizeH="0" baseline="0" noProof="0">
                <a:ln>
                  <a:noFill/>
                </a:ln>
                <a:solidFill>
                  <a:srgbClr val="58595B"/>
                </a:solidFill>
                <a:effectLst/>
                <a:uLnTx/>
                <a:uFillTx/>
                <a:latin typeface="Corbel" panose="020B0503020204020204"/>
                <a:ea typeface="+mn-ea"/>
                <a:cs typeface="+mn-cs"/>
              </a:rPr>
              <a:t>time to charge</a:t>
            </a:r>
          </a:p>
        </p:txBody>
      </p:sp>
      <p:sp>
        <p:nvSpPr>
          <p:cNvPr id="16" name="TextBox 15">
            <a:extLst>
              <a:ext uri="{FF2B5EF4-FFF2-40B4-BE49-F238E27FC236}">
                <a16:creationId xmlns:a16="http://schemas.microsoft.com/office/drawing/2014/main" id="{091F6BD8-C1B6-6E5D-9C7A-18C83F9D7446}"/>
              </a:ext>
            </a:extLst>
          </p:cNvPr>
          <p:cNvSpPr txBox="1"/>
          <p:nvPr/>
        </p:nvSpPr>
        <p:spPr>
          <a:xfrm>
            <a:off x="6732930" y="3643642"/>
            <a:ext cx="2489200" cy="63094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a:ln>
                  <a:noFill/>
                </a:ln>
                <a:solidFill>
                  <a:srgbClr val="56ACF0"/>
                </a:solidFill>
                <a:effectLst/>
                <a:uLnTx/>
                <a:uFillTx/>
                <a:latin typeface="Corbel" panose="020B0503020204020204"/>
                <a:ea typeface="+mn-ea"/>
                <a:cs typeface="+mn-cs"/>
              </a:rPr>
              <a:t>61 mins</a:t>
            </a:r>
          </a:p>
        </p:txBody>
      </p:sp>
      <p:sp>
        <p:nvSpPr>
          <p:cNvPr id="17" name="TextBox 16">
            <a:extLst>
              <a:ext uri="{FF2B5EF4-FFF2-40B4-BE49-F238E27FC236}">
                <a16:creationId xmlns:a16="http://schemas.microsoft.com/office/drawing/2014/main" id="{E3840569-E5CB-9208-50A5-24DB277B336D}"/>
              </a:ext>
            </a:extLst>
          </p:cNvPr>
          <p:cNvSpPr txBox="1"/>
          <p:nvPr/>
        </p:nvSpPr>
        <p:spPr>
          <a:xfrm>
            <a:off x="7019369" y="4156242"/>
            <a:ext cx="191632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58595B"/>
                </a:solidFill>
                <a:effectLst/>
                <a:uLnTx/>
                <a:uFillTx/>
                <a:latin typeface="Corbel" panose="020B0503020204020204"/>
                <a:ea typeface="+mn-ea"/>
                <a:cs typeface="+mn-cs"/>
              </a:rPr>
              <a:t>Among Considerers</a:t>
            </a:r>
          </a:p>
        </p:txBody>
      </p:sp>
      <p:sp>
        <p:nvSpPr>
          <p:cNvPr id="18" name="TextBox 17">
            <a:extLst>
              <a:ext uri="{FF2B5EF4-FFF2-40B4-BE49-F238E27FC236}">
                <a16:creationId xmlns:a16="http://schemas.microsoft.com/office/drawing/2014/main" id="{88DF1E4D-9A14-FA5E-989B-BBA0A2CCCA25}"/>
              </a:ext>
            </a:extLst>
          </p:cNvPr>
          <p:cNvSpPr txBox="1"/>
          <p:nvPr/>
        </p:nvSpPr>
        <p:spPr>
          <a:xfrm>
            <a:off x="6732930" y="5076202"/>
            <a:ext cx="2489200" cy="63094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a:ln>
                  <a:noFill/>
                </a:ln>
                <a:solidFill>
                  <a:srgbClr val="116FBA"/>
                </a:solidFill>
                <a:effectLst/>
                <a:uLnTx/>
                <a:uFillTx/>
                <a:latin typeface="Corbel" panose="020B0503020204020204"/>
                <a:ea typeface="+mn-ea"/>
                <a:cs typeface="+mn-cs"/>
              </a:rPr>
              <a:t>95 mins</a:t>
            </a:r>
          </a:p>
        </p:txBody>
      </p:sp>
      <p:sp>
        <p:nvSpPr>
          <p:cNvPr id="19" name="TextBox 18">
            <a:extLst>
              <a:ext uri="{FF2B5EF4-FFF2-40B4-BE49-F238E27FC236}">
                <a16:creationId xmlns:a16="http://schemas.microsoft.com/office/drawing/2014/main" id="{844551E8-C4F2-04BF-6854-D430B392EC0B}"/>
              </a:ext>
            </a:extLst>
          </p:cNvPr>
          <p:cNvSpPr txBox="1"/>
          <p:nvPr/>
        </p:nvSpPr>
        <p:spPr>
          <a:xfrm>
            <a:off x="7019369" y="5588802"/>
            <a:ext cx="1916323"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58595B"/>
                </a:solidFill>
                <a:effectLst/>
                <a:uLnTx/>
                <a:uFillTx/>
                <a:latin typeface="Corbel" panose="020B0503020204020204"/>
                <a:ea typeface="+mn-ea"/>
                <a:cs typeface="+mn-cs"/>
              </a:rPr>
              <a:t>Among Owners</a:t>
            </a:r>
          </a:p>
        </p:txBody>
      </p:sp>
      <p:sp>
        <p:nvSpPr>
          <p:cNvPr id="20" name="Freeform 421">
            <a:extLst>
              <a:ext uri="{FF2B5EF4-FFF2-40B4-BE49-F238E27FC236}">
                <a16:creationId xmlns:a16="http://schemas.microsoft.com/office/drawing/2014/main" id="{5C7AC88B-4CBC-5C9F-BD86-8B5D22BF5454}"/>
              </a:ext>
            </a:extLst>
          </p:cNvPr>
          <p:cNvSpPr>
            <a:spLocks noEditPoints="1"/>
          </p:cNvSpPr>
          <p:nvPr/>
        </p:nvSpPr>
        <p:spPr bwMode="auto">
          <a:xfrm>
            <a:off x="7718666" y="4552526"/>
            <a:ext cx="550187" cy="551190"/>
          </a:xfrm>
          <a:custGeom>
            <a:avLst/>
            <a:gdLst>
              <a:gd name="T0" fmla="*/ 116 w 232"/>
              <a:gd name="T1" fmla="*/ 233 h 233"/>
              <a:gd name="T2" fmla="*/ 0 w 232"/>
              <a:gd name="T3" fmla="*/ 117 h 233"/>
              <a:gd name="T4" fmla="*/ 116 w 232"/>
              <a:gd name="T5" fmla="*/ 0 h 233"/>
              <a:gd name="T6" fmla="*/ 232 w 232"/>
              <a:gd name="T7" fmla="*/ 117 h 233"/>
              <a:gd name="T8" fmla="*/ 116 w 232"/>
              <a:gd name="T9" fmla="*/ 233 h 233"/>
              <a:gd name="T10" fmla="*/ 167 w 232"/>
              <a:gd name="T11" fmla="*/ 177 h 233"/>
              <a:gd name="T12" fmla="*/ 124 w 232"/>
              <a:gd name="T13" fmla="*/ 135 h 233"/>
              <a:gd name="T14" fmla="*/ 116 w 232"/>
              <a:gd name="T15" fmla="*/ 137 h 233"/>
              <a:gd name="T16" fmla="*/ 96 w 232"/>
              <a:gd name="T17" fmla="*/ 117 h 233"/>
              <a:gd name="T18" fmla="*/ 105 w 232"/>
              <a:gd name="T19" fmla="*/ 100 h 233"/>
              <a:gd name="T20" fmla="*/ 105 w 232"/>
              <a:gd name="T21" fmla="*/ 42 h 233"/>
              <a:gd name="T22" fmla="*/ 128 w 232"/>
              <a:gd name="T23" fmla="*/ 42 h 233"/>
              <a:gd name="T24" fmla="*/ 128 w 232"/>
              <a:gd name="T25" fmla="*/ 100 h 233"/>
              <a:gd name="T26" fmla="*/ 137 w 232"/>
              <a:gd name="T27" fmla="*/ 117 h 233"/>
              <a:gd name="T28" fmla="*/ 135 w 232"/>
              <a:gd name="T29" fmla="*/ 124 h 233"/>
              <a:gd name="T30" fmla="*/ 178 w 232"/>
              <a:gd name="T31" fmla="*/ 166 h 233"/>
              <a:gd name="T32" fmla="*/ 167 w 232"/>
              <a:gd name="T33" fmla="*/ 177 h 233"/>
              <a:gd name="T34" fmla="*/ 39 w 232"/>
              <a:gd name="T35" fmla="*/ 109 h 233"/>
              <a:gd name="T36" fmla="*/ 54 w 232"/>
              <a:gd name="T37" fmla="*/ 109 h 233"/>
              <a:gd name="T38" fmla="*/ 54 w 232"/>
              <a:gd name="T39" fmla="*/ 124 h 233"/>
              <a:gd name="T40" fmla="*/ 39 w 232"/>
              <a:gd name="T41" fmla="*/ 124 h 233"/>
              <a:gd name="T42" fmla="*/ 39 w 232"/>
              <a:gd name="T43" fmla="*/ 109 h 233"/>
              <a:gd name="T44" fmla="*/ 179 w 232"/>
              <a:gd name="T45" fmla="*/ 109 h 233"/>
              <a:gd name="T46" fmla="*/ 194 w 232"/>
              <a:gd name="T47" fmla="*/ 109 h 233"/>
              <a:gd name="T48" fmla="*/ 194 w 232"/>
              <a:gd name="T49" fmla="*/ 124 h 233"/>
              <a:gd name="T50" fmla="*/ 179 w 232"/>
              <a:gd name="T51" fmla="*/ 124 h 233"/>
              <a:gd name="T52" fmla="*/ 179 w 232"/>
              <a:gd name="T53" fmla="*/ 109 h 233"/>
              <a:gd name="T54" fmla="*/ 109 w 232"/>
              <a:gd name="T55" fmla="*/ 194 h 233"/>
              <a:gd name="T56" fmla="*/ 109 w 232"/>
              <a:gd name="T57" fmla="*/ 179 h 233"/>
              <a:gd name="T58" fmla="*/ 124 w 232"/>
              <a:gd name="T59" fmla="*/ 179 h 233"/>
              <a:gd name="T60" fmla="*/ 124 w 232"/>
              <a:gd name="T61" fmla="*/ 194 h 233"/>
              <a:gd name="T62" fmla="*/ 109 w 232"/>
              <a:gd name="T63" fmla="*/ 194 h 233"/>
              <a:gd name="T64" fmla="*/ 116 w 232"/>
              <a:gd name="T65" fmla="*/ 210 h 233"/>
              <a:gd name="T66" fmla="*/ 210 w 232"/>
              <a:gd name="T67" fmla="*/ 117 h 233"/>
              <a:gd name="T68" fmla="*/ 116 w 232"/>
              <a:gd name="T69" fmla="*/ 23 h 233"/>
              <a:gd name="T70" fmla="*/ 22 w 232"/>
              <a:gd name="T71" fmla="*/ 117 h 233"/>
              <a:gd name="T72" fmla="*/ 116 w 232"/>
              <a:gd name="T73" fmla="*/ 21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32" h="233">
                <a:moveTo>
                  <a:pt x="116" y="233"/>
                </a:moveTo>
                <a:cubicBezTo>
                  <a:pt x="52" y="233"/>
                  <a:pt x="0" y="181"/>
                  <a:pt x="0" y="117"/>
                </a:cubicBezTo>
                <a:cubicBezTo>
                  <a:pt x="0" y="52"/>
                  <a:pt x="52" y="0"/>
                  <a:pt x="116" y="0"/>
                </a:cubicBezTo>
                <a:cubicBezTo>
                  <a:pt x="180" y="0"/>
                  <a:pt x="232" y="52"/>
                  <a:pt x="232" y="117"/>
                </a:cubicBezTo>
                <a:cubicBezTo>
                  <a:pt x="232" y="181"/>
                  <a:pt x="180" y="233"/>
                  <a:pt x="116" y="233"/>
                </a:cubicBezTo>
                <a:close/>
                <a:moveTo>
                  <a:pt x="167" y="177"/>
                </a:moveTo>
                <a:cubicBezTo>
                  <a:pt x="124" y="135"/>
                  <a:pt x="124" y="135"/>
                  <a:pt x="124" y="135"/>
                </a:cubicBezTo>
                <a:cubicBezTo>
                  <a:pt x="122" y="136"/>
                  <a:pt x="119" y="137"/>
                  <a:pt x="116" y="137"/>
                </a:cubicBezTo>
                <a:cubicBezTo>
                  <a:pt x="105" y="137"/>
                  <a:pt x="96" y="128"/>
                  <a:pt x="96" y="117"/>
                </a:cubicBezTo>
                <a:cubicBezTo>
                  <a:pt x="96" y="109"/>
                  <a:pt x="100" y="103"/>
                  <a:pt x="105" y="100"/>
                </a:cubicBezTo>
                <a:cubicBezTo>
                  <a:pt x="105" y="42"/>
                  <a:pt x="105" y="42"/>
                  <a:pt x="105" y="42"/>
                </a:cubicBezTo>
                <a:cubicBezTo>
                  <a:pt x="105" y="27"/>
                  <a:pt x="128" y="27"/>
                  <a:pt x="128" y="42"/>
                </a:cubicBezTo>
                <a:cubicBezTo>
                  <a:pt x="128" y="100"/>
                  <a:pt x="128" y="100"/>
                  <a:pt x="128" y="100"/>
                </a:cubicBezTo>
                <a:cubicBezTo>
                  <a:pt x="133" y="103"/>
                  <a:pt x="137" y="109"/>
                  <a:pt x="137" y="117"/>
                </a:cubicBezTo>
                <a:cubicBezTo>
                  <a:pt x="137" y="119"/>
                  <a:pt x="136" y="122"/>
                  <a:pt x="135" y="124"/>
                </a:cubicBezTo>
                <a:cubicBezTo>
                  <a:pt x="178" y="166"/>
                  <a:pt x="178" y="166"/>
                  <a:pt x="178" y="166"/>
                </a:cubicBezTo>
                <a:cubicBezTo>
                  <a:pt x="186" y="173"/>
                  <a:pt x="175" y="185"/>
                  <a:pt x="167" y="177"/>
                </a:cubicBezTo>
                <a:close/>
                <a:moveTo>
                  <a:pt x="39" y="109"/>
                </a:moveTo>
                <a:cubicBezTo>
                  <a:pt x="54" y="109"/>
                  <a:pt x="54" y="109"/>
                  <a:pt x="54" y="109"/>
                </a:cubicBezTo>
                <a:cubicBezTo>
                  <a:pt x="64" y="109"/>
                  <a:pt x="64" y="124"/>
                  <a:pt x="54" y="124"/>
                </a:cubicBezTo>
                <a:cubicBezTo>
                  <a:pt x="39" y="124"/>
                  <a:pt x="39" y="124"/>
                  <a:pt x="39" y="124"/>
                </a:cubicBezTo>
                <a:cubicBezTo>
                  <a:pt x="29" y="124"/>
                  <a:pt x="29" y="109"/>
                  <a:pt x="39" y="109"/>
                </a:cubicBezTo>
                <a:close/>
                <a:moveTo>
                  <a:pt x="179" y="109"/>
                </a:moveTo>
                <a:cubicBezTo>
                  <a:pt x="194" y="109"/>
                  <a:pt x="194" y="109"/>
                  <a:pt x="194" y="109"/>
                </a:cubicBezTo>
                <a:cubicBezTo>
                  <a:pt x="204" y="109"/>
                  <a:pt x="204" y="124"/>
                  <a:pt x="194" y="124"/>
                </a:cubicBezTo>
                <a:cubicBezTo>
                  <a:pt x="179" y="124"/>
                  <a:pt x="179" y="124"/>
                  <a:pt x="179" y="124"/>
                </a:cubicBezTo>
                <a:cubicBezTo>
                  <a:pt x="168" y="124"/>
                  <a:pt x="168" y="109"/>
                  <a:pt x="179" y="109"/>
                </a:cubicBezTo>
                <a:close/>
                <a:moveTo>
                  <a:pt x="109" y="194"/>
                </a:moveTo>
                <a:cubicBezTo>
                  <a:pt x="109" y="179"/>
                  <a:pt x="109" y="179"/>
                  <a:pt x="109" y="179"/>
                </a:cubicBezTo>
                <a:cubicBezTo>
                  <a:pt x="109" y="168"/>
                  <a:pt x="124" y="168"/>
                  <a:pt x="124" y="179"/>
                </a:cubicBezTo>
                <a:cubicBezTo>
                  <a:pt x="124" y="194"/>
                  <a:pt x="124" y="194"/>
                  <a:pt x="124" y="194"/>
                </a:cubicBezTo>
                <a:cubicBezTo>
                  <a:pt x="124" y="204"/>
                  <a:pt x="109" y="204"/>
                  <a:pt x="109" y="194"/>
                </a:cubicBezTo>
                <a:close/>
                <a:moveTo>
                  <a:pt x="116" y="210"/>
                </a:moveTo>
                <a:cubicBezTo>
                  <a:pt x="168" y="210"/>
                  <a:pt x="210" y="168"/>
                  <a:pt x="210" y="117"/>
                </a:cubicBezTo>
                <a:cubicBezTo>
                  <a:pt x="210" y="65"/>
                  <a:pt x="168" y="23"/>
                  <a:pt x="116" y="23"/>
                </a:cubicBezTo>
                <a:cubicBezTo>
                  <a:pt x="64" y="23"/>
                  <a:pt x="22" y="65"/>
                  <a:pt x="22" y="117"/>
                </a:cubicBezTo>
                <a:cubicBezTo>
                  <a:pt x="22" y="168"/>
                  <a:pt x="64" y="210"/>
                  <a:pt x="116" y="210"/>
                </a:cubicBezTo>
                <a:close/>
              </a:path>
            </a:pathLst>
          </a:custGeom>
          <a:solidFill>
            <a:schemeClr val="bg1">
              <a:lumMod val="65000"/>
            </a:schemeClr>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8595B"/>
              </a:solidFill>
              <a:effectLst/>
              <a:uLnTx/>
              <a:uFillTx/>
              <a:latin typeface="Corbel" panose="020B0503020204020204"/>
              <a:ea typeface="+mn-ea"/>
              <a:cs typeface="+mn-cs"/>
            </a:endParaRPr>
          </a:p>
        </p:txBody>
      </p:sp>
      <p:sp>
        <p:nvSpPr>
          <p:cNvPr id="21" name="Rectangle: Rounded Corners 20">
            <a:extLst>
              <a:ext uri="{FF2B5EF4-FFF2-40B4-BE49-F238E27FC236}">
                <a16:creationId xmlns:a16="http://schemas.microsoft.com/office/drawing/2014/main" id="{68A45318-9DCA-84AE-3774-94D2CCA5066D}"/>
              </a:ext>
            </a:extLst>
          </p:cNvPr>
          <p:cNvSpPr/>
          <p:nvPr/>
        </p:nvSpPr>
        <p:spPr>
          <a:xfrm>
            <a:off x="9325689" y="3365603"/>
            <a:ext cx="2348151" cy="2360360"/>
          </a:xfrm>
          <a:prstGeom prst="roundRect">
            <a:avLst/>
          </a:prstGeom>
          <a:solidFill>
            <a:schemeClr val="accent1">
              <a:lumMod val="20000"/>
              <a:lumOff val="80000"/>
            </a:schemeClr>
          </a:solidFill>
          <a:ln w="12700" cap="flat">
            <a:noFill/>
            <a:miter lim="400000"/>
          </a:ln>
          <a:effectLst/>
          <a:extLst>
            <a:ext uri="{C572A759-6A51-4108-AA02-DFA0A04FC94B}">
              <ma14:wrappingTextBoxFlag xmlns="" xmlns:ma14="http://schemas.microsoft.com/office/mac/drawingml/2011/main" val="1"/>
            </a:ext>
          </a:extLst>
        </p:spPr>
        <p:txBody>
          <a:bodyPr wrap="square" lIns="36285" tIns="36285" rIns="36285" bIns="36285" numCol="1" rtlCol="0" anchor="ctr">
            <a:noAutofit/>
          </a:bodyPr>
          <a:lstStyle/>
          <a:p>
            <a:pPr marL="0" marR="0" lvl="0" indent="0" algn="ctr" defTabSz="410662" rtl="0" eaLnBrk="1" fontAlgn="auto" latinLnBrk="0" hangingPunct="0">
              <a:lnSpc>
                <a:spcPct val="80000"/>
              </a:lnSpc>
              <a:spcBef>
                <a:spcPts val="0"/>
              </a:spcBef>
              <a:spcAft>
                <a:spcPts val="0"/>
              </a:spcAft>
              <a:buClrTx/>
              <a:buSzTx/>
              <a:buFontTx/>
              <a:buNone/>
              <a:tabLst/>
              <a:defRPr/>
            </a:pPr>
            <a:endParaRPr kumimoji="0" lang="en-US" sz="1800" b="0" i="1" u="none" strike="noStrike" kern="1200" cap="none" spc="0" normalizeH="0" baseline="0" noProof="0">
              <a:ln>
                <a:noFill/>
              </a:ln>
              <a:solidFill>
                <a:srgbClr val="FFFFFF"/>
              </a:solidFill>
              <a:effectLst/>
              <a:uLnTx/>
              <a:uFillTx/>
              <a:latin typeface="Arial"/>
              <a:ea typeface="Calibri"/>
              <a:cs typeface="Arial"/>
            </a:endParaRPr>
          </a:p>
        </p:txBody>
      </p:sp>
      <p:pic>
        <p:nvPicPr>
          <p:cNvPr id="22" name="Picture 21">
            <a:extLst>
              <a:ext uri="{FF2B5EF4-FFF2-40B4-BE49-F238E27FC236}">
                <a16:creationId xmlns:a16="http://schemas.microsoft.com/office/drawing/2014/main" id="{1C21611C-99F1-B03E-01FD-BD5D1A8DA341}"/>
              </a:ext>
            </a:extLst>
          </p:cNvPr>
          <p:cNvPicPr>
            <a:picLocks noChangeAspect="1"/>
          </p:cNvPicPr>
          <p:nvPr/>
        </p:nvPicPr>
        <p:blipFill>
          <a:blip r:embed="rId7"/>
          <a:stretch>
            <a:fillRect/>
          </a:stretch>
        </p:blipFill>
        <p:spPr>
          <a:xfrm>
            <a:off x="9456535" y="3721361"/>
            <a:ext cx="2086457" cy="808267"/>
          </a:xfrm>
          <a:prstGeom prst="roundRect">
            <a:avLst/>
          </a:prstGeom>
        </p:spPr>
      </p:pic>
      <p:sp>
        <p:nvSpPr>
          <p:cNvPr id="23" name="TextBox 22">
            <a:extLst>
              <a:ext uri="{FF2B5EF4-FFF2-40B4-BE49-F238E27FC236}">
                <a16:creationId xmlns:a16="http://schemas.microsoft.com/office/drawing/2014/main" id="{27BB6D53-B4FF-97CD-C4F2-E857D9B608DE}"/>
              </a:ext>
            </a:extLst>
          </p:cNvPr>
          <p:cNvSpPr txBox="1"/>
          <p:nvPr/>
        </p:nvSpPr>
        <p:spPr>
          <a:xfrm>
            <a:off x="9534217" y="4703162"/>
            <a:ext cx="2342756"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58595B"/>
                </a:solidFill>
                <a:effectLst/>
                <a:uLnTx/>
                <a:uFillTx/>
                <a:latin typeface="Corbel" panose="020B0503020204020204"/>
                <a:ea typeface="+mn-ea"/>
                <a:cs typeface="+mn-cs"/>
              </a:rPr>
              <a:t>“can fully charge any electric car within 15 mins” - ABB</a:t>
            </a:r>
          </a:p>
        </p:txBody>
      </p:sp>
      <p:graphicFrame>
        <p:nvGraphicFramePr>
          <p:cNvPr id="8" name="Object 7" hidden="1">
            <a:extLst>
              <a:ext uri="{FF2B5EF4-FFF2-40B4-BE49-F238E27FC236}">
                <a16:creationId xmlns:a16="http://schemas.microsoft.com/office/drawing/2014/main" id="{6C6284EB-3DC2-2E7B-8763-629C4802FFCD}"/>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52578" name="think-cell Slide" r:id="rId8" imgW="306" imgH="308" progId="TCLayout.ActiveDocument.1">
                  <p:embed/>
                </p:oleObj>
              </mc:Choice>
              <mc:Fallback>
                <p:oleObj name="think-cell Slide" r:id="rId8" imgW="306" imgH="308" progId="TCLayout.ActiveDocument.1">
                  <p:embed/>
                  <p:pic>
                    <p:nvPicPr>
                      <p:cNvPr id="8" name="Object 7" hidden="1">
                        <a:extLst>
                          <a:ext uri="{FF2B5EF4-FFF2-40B4-BE49-F238E27FC236}">
                            <a16:creationId xmlns:a16="http://schemas.microsoft.com/office/drawing/2014/main" id="{6C6284EB-3DC2-2E7B-8763-629C4802FFCD}"/>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4" name="Slide Number Placeholder 3">
            <a:extLst>
              <a:ext uri="{FF2B5EF4-FFF2-40B4-BE49-F238E27FC236}">
                <a16:creationId xmlns:a16="http://schemas.microsoft.com/office/drawing/2014/main" id="{8A6DCC46-E5C4-0815-FF5D-10FFB926B314}"/>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34C5665-60AA-4800-975B-60C3B685C1F4}" type="slidenum">
              <a:rPr kumimoji="0" lang="en-US" sz="800" b="0" i="0" u="none" strike="noStrike" kern="1200" cap="none" spc="0" normalizeH="0" baseline="0" noProof="0" smtClean="0">
                <a:ln>
                  <a:noFill/>
                </a:ln>
                <a:solidFill>
                  <a:srgbClr val="FFFFFF">
                    <a:lumMod val="75000"/>
                  </a:srgbClr>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35</a:t>
            </a:fld>
            <a:endParaRPr kumimoji="0" lang="en-US" sz="800" b="0" i="0" u="none" strike="noStrike" kern="1200" cap="none" spc="0" normalizeH="0" baseline="0" noProof="0">
              <a:ln>
                <a:noFill/>
              </a:ln>
              <a:solidFill>
                <a:srgbClr val="FFFFFF">
                  <a:lumMod val="75000"/>
                </a:srgbClr>
              </a:solidFill>
              <a:effectLst/>
              <a:uLnTx/>
              <a:uFillTx/>
              <a:latin typeface="Arial" panose="020B0604020202020204" pitchFamily="34" charset="0"/>
              <a:ea typeface="+mn-ea"/>
              <a:cs typeface="Arial" panose="020B0604020202020204" pitchFamily="34" charset="0"/>
            </a:endParaRPr>
          </a:p>
        </p:txBody>
      </p:sp>
      <p:sp>
        <p:nvSpPr>
          <p:cNvPr id="5" name="Title 4">
            <a:extLst>
              <a:ext uri="{FF2B5EF4-FFF2-40B4-BE49-F238E27FC236}">
                <a16:creationId xmlns:a16="http://schemas.microsoft.com/office/drawing/2014/main" id="{6E2DAB38-A486-6F74-B242-5A404E416E91}"/>
              </a:ext>
            </a:extLst>
          </p:cNvPr>
          <p:cNvSpPr>
            <a:spLocks noGrp="1"/>
          </p:cNvSpPr>
          <p:nvPr>
            <p:ph type="title"/>
          </p:nvPr>
        </p:nvSpPr>
        <p:spPr>
          <a:xfrm>
            <a:off x="0" y="1989349"/>
            <a:ext cx="11188748" cy="955707"/>
          </a:xfrm>
        </p:spPr>
        <p:txBody>
          <a:bodyPr vert="horz">
            <a:normAutofit/>
          </a:bodyPr>
          <a:lstStyle/>
          <a:p>
            <a:pPr algn="l"/>
            <a:r>
              <a:rPr lang="en-US" sz="2800" cap="all">
                <a:solidFill>
                  <a:schemeClr val="bg1"/>
                </a:solidFill>
                <a:latin typeface="Segoe UI Semibold" panose="020B0702040204020203" pitchFamily="34" charset="0"/>
                <a:cs typeface="Segoe UI Semibold" panose="020B0702040204020203" pitchFamily="34" charset="0"/>
              </a:rPr>
              <a:t>CONSIDERERS EXPECT TO CHARGE FASTER BY OVER 30 MINS…</a:t>
            </a:r>
            <a:endParaRPr lang="en-US" sz="2800">
              <a:solidFill>
                <a:schemeClr val="bg1"/>
              </a:solidFill>
              <a:latin typeface="Segoe UI Semibold" panose="020B0702040204020203" pitchFamily="34" charset="0"/>
              <a:cs typeface="Segoe UI Semibold" panose="020B0702040204020203" pitchFamily="34" charset="0"/>
            </a:endParaRPr>
          </a:p>
        </p:txBody>
      </p:sp>
      <p:pic>
        <p:nvPicPr>
          <p:cNvPr id="6" name="Picture 5" descr="Background pattern&#10;&#10;Description automatically generated">
            <a:extLst>
              <a:ext uri="{FF2B5EF4-FFF2-40B4-BE49-F238E27FC236}">
                <a16:creationId xmlns:a16="http://schemas.microsoft.com/office/drawing/2014/main" id="{440C8191-85F9-A400-E6C5-D1E3655FE4D1}"/>
              </a:ext>
            </a:extLst>
          </p:cNvPr>
          <p:cNvPicPr>
            <a:picLocks noChangeAspect="1"/>
          </p:cNvPicPr>
          <p:nvPr/>
        </p:nvPicPr>
        <p:blipFill rotWithShape="1">
          <a:blip r:embed="rId10">
            <a:extLst>
              <a:ext uri="{28A0092B-C50C-407E-A947-70E740481C1C}">
                <a14:useLocalDpi xmlns:a14="http://schemas.microsoft.com/office/drawing/2010/main" val="0"/>
              </a:ext>
            </a:extLst>
          </a:blip>
          <a:srcRect t="19292" b="36599"/>
          <a:stretch/>
        </p:blipFill>
        <p:spPr>
          <a:xfrm>
            <a:off x="0" y="6605451"/>
            <a:ext cx="12192000" cy="252549"/>
          </a:xfrm>
          <a:prstGeom prst="rect">
            <a:avLst/>
          </a:prstGeom>
        </p:spPr>
      </p:pic>
      <p:pic>
        <p:nvPicPr>
          <p:cNvPr id="26" name="Picture 25" descr="Logo&#10;&#10;Description automatically generated">
            <a:extLst>
              <a:ext uri="{FF2B5EF4-FFF2-40B4-BE49-F238E27FC236}">
                <a16:creationId xmlns:a16="http://schemas.microsoft.com/office/drawing/2014/main" id="{1BBCE985-BD18-B7EE-B0A7-C812A29ECAF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022355" y="6167429"/>
            <a:ext cx="2286975" cy="434622"/>
          </a:xfrm>
          <a:prstGeom prst="rect">
            <a:avLst/>
          </a:prstGeom>
        </p:spPr>
      </p:pic>
    </p:spTree>
    <p:extLst>
      <p:ext uri="{BB962C8B-B14F-4D97-AF65-F5344CB8AC3E}">
        <p14:creationId xmlns:p14="http://schemas.microsoft.com/office/powerpoint/2010/main" val="2091834902"/>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6C6284EB-3DC2-2E7B-8763-629C4802FFCD}"/>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54626" name="think-cell Slide" r:id="rId5" imgW="306" imgH="308" progId="TCLayout.ActiveDocument.1">
                  <p:embed/>
                </p:oleObj>
              </mc:Choice>
              <mc:Fallback>
                <p:oleObj name="think-cell Slide" r:id="rId5" imgW="306" imgH="308" progId="TCLayout.ActiveDocument.1">
                  <p:embed/>
                  <p:pic>
                    <p:nvPicPr>
                      <p:cNvPr id="8" name="Object 7" hidden="1">
                        <a:extLst>
                          <a:ext uri="{FF2B5EF4-FFF2-40B4-BE49-F238E27FC236}">
                            <a16:creationId xmlns:a16="http://schemas.microsoft.com/office/drawing/2014/main" id="{6C6284EB-3DC2-2E7B-8763-629C4802FFC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Slide Number Placeholder 3">
            <a:extLst>
              <a:ext uri="{FF2B5EF4-FFF2-40B4-BE49-F238E27FC236}">
                <a16:creationId xmlns:a16="http://schemas.microsoft.com/office/drawing/2014/main" id="{8A6DCC46-E5C4-0815-FF5D-10FFB926B314}"/>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34C5665-60AA-4800-975B-60C3B685C1F4}" type="slidenum">
              <a:rPr kumimoji="0" lang="en-US" sz="800" b="0" i="0" u="none" strike="noStrike" kern="1200" cap="none" spc="0" normalizeH="0" baseline="0" noProof="0" smtClean="0">
                <a:ln>
                  <a:noFill/>
                </a:ln>
                <a:solidFill>
                  <a:srgbClr val="FFFFFF">
                    <a:lumMod val="75000"/>
                  </a:srgbClr>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36</a:t>
            </a:fld>
            <a:endParaRPr kumimoji="0" lang="en-US" sz="800" b="0" i="0" u="none" strike="noStrike" kern="1200" cap="none" spc="0" normalizeH="0" baseline="0" noProof="0">
              <a:ln>
                <a:noFill/>
              </a:ln>
              <a:solidFill>
                <a:srgbClr val="FFFFFF">
                  <a:lumMod val="75000"/>
                </a:srgbClr>
              </a:solidFill>
              <a:effectLst/>
              <a:uLnTx/>
              <a:uFillTx/>
              <a:latin typeface="Arial" panose="020B0604020202020204" pitchFamily="34" charset="0"/>
              <a:ea typeface="+mn-ea"/>
              <a:cs typeface="Arial" panose="020B0604020202020204" pitchFamily="34" charset="0"/>
            </a:endParaRPr>
          </a:p>
        </p:txBody>
      </p:sp>
      <p:sp>
        <p:nvSpPr>
          <p:cNvPr id="5" name="Title 4">
            <a:extLst>
              <a:ext uri="{FF2B5EF4-FFF2-40B4-BE49-F238E27FC236}">
                <a16:creationId xmlns:a16="http://schemas.microsoft.com/office/drawing/2014/main" id="{6E2DAB38-A486-6F74-B242-5A404E416E91}"/>
              </a:ext>
            </a:extLst>
          </p:cNvPr>
          <p:cNvSpPr>
            <a:spLocks noGrp="1"/>
          </p:cNvSpPr>
          <p:nvPr>
            <p:ph type="title"/>
          </p:nvPr>
        </p:nvSpPr>
        <p:spPr>
          <a:xfrm>
            <a:off x="501626" y="21801"/>
            <a:ext cx="11188748" cy="955707"/>
          </a:xfrm>
        </p:spPr>
        <p:txBody>
          <a:bodyPr vert="horz"/>
          <a:lstStyle/>
          <a:p>
            <a:r>
              <a:rPr lang="en-US">
                <a:latin typeface="Segoe UI Semibold" panose="020B0702040204020203" pitchFamily="34" charset="0"/>
                <a:cs typeface="Segoe UI Semibold" panose="020B0702040204020203" pitchFamily="34" charset="0"/>
              </a:rPr>
              <a:t>Consumer Tipping Point </a:t>
            </a:r>
          </a:p>
        </p:txBody>
      </p:sp>
      <p:pic>
        <p:nvPicPr>
          <p:cNvPr id="6" name="Picture 5" descr="Background pattern&#10;&#10;Description automatically generated">
            <a:extLst>
              <a:ext uri="{FF2B5EF4-FFF2-40B4-BE49-F238E27FC236}">
                <a16:creationId xmlns:a16="http://schemas.microsoft.com/office/drawing/2014/main" id="{440C8191-85F9-A400-E6C5-D1E3655FE4D1}"/>
              </a:ext>
            </a:extLst>
          </p:cNvPr>
          <p:cNvPicPr>
            <a:picLocks noChangeAspect="1"/>
          </p:cNvPicPr>
          <p:nvPr/>
        </p:nvPicPr>
        <p:blipFill rotWithShape="1">
          <a:blip r:embed="rId7">
            <a:extLst>
              <a:ext uri="{28A0092B-C50C-407E-A947-70E740481C1C}">
                <a14:useLocalDpi xmlns:a14="http://schemas.microsoft.com/office/drawing/2010/main" val="0"/>
              </a:ext>
            </a:extLst>
          </a:blip>
          <a:srcRect t="19292" b="36599"/>
          <a:stretch/>
        </p:blipFill>
        <p:spPr>
          <a:xfrm>
            <a:off x="0" y="6605451"/>
            <a:ext cx="12192000" cy="252549"/>
          </a:xfrm>
          <a:prstGeom prst="rect">
            <a:avLst/>
          </a:prstGeom>
        </p:spPr>
      </p:pic>
      <p:pic>
        <p:nvPicPr>
          <p:cNvPr id="26" name="Picture 25" descr="Logo&#10;&#10;Description automatically generated">
            <a:extLst>
              <a:ext uri="{FF2B5EF4-FFF2-40B4-BE49-F238E27FC236}">
                <a16:creationId xmlns:a16="http://schemas.microsoft.com/office/drawing/2014/main" id="{1BBCE985-BD18-B7EE-B0A7-C812A29ECAF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022355" y="6167429"/>
            <a:ext cx="2286975" cy="434622"/>
          </a:xfrm>
          <a:prstGeom prst="rect">
            <a:avLst/>
          </a:prstGeom>
        </p:spPr>
      </p:pic>
      <p:sp>
        <p:nvSpPr>
          <p:cNvPr id="39" name="Text Placeholder 1">
            <a:extLst>
              <a:ext uri="{FF2B5EF4-FFF2-40B4-BE49-F238E27FC236}">
                <a16:creationId xmlns:a16="http://schemas.microsoft.com/office/drawing/2014/main" id="{1EA68F86-5721-D31A-7274-83E6DE0ABE84}"/>
              </a:ext>
            </a:extLst>
          </p:cNvPr>
          <p:cNvSpPr txBox="1">
            <a:spLocks/>
          </p:cNvSpPr>
          <p:nvPr/>
        </p:nvSpPr>
        <p:spPr>
          <a:xfrm>
            <a:off x="2778826" y="6521334"/>
            <a:ext cx="6973190" cy="235726"/>
          </a:xfrm>
          <a:prstGeom prst="rect">
            <a:avLst/>
          </a:prstGeom>
        </p:spPr>
        <p:txBody>
          <a:bodyPr anchor="b"/>
          <a:lstStyle>
            <a:lvl1pPr marL="0" indent="0" algn="l" defTabSz="1218794" rtl="0" eaLnBrk="1" latinLnBrk="0" hangingPunct="1">
              <a:spcBef>
                <a:spcPts val="600"/>
              </a:spcBef>
              <a:buClr>
                <a:schemeClr val="tx2">
                  <a:lumMod val="50000"/>
                </a:schemeClr>
              </a:buClr>
              <a:buFont typeface="Arial" pitchFamily="34" charset="0"/>
              <a:buNone/>
              <a:defRPr sz="700" b="0" i="1" kern="1200">
                <a:solidFill>
                  <a:schemeClr val="bg1">
                    <a:lumMod val="65000"/>
                  </a:schemeClr>
                </a:solidFill>
                <a:latin typeface="Segoe UI" panose="020B0502040204020203" pitchFamily="34" charset="0"/>
                <a:ea typeface="+mn-ea"/>
                <a:cs typeface="Segoe UI" panose="020B0502040204020203" pitchFamily="34" charset="0"/>
              </a:defRPr>
            </a:lvl1pPr>
            <a:lvl2pPr marL="403157" indent="0" algn="l" defTabSz="1218794" rtl="0" eaLnBrk="1" latinLnBrk="0" hangingPunct="1">
              <a:spcBef>
                <a:spcPts val="600"/>
              </a:spcBef>
              <a:buClr>
                <a:schemeClr val="tx2">
                  <a:lumMod val="50000"/>
                </a:schemeClr>
              </a:buClr>
              <a:buFont typeface="Arial" pitchFamily="34" charset="0"/>
              <a:buNone/>
              <a:tabLst/>
              <a:defRPr sz="2801" kern="1200">
                <a:solidFill>
                  <a:srgbClr val="404040"/>
                </a:solidFill>
                <a:latin typeface="+mn-lt"/>
                <a:ea typeface="+mn-ea"/>
                <a:cs typeface="+mn-cs"/>
              </a:defRPr>
            </a:lvl2pPr>
            <a:lvl3pPr marL="1028539" indent="-282530" algn="l" defTabSz="1218794" rtl="0" eaLnBrk="1" latinLnBrk="0" hangingPunct="1">
              <a:spcBef>
                <a:spcPts val="600"/>
              </a:spcBef>
              <a:buClr>
                <a:schemeClr val="tx2">
                  <a:lumMod val="50000"/>
                </a:schemeClr>
              </a:buClr>
              <a:buFont typeface="Arial" pitchFamily="34" charset="0"/>
              <a:buChar char="•"/>
              <a:tabLst/>
              <a:defRPr sz="2001" kern="1200">
                <a:solidFill>
                  <a:srgbClr val="404040"/>
                </a:solidFill>
                <a:latin typeface="+mn-lt"/>
                <a:ea typeface="+mn-ea"/>
                <a:cs typeface="+mn-cs"/>
              </a:defRPr>
            </a:lvl3pPr>
            <a:lvl4pPr marL="1371381" indent="-303167" algn="l" defTabSz="1218794" rtl="0" eaLnBrk="1" latinLnBrk="0" hangingPunct="1">
              <a:spcBef>
                <a:spcPts val="600"/>
              </a:spcBef>
              <a:buClr>
                <a:schemeClr val="tx2">
                  <a:lumMod val="50000"/>
                </a:schemeClr>
              </a:buClr>
              <a:buFont typeface="Arial" pitchFamily="34" charset="0"/>
              <a:buChar char="–"/>
              <a:defRPr sz="1901" kern="1200">
                <a:solidFill>
                  <a:srgbClr val="404040"/>
                </a:solidFill>
                <a:latin typeface="+mn-lt"/>
                <a:ea typeface="+mn-ea"/>
                <a:cs typeface="+mn-cs"/>
              </a:defRPr>
            </a:lvl4pPr>
            <a:lvl5pPr marL="1712642" indent="-303167" algn="l" defTabSz="1218794" rtl="0" eaLnBrk="1" latinLnBrk="0" hangingPunct="1">
              <a:spcBef>
                <a:spcPts val="600"/>
              </a:spcBef>
              <a:buClr>
                <a:schemeClr val="tx2">
                  <a:lumMod val="50000"/>
                </a:schemeClr>
              </a:buClr>
              <a:buFont typeface="Arial" pitchFamily="34" charset="0"/>
              <a:buChar char="»"/>
              <a:defRPr sz="1901" kern="1200">
                <a:solidFill>
                  <a:srgbClr val="404040"/>
                </a:solidFill>
                <a:latin typeface="+mn-lt"/>
                <a:ea typeface="+mn-ea"/>
                <a:cs typeface="+mn-cs"/>
              </a:defRPr>
            </a:lvl5pPr>
            <a:lvl6pPr marL="3351680" indent="-304701" algn="l" defTabSz="1218794" rtl="0" eaLnBrk="1" latinLnBrk="0" hangingPunct="1">
              <a:spcBef>
                <a:spcPct val="20000"/>
              </a:spcBef>
              <a:buFont typeface="Arial" pitchFamily="34" charset="0"/>
              <a:buChar char="•"/>
              <a:defRPr sz="2701" kern="1200">
                <a:solidFill>
                  <a:schemeClr val="tx1"/>
                </a:solidFill>
                <a:latin typeface="+mn-lt"/>
                <a:ea typeface="+mn-ea"/>
                <a:cs typeface="+mn-cs"/>
              </a:defRPr>
            </a:lvl6pPr>
            <a:lvl7pPr marL="3961078" indent="-304701" algn="l" defTabSz="1218794" rtl="0" eaLnBrk="1" latinLnBrk="0" hangingPunct="1">
              <a:spcBef>
                <a:spcPct val="20000"/>
              </a:spcBef>
              <a:buFont typeface="Arial" pitchFamily="34" charset="0"/>
              <a:buChar char="•"/>
              <a:defRPr sz="2701" kern="1200">
                <a:solidFill>
                  <a:schemeClr val="tx1"/>
                </a:solidFill>
                <a:latin typeface="+mn-lt"/>
                <a:ea typeface="+mn-ea"/>
                <a:cs typeface="+mn-cs"/>
              </a:defRPr>
            </a:lvl7pPr>
            <a:lvl8pPr marL="4570476" indent="-304701" algn="l" defTabSz="1218794" rtl="0" eaLnBrk="1" latinLnBrk="0" hangingPunct="1">
              <a:spcBef>
                <a:spcPct val="20000"/>
              </a:spcBef>
              <a:buFont typeface="Arial" pitchFamily="34" charset="0"/>
              <a:buChar char="•"/>
              <a:defRPr sz="2701" kern="1200">
                <a:solidFill>
                  <a:schemeClr val="tx1"/>
                </a:solidFill>
                <a:latin typeface="+mn-lt"/>
                <a:ea typeface="+mn-ea"/>
                <a:cs typeface="+mn-cs"/>
              </a:defRPr>
            </a:lvl8pPr>
            <a:lvl9pPr marL="5179872" indent="-304701" algn="l" defTabSz="1218794" rtl="0" eaLnBrk="1" latinLnBrk="0" hangingPunct="1">
              <a:spcBef>
                <a:spcPct val="20000"/>
              </a:spcBef>
              <a:buFont typeface="Arial" pitchFamily="34" charset="0"/>
              <a:buChar char="•"/>
              <a:defRPr sz="2701" kern="1200">
                <a:solidFill>
                  <a:schemeClr val="tx1"/>
                </a:solidFill>
                <a:latin typeface="+mn-lt"/>
                <a:ea typeface="+mn-ea"/>
                <a:cs typeface="+mn-cs"/>
              </a:defRPr>
            </a:lvl9pPr>
          </a:lstStyle>
          <a:p>
            <a:pPr marL="0" marR="0" lvl="0" indent="0" algn="l" defTabSz="1218794" rtl="0" eaLnBrk="1" fontAlgn="auto" latinLnBrk="0" hangingPunct="1">
              <a:lnSpc>
                <a:spcPct val="100000"/>
              </a:lnSpc>
              <a:spcBef>
                <a:spcPts val="600"/>
              </a:spcBef>
              <a:spcAft>
                <a:spcPts val="0"/>
              </a:spcAft>
              <a:buClr>
                <a:srgbClr val="808285">
                  <a:lumMod val="50000"/>
                </a:srgbClr>
              </a:buClr>
              <a:buSzTx/>
              <a:buFont typeface="Arial" pitchFamily="34" charset="0"/>
              <a:buNone/>
              <a:tabLst/>
              <a:defRPr/>
            </a:pPr>
            <a:r>
              <a:rPr kumimoji="0" lang="en-US" sz="800" b="0" i="1" u="none" strike="noStrike" kern="1200" cap="none" spc="0" normalizeH="0" baseline="0" noProof="0">
                <a:ln>
                  <a:noFill/>
                </a:ln>
                <a:solidFill>
                  <a:srgbClr val="FFFFFF">
                    <a:lumMod val="65000"/>
                  </a:srgbClr>
                </a:solidFill>
                <a:effectLst/>
                <a:uLnTx/>
                <a:uFillTx/>
                <a:latin typeface="Segoe UI" panose="020B0502040204020203" pitchFamily="34" charset="0"/>
                <a:ea typeface="+mn-ea"/>
                <a:cs typeface="Segoe UI" panose="020B0502040204020203" pitchFamily="34" charset="0"/>
              </a:rPr>
              <a:t>Source:  2021 Cox Automotive Path to EV Adoption Study</a:t>
            </a:r>
          </a:p>
          <a:p>
            <a:pPr marL="0" marR="0" lvl="0" indent="0" algn="l" defTabSz="1218794" rtl="0" eaLnBrk="1" fontAlgn="auto" latinLnBrk="0" hangingPunct="1">
              <a:lnSpc>
                <a:spcPct val="100000"/>
              </a:lnSpc>
              <a:spcBef>
                <a:spcPts val="600"/>
              </a:spcBef>
              <a:spcAft>
                <a:spcPts val="0"/>
              </a:spcAft>
              <a:buClr>
                <a:srgbClr val="808285">
                  <a:lumMod val="50000"/>
                </a:srgbClr>
              </a:buClr>
              <a:buSzTx/>
              <a:buFont typeface="Arial" pitchFamily="34" charset="0"/>
              <a:buNone/>
              <a:tabLst/>
              <a:defRPr/>
            </a:pPr>
            <a:endParaRPr kumimoji="0" lang="en-US" sz="700" b="0" i="1" u="none" strike="noStrike" kern="1200" cap="none" spc="0" normalizeH="0" baseline="0" noProof="0">
              <a:ln>
                <a:noFill/>
              </a:ln>
              <a:solidFill>
                <a:srgbClr val="FFFFFF">
                  <a:lumMod val="65000"/>
                </a:srgbClr>
              </a:solidFill>
              <a:effectLst/>
              <a:uLnTx/>
              <a:uFillTx/>
              <a:latin typeface="Segoe UI" panose="020B0502040204020203" pitchFamily="34" charset="0"/>
              <a:ea typeface="+mn-ea"/>
              <a:cs typeface="Segoe UI" panose="020B0502040204020203" pitchFamily="34" charset="0"/>
            </a:endParaRPr>
          </a:p>
        </p:txBody>
      </p:sp>
      <p:sp>
        <p:nvSpPr>
          <p:cNvPr id="40" name="Parallelogram 39">
            <a:extLst>
              <a:ext uri="{FF2B5EF4-FFF2-40B4-BE49-F238E27FC236}">
                <a16:creationId xmlns:a16="http://schemas.microsoft.com/office/drawing/2014/main" id="{4102A472-41DD-AF05-0F47-877F233B51F3}"/>
              </a:ext>
            </a:extLst>
          </p:cNvPr>
          <p:cNvSpPr/>
          <p:nvPr/>
        </p:nvSpPr>
        <p:spPr>
          <a:xfrm>
            <a:off x="-744242" y="2127086"/>
            <a:ext cx="12494282" cy="816529"/>
          </a:xfrm>
          <a:prstGeom prst="parallelogram">
            <a:avLst>
              <a:gd name="adj" fmla="val 41502"/>
            </a:avLst>
          </a:prstGeom>
          <a:solidFill>
            <a:srgbClr val="073D76"/>
          </a:solidFill>
          <a:ln w="12700" cap="flat">
            <a:noFill/>
            <a:miter lim="400000"/>
          </a:ln>
          <a:effectLst/>
          <a:extLst>
            <a:ext uri="{C572A759-6A51-4108-AA02-DFA0A04FC94B}">
              <ma14:wrappingTextBoxFlag xmlns="" xmlns:ma14="http://schemas.microsoft.com/office/mac/drawingml/2011/main" val="1"/>
            </a:ext>
          </a:extLst>
        </p:spPr>
        <p:txBody>
          <a:bodyPr wrap="square" lIns="36285" tIns="36285" rIns="36285" bIns="36285" numCol="1" rtlCol="0" anchor="ctr">
            <a:noAutofit/>
          </a:bodyPr>
          <a:lstStyle/>
          <a:p>
            <a:pPr marL="0" marR="0" lvl="0" indent="0" algn="ctr" defTabSz="410662" rtl="0" eaLnBrk="1" fontAlgn="auto" latinLnBrk="0" hangingPunct="0">
              <a:lnSpc>
                <a:spcPct val="80000"/>
              </a:lnSpc>
              <a:spcBef>
                <a:spcPts val="0"/>
              </a:spcBef>
              <a:spcAft>
                <a:spcPts val="0"/>
              </a:spcAft>
              <a:buClrTx/>
              <a:buSzTx/>
              <a:buFontTx/>
              <a:buNone/>
              <a:tabLst/>
              <a:defRPr/>
            </a:pPr>
            <a:endParaRPr kumimoji="0" lang="en-US" sz="1800" b="0" i="1" u="none" strike="noStrike" kern="1200" cap="none" spc="0" normalizeH="0" baseline="0" noProof="0">
              <a:ln>
                <a:noFill/>
              </a:ln>
              <a:solidFill>
                <a:srgbClr val="FFFFFF"/>
              </a:solidFill>
              <a:effectLst/>
              <a:uLnTx/>
              <a:uFillTx/>
              <a:latin typeface="Arial"/>
              <a:ea typeface="Calibri"/>
              <a:cs typeface="Arial"/>
            </a:endParaRPr>
          </a:p>
        </p:txBody>
      </p:sp>
      <p:sp>
        <p:nvSpPr>
          <p:cNvPr id="41" name="Title 2">
            <a:extLst>
              <a:ext uri="{FF2B5EF4-FFF2-40B4-BE49-F238E27FC236}">
                <a16:creationId xmlns:a16="http://schemas.microsoft.com/office/drawing/2014/main" id="{E7342F8D-B838-97A1-4522-303B9E41471A}"/>
              </a:ext>
            </a:extLst>
          </p:cNvPr>
          <p:cNvSpPr txBox="1">
            <a:spLocks/>
          </p:cNvSpPr>
          <p:nvPr/>
        </p:nvSpPr>
        <p:spPr>
          <a:xfrm>
            <a:off x="289464" y="2143559"/>
            <a:ext cx="11700816" cy="530856"/>
          </a:xfrm>
          <a:prstGeom prst="rect">
            <a:avLst/>
          </a:prstGeom>
        </p:spPr>
        <p:txBody>
          <a:bodyPr lIns="91440" tIns="45720" rIns="91440" bIns="45720" anchor="t">
            <a:normAutofit/>
          </a:bodyPr>
          <a:lstStyle>
            <a:lvl1pPr algn="ctr" defTabSz="1218794" rtl="0" eaLnBrk="1" latinLnBrk="0" hangingPunct="1">
              <a:spcBef>
                <a:spcPct val="0"/>
              </a:spcBef>
              <a:buNone/>
              <a:defRPr sz="5902" b="1" i="0" kern="1200">
                <a:solidFill>
                  <a:schemeClr val="bg2"/>
                </a:solidFill>
                <a:latin typeface="Arial"/>
                <a:ea typeface="+mj-ea"/>
                <a:cs typeface="Arial"/>
              </a:defRPr>
            </a:lvl1pPr>
          </a:lstStyle>
          <a:p>
            <a:pPr marL="0" marR="0" lvl="0" indent="0" algn="l" defTabSz="1218794" rtl="0" eaLnBrk="1" fontAlgn="auto" latinLnBrk="0" hangingPunct="1">
              <a:lnSpc>
                <a:spcPct val="100000"/>
              </a:lnSpc>
              <a:spcBef>
                <a:spcPct val="0"/>
              </a:spcBef>
              <a:spcAft>
                <a:spcPts val="0"/>
              </a:spcAft>
              <a:buClrTx/>
              <a:buSzTx/>
              <a:buFontTx/>
              <a:buNone/>
              <a:tabLst/>
              <a:defRPr/>
            </a:pPr>
            <a:r>
              <a:rPr kumimoji="0" lang="en-US" sz="2800" b="1" i="0" u="none" strike="noStrike" kern="1200" cap="all" spc="0" normalizeH="0" baseline="0" noProof="0">
                <a:ln>
                  <a:noFill/>
                </a:ln>
                <a:solidFill>
                  <a:srgbClr val="FFFFFF"/>
                </a:solidFill>
                <a:effectLst/>
                <a:uLnTx/>
                <a:uFillTx/>
                <a:latin typeface="Corbel" panose="020B0503020204020204"/>
                <a:ea typeface="+mj-ea"/>
                <a:cs typeface="Arial"/>
              </a:rPr>
              <a:t>Price parity between </a:t>
            </a:r>
            <a:r>
              <a:rPr kumimoji="0" lang="en-US" sz="2800" b="1" i="0" u="none" strike="noStrike" kern="1200" cap="all" spc="0" normalizeH="0" baseline="0" noProof="0" err="1">
                <a:ln>
                  <a:noFill/>
                </a:ln>
                <a:solidFill>
                  <a:srgbClr val="FFFFFF"/>
                </a:solidFill>
                <a:effectLst/>
                <a:uLnTx/>
                <a:uFillTx/>
                <a:latin typeface="Corbel" panose="020B0503020204020204"/>
                <a:ea typeface="+mj-ea"/>
                <a:cs typeface="Arial"/>
              </a:rPr>
              <a:t>evs</a:t>
            </a:r>
            <a:r>
              <a:rPr kumimoji="0" lang="en-US" sz="2800" b="1" i="0" u="none" strike="noStrike" kern="1200" cap="all" spc="0" normalizeH="0" baseline="0" noProof="0">
                <a:ln>
                  <a:noFill/>
                </a:ln>
                <a:solidFill>
                  <a:srgbClr val="FFFFFF"/>
                </a:solidFill>
                <a:effectLst/>
                <a:uLnTx/>
                <a:uFillTx/>
                <a:latin typeface="Corbel" panose="020B0503020204020204"/>
                <a:ea typeface="+mj-ea"/>
                <a:cs typeface="Arial"/>
              </a:rPr>
              <a:t> and ice is tipping point</a:t>
            </a:r>
            <a:endParaRPr kumimoji="0" lang="en-US" sz="2800" b="1" i="0" u="none" strike="noStrike" kern="1200" cap="none" spc="0" normalizeH="0" baseline="0" noProof="0">
              <a:ln>
                <a:noFill/>
              </a:ln>
              <a:solidFill>
                <a:srgbClr val="FFFFFF"/>
              </a:solidFill>
              <a:effectLst/>
              <a:uLnTx/>
              <a:uFillTx/>
              <a:latin typeface="Corbel" panose="020B0503020204020204"/>
              <a:ea typeface="+mj-ea"/>
              <a:cs typeface="Arial"/>
            </a:endParaRPr>
          </a:p>
        </p:txBody>
      </p:sp>
      <p:sp>
        <p:nvSpPr>
          <p:cNvPr id="42" name="TextBox 41">
            <a:extLst>
              <a:ext uri="{FF2B5EF4-FFF2-40B4-BE49-F238E27FC236}">
                <a16:creationId xmlns:a16="http://schemas.microsoft.com/office/drawing/2014/main" id="{D7C51CF0-C655-1858-A889-923D9E79C66D}"/>
              </a:ext>
            </a:extLst>
          </p:cNvPr>
          <p:cNvSpPr txBox="1"/>
          <p:nvPr/>
        </p:nvSpPr>
        <p:spPr>
          <a:xfrm>
            <a:off x="3207422" y="3210229"/>
            <a:ext cx="4332637" cy="677621"/>
          </a:xfrm>
          <a:prstGeom prst="rect">
            <a:avLst/>
          </a:prstGeom>
          <a:noFill/>
        </p:spPr>
        <p:txBody>
          <a:bodyPr wrap="square" rtlCol="0">
            <a:spAutoFit/>
          </a:bodyPr>
          <a:lstStyle/>
          <a:p>
            <a:pPr marL="0" marR="0" lvl="0" indent="0" algn="ctr" defTabSz="914400" rtl="0" eaLnBrk="1" fontAlgn="auto" latinLnBrk="0" hangingPunct="1">
              <a:lnSpc>
                <a:spcPts val="2400"/>
              </a:lnSpc>
              <a:spcBef>
                <a:spcPts val="0"/>
              </a:spcBef>
              <a:spcAft>
                <a:spcPts val="0"/>
              </a:spcAft>
              <a:buClrTx/>
              <a:buSzTx/>
              <a:buFontTx/>
              <a:buNone/>
              <a:tabLst/>
              <a:defRPr/>
            </a:pPr>
            <a:r>
              <a:rPr kumimoji="0" lang="en-US" sz="1600" b="0" i="0" u="none" strike="noStrike" kern="1200" cap="none" spc="100" normalizeH="0" baseline="0" noProof="0">
                <a:ln>
                  <a:noFill/>
                </a:ln>
                <a:solidFill>
                  <a:srgbClr val="58595B"/>
                </a:solidFill>
                <a:effectLst/>
                <a:uLnTx/>
                <a:uFillTx/>
                <a:latin typeface="Corbel" panose="020B0503020204020204"/>
                <a:ea typeface="+mn-ea"/>
                <a:cs typeface="+mn-cs"/>
              </a:rPr>
              <a:t>IF EV IS SAME PRICE AS</a:t>
            </a:r>
          </a:p>
          <a:p>
            <a:pPr marL="0" marR="0" lvl="0" indent="0" algn="ctr" defTabSz="914400" rtl="0" eaLnBrk="1" fontAlgn="auto" latinLnBrk="0" hangingPunct="1">
              <a:lnSpc>
                <a:spcPts val="2400"/>
              </a:lnSpc>
              <a:spcBef>
                <a:spcPts val="0"/>
              </a:spcBef>
              <a:spcAft>
                <a:spcPts val="0"/>
              </a:spcAft>
              <a:buClrTx/>
              <a:buSzTx/>
              <a:buFontTx/>
              <a:buNone/>
              <a:tabLst/>
              <a:defRPr/>
            </a:pPr>
            <a:r>
              <a:rPr kumimoji="0" lang="en-US" sz="1600" b="0" i="0" u="none" strike="noStrike" kern="1200" cap="none" spc="100" normalizeH="0" baseline="0" noProof="0">
                <a:ln>
                  <a:noFill/>
                </a:ln>
                <a:solidFill>
                  <a:srgbClr val="58595B"/>
                </a:solidFill>
                <a:effectLst/>
                <a:uLnTx/>
                <a:uFillTx/>
                <a:latin typeface="Corbel" panose="020B0503020204020204"/>
                <a:ea typeface="+mn-ea"/>
                <a:cs typeface="+mn-cs"/>
              </a:rPr>
              <a:t>GAS VEHICLE</a:t>
            </a:r>
            <a:endParaRPr kumimoji="0" lang="en-US" sz="1100" b="0" i="0" u="none" strike="noStrike" kern="1200" cap="none" spc="100" normalizeH="0" baseline="0" noProof="0">
              <a:ln>
                <a:noFill/>
              </a:ln>
              <a:solidFill>
                <a:srgbClr val="58595B"/>
              </a:solidFill>
              <a:effectLst/>
              <a:uLnTx/>
              <a:uFillTx/>
              <a:latin typeface="Corbel" panose="020B0503020204020204"/>
              <a:ea typeface="+mn-ea"/>
              <a:cs typeface="+mn-cs"/>
            </a:endParaRPr>
          </a:p>
        </p:txBody>
      </p:sp>
      <p:sp>
        <p:nvSpPr>
          <p:cNvPr id="43" name="Title 2">
            <a:extLst>
              <a:ext uri="{FF2B5EF4-FFF2-40B4-BE49-F238E27FC236}">
                <a16:creationId xmlns:a16="http://schemas.microsoft.com/office/drawing/2014/main" id="{CDD7FB24-85F0-3EA5-4140-82B3CE3C2171}"/>
              </a:ext>
            </a:extLst>
          </p:cNvPr>
          <p:cNvSpPr txBox="1">
            <a:spLocks/>
          </p:cNvSpPr>
          <p:nvPr/>
        </p:nvSpPr>
        <p:spPr>
          <a:xfrm>
            <a:off x="314124" y="2549095"/>
            <a:ext cx="11700816" cy="530856"/>
          </a:xfrm>
          <a:prstGeom prst="rect">
            <a:avLst/>
          </a:prstGeom>
        </p:spPr>
        <p:txBody>
          <a:bodyPr lIns="91440" tIns="45720" rIns="91440" bIns="45720" anchor="t">
            <a:normAutofit/>
          </a:bodyPr>
          <a:lstStyle>
            <a:lvl1pPr algn="ctr" defTabSz="1218794" rtl="0" eaLnBrk="1" latinLnBrk="0" hangingPunct="1">
              <a:spcBef>
                <a:spcPct val="0"/>
              </a:spcBef>
              <a:buNone/>
              <a:defRPr sz="5902" b="1" i="0" kern="1200">
                <a:solidFill>
                  <a:schemeClr val="bg2"/>
                </a:solidFill>
                <a:latin typeface="Arial"/>
                <a:ea typeface="+mj-ea"/>
                <a:cs typeface="Arial"/>
              </a:defRPr>
            </a:lvl1pPr>
          </a:lstStyle>
          <a:p>
            <a:pPr marL="0" marR="0" lvl="0" indent="0" algn="l" defTabSz="1218794" rtl="0" eaLnBrk="1" fontAlgn="auto" latinLnBrk="0" hangingPunct="1">
              <a:lnSpc>
                <a:spcPct val="100000"/>
              </a:lnSpc>
              <a:spcBef>
                <a:spcPct val="0"/>
              </a:spcBef>
              <a:spcAft>
                <a:spcPts val="0"/>
              </a:spcAft>
              <a:buClrTx/>
              <a:buSzTx/>
              <a:buFontTx/>
              <a:buNone/>
              <a:tabLst/>
              <a:defRPr/>
            </a:pPr>
            <a:r>
              <a:rPr kumimoji="0" lang="en-US" sz="1800" b="0" i="0" u="none" strike="noStrike" kern="1200" cap="all" spc="300" normalizeH="0" baseline="0" noProof="0">
                <a:ln>
                  <a:noFill/>
                </a:ln>
                <a:solidFill>
                  <a:srgbClr val="FFFFFF"/>
                </a:solidFill>
                <a:effectLst/>
                <a:uLnTx/>
                <a:uFillTx/>
                <a:latin typeface="Corbel" panose="020B0503020204020204"/>
                <a:ea typeface="+mj-ea"/>
                <a:cs typeface="Arial"/>
              </a:rPr>
              <a:t>Impact of pricing to </a:t>
            </a:r>
            <a:r>
              <a:rPr kumimoji="0" lang="en-US" sz="1800" b="0" i="0" u="none" strike="noStrike" kern="1200" cap="all" spc="300" normalizeH="0" baseline="0" noProof="0" err="1">
                <a:ln>
                  <a:noFill/>
                </a:ln>
                <a:solidFill>
                  <a:srgbClr val="FFFFFF"/>
                </a:solidFill>
                <a:effectLst/>
                <a:uLnTx/>
                <a:uFillTx/>
                <a:latin typeface="Corbel" panose="020B0503020204020204"/>
                <a:ea typeface="+mj-ea"/>
                <a:cs typeface="Arial"/>
              </a:rPr>
              <a:t>ev</a:t>
            </a:r>
            <a:r>
              <a:rPr kumimoji="0" lang="en-US" sz="1800" b="0" i="0" u="none" strike="noStrike" kern="1200" cap="all" spc="300" normalizeH="0" baseline="0" noProof="0">
                <a:ln>
                  <a:noFill/>
                </a:ln>
                <a:solidFill>
                  <a:srgbClr val="FFFFFF"/>
                </a:solidFill>
                <a:effectLst/>
                <a:uLnTx/>
                <a:uFillTx/>
                <a:latin typeface="Corbel" panose="020B0503020204020204"/>
                <a:ea typeface="+mj-ea"/>
                <a:cs typeface="Arial"/>
              </a:rPr>
              <a:t> consideration</a:t>
            </a:r>
            <a:endParaRPr kumimoji="0" lang="en-US" sz="1800" b="0" i="0" u="none" strike="noStrike" kern="1200" cap="none" spc="300" normalizeH="0" baseline="0" noProof="0">
              <a:ln>
                <a:noFill/>
              </a:ln>
              <a:solidFill>
                <a:srgbClr val="FFFFFF"/>
              </a:solidFill>
              <a:effectLst/>
              <a:uLnTx/>
              <a:uFillTx/>
              <a:latin typeface="Corbel" panose="020B0503020204020204"/>
              <a:ea typeface="+mj-ea"/>
              <a:cs typeface="Arial"/>
            </a:endParaRPr>
          </a:p>
        </p:txBody>
      </p:sp>
      <p:sp>
        <p:nvSpPr>
          <p:cNvPr id="44" name="TextBox 43">
            <a:extLst>
              <a:ext uri="{FF2B5EF4-FFF2-40B4-BE49-F238E27FC236}">
                <a16:creationId xmlns:a16="http://schemas.microsoft.com/office/drawing/2014/main" id="{29332217-9491-6948-87C7-6D5389F4BE17}"/>
              </a:ext>
            </a:extLst>
          </p:cNvPr>
          <p:cNvSpPr txBox="1"/>
          <p:nvPr/>
        </p:nvSpPr>
        <p:spPr>
          <a:xfrm>
            <a:off x="6884976" y="3210229"/>
            <a:ext cx="4332637" cy="677621"/>
          </a:xfrm>
          <a:prstGeom prst="rect">
            <a:avLst/>
          </a:prstGeom>
          <a:noFill/>
        </p:spPr>
        <p:txBody>
          <a:bodyPr wrap="square" rtlCol="0">
            <a:spAutoFit/>
          </a:bodyPr>
          <a:lstStyle/>
          <a:p>
            <a:pPr marL="0" marR="0" lvl="0" indent="0" algn="ctr" defTabSz="914400" rtl="0" eaLnBrk="1" fontAlgn="auto" latinLnBrk="0" hangingPunct="1">
              <a:lnSpc>
                <a:spcPts val="2400"/>
              </a:lnSpc>
              <a:spcBef>
                <a:spcPts val="0"/>
              </a:spcBef>
              <a:spcAft>
                <a:spcPts val="0"/>
              </a:spcAft>
              <a:buClrTx/>
              <a:buSzTx/>
              <a:buFontTx/>
              <a:buNone/>
              <a:tabLst/>
              <a:defRPr/>
            </a:pPr>
            <a:r>
              <a:rPr kumimoji="0" lang="en-US" sz="1600" b="0" i="0" u="none" strike="noStrike" kern="1200" cap="none" spc="100" normalizeH="0" baseline="0" noProof="0">
                <a:ln>
                  <a:noFill/>
                </a:ln>
                <a:solidFill>
                  <a:srgbClr val="58595B"/>
                </a:solidFill>
                <a:effectLst/>
                <a:uLnTx/>
                <a:uFillTx/>
                <a:latin typeface="Corbel" panose="020B0503020204020204"/>
                <a:ea typeface="+mn-ea"/>
                <a:cs typeface="+mn-cs"/>
              </a:rPr>
              <a:t>IF EV IS PRICED $5,000</a:t>
            </a:r>
          </a:p>
          <a:p>
            <a:pPr marL="0" marR="0" lvl="0" indent="0" algn="ctr" defTabSz="914400" rtl="0" eaLnBrk="1" fontAlgn="auto" latinLnBrk="0" hangingPunct="1">
              <a:lnSpc>
                <a:spcPts val="2400"/>
              </a:lnSpc>
              <a:spcBef>
                <a:spcPts val="0"/>
              </a:spcBef>
              <a:spcAft>
                <a:spcPts val="0"/>
              </a:spcAft>
              <a:buClrTx/>
              <a:buSzTx/>
              <a:buFontTx/>
              <a:buNone/>
              <a:tabLst/>
              <a:defRPr/>
            </a:pPr>
            <a:r>
              <a:rPr kumimoji="0" lang="en-US" sz="1600" b="0" i="0" u="none" strike="noStrike" kern="1200" cap="none" spc="100" normalizeH="0" baseline="0" noProof="0">
                <a:ln>
                  <a:noFill/>
                </a:ln>
                <a:solidFill>
                  <a:srgbClr val="58595B"/>
                </a:solidFill>
                <a:effectLst/>
                <a:uLnTx/>
                <a:uFillTx/>
                <a:latin typeface="Corbel" panose="020B0503020204020204"/>
                <a:ea typeface="+mn-ea"/>
                <a:cs typeface="+mn-cs"/>
              </a:rPr>
              <a:t>LESS THAN GAS VEHICLE</a:t>
            </a:r>
          </a:p>
        </p:txBody>
      </p:sp>
      <p:graphicFrame>
        <p:nvGraphicFramePr>
          <p:cNvPr id="45" name="Chart 44">
            <a:extLst>
              <a:ext uri="{FF2B5EF4-FFF2-40B4-BE49-F238E27FC236}">
                <a16:creationId xmlns:a16="http://schemas.microsoft.com/office/drawing/2014/main" id="{43AB452C-18AB-350A-8791-8DE1B873A325}"/>
              </a:ext>
            </a:extLst>
          </p:cNvPr>
          <p:cNvGraphicFramePr/>
          <p:nvPr/>
        </p:nvGraphicFramePr>
        <p:xfrm>
          <a:off x="3316702" y="3794285"/>
          <a:ext cx="4103612" cy="2014244"/>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46" name="Chart 45">
            <a:extLst>
              <a:ext uri="{FF2B5EF4-FFF2-40B4-BE49-F238E27FC236}">
                <a16:creationId xmlns:a16="http://schemas.microsoft.com/office/drawing/2014/main" id="{E83535AF-33DA-EF2D-887D-423695C78AB0}"/>
              </a:ext>
            </a:extLst>
          </p:cNvPr>
          <p:cNvGraphicFramePr/>
          <p:nvPr/>
        </p:nvGraphicFramePr>
        <p:xfrm>
          <a:off x="7096222" y="3794285"/>
          <a:ext cx="4103612" cy="2014244"/>
        </p:xfrm>
        <a:graphic>
          <a:graphicData uri="http://schemas.openxmlformats.org/drawingml/2006/chart">
            <c:chart xmlns:c="http://schemas.openxmlformats.org/drawingml/2006/chart" xmlns:r="http://schemas.openxmlformats.org/officeDocument/2006/relationships" r:id="rId10"/>
          </a:graphicData>
        </a:graphic>
      </p:graphicFrame>
      <p:grpSp>
        <p:nvGrpSpPr>
          <p:cNvPr id="47" name="Group 46">
            <a:extLst>
              <a:ext uri="{FF2B5EF4-FFF2-40B4-BE49-F238E27FC236}">
                <a16:creationId xmlns:a16="http://schemas.microsoft.com/office/drawing/2014/main" id="{C125F435-5D86-97AF-1F11-F4B79258CC93}"/>
              </a:ext>
            </a:extLst>
          </p:cNvPr>
          <p:cNvGrpSpPr/>
          <p:nvPr/>
        </p:nvGrpSpPr>
        <p:grpSpPr>
          <a:xfrm>
            <a:off x="10644134" y="4140194"/>
            <a:ext cx="1988843" cy="950353"/>
            <a:chOff x="12387556" y="2651761"/>
            <a:chExt cx="1988843" cy="950353"/>
          </a:xfrm>
        </p:grpSpPr>
        <p:sp>
          <p:nvSpPr>
            <p:cNvPr id="48" name="TextBox 47">
              <a:extLst>
                <a:ext uri="{FF2B5EF4-FFF2-40B4-BE49-F238E27FC236}">
                  <a16:creationId xmlns:a16="http://schemas.microsoft.com/office/drawing/2014/main" id="{17C8C61E-C6ED-5872-CD51-386DB31314F1}"/>
                </a:ext>
              </a:extLst>
            </p:cNvPr>
            <p:cNvSpPr txBox="1"/>
            <p:nvPr/>
          </p:nvSpPr>
          <p:spPr>
            <a:xfrm>
              <a:off x="12516408" y="2651761"/>
              <a:ext cx="17370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58595B"/>
                  </a:solidFill>
                  <a:effectLst/>
                  <a:uLnTx/>
                  <a:uFillTx/>
                  <a:latin typeface="Corbel" panose="020B0503020204020204"/>
                  <a:ea typeface="+mn-ea"/>
                  <a:cs typeface="+mn-cs"/>
                </a:rPr>
                <a:t>Total Vehicle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58595B"/>
                  </a:solidFill>
                  <a:effectLst/>
                  <a:uLnTx/>
                  <a:uFillTx/>
                  <a:latin typeface="Corbel" panose="020B0503020204020204"/>
                  <a:ea typeface="+mn-ea"/>
                  <a:cs typeface="+mn-cs"/>
                </a:rPr>
                <a:t>Intenders</a:t>
              </a:r>
            </a:p>
          </p:txBody>
        </p:sp>
        <p:sp>
          <p:nvSpPr>
            <p:cNvPr id="49" name="Rectangle 48">
              <a:extLst>
                <a:ext uri="{FF2B5EF4-FFF2-40B4-BE49-F238E27FC236}">
                  <a16:creationId xmlns:a16="http://schemas.microsoft.com/office/drawing/2014/main" id="{BD1E38B7-CD21-CCE5-500F-F76FE55D5EB4}"/>
                </a:ext>
              </a:extLst>
            </p:cNvPr>
            <p:cNvSpPr/>
            <p:nvPr/>
          </p:nvSpPr>
          <p:spPr>
            <a:xfrm>
              <a:off x="12387556" y="2730528"/>
              <a:ext cx="153573" cy="146447"/>
            </a:xfrm>
            <a:prstGeom prst="rect">
              <a:avLst/>
            </a:prstGeom>
            <a:solidFill>
              <a:srgbClr val="116FBA"/>
            </a:solidFill>
            <a:ln w="12700" cap="flat">
              <a:noFill/>
              <a:miter lim="400000"/>
            </a:ln>
            <a:effectLst/>
            <a:extLst>
              <a:ext uri="{C572A759-6A51-4108-AA02-DFA0A04FC94B}">
                <ma14:wrappingTextBoxFlag xmlns="" xmlns:ma14="http://schemas.microsoft.com/office/mac/drawingml/2011/main" val="1"/>
              </a:ext>
            </a:extLst>
          </p:spPr>
          <p:txBody>
            <a:bodyPr wrap="square" lIns="36285" tIns="36285" rIns="36285" bIns="36285" numCol="1" rtlCol="0" anchor="ctr">
              <a:noAutofit/>
            </a:bodyPr>
            <a:lstStyle/>
            <a:p>
              <a:pPr marL="0" marR="0" lvl="0" indent="0" algn="ctr" defTabSz="410662" rtl="0" eaLnBrk="1" fontAlgn="auto" latinLnBrk="0" hangingPunct="0">
                <a:lnSpc>
                  <a:spcPct val="80000"/>
                </a:lnSpc>
                <a:spcBef>
                  <a:spcPts val="0"/>
                </a:spcBef>
                <a:spcAft>
                  <a:spcPts val="0"/>
                </a:spcAft>
                <a:buClrTx/>
                <a:buSzTx/>
                <a:buFontTx/>
                <a:buNone/>
                <a:tabLst/>
                <a:defRPr/>
              </a:pPr>
              <a:endParaRPr kumimoji="0" lang="en-US" sz="1800" b="0" i="1" u="none" strike="noStrike" kern="1200" cap="none" spc="0" normalizeH="0" baseline="0" noProof="0">
                <a:ln>
                  <a:noFill/>
                </a:ln>
                <a:solidFill>
                  <a:srgbClr val="FFFFFF"/>
                </a:solidFill>
                <a:effectLst/>
                <a:uLnTx/>
                <a:uFillTx/>
                <a:latin typeface="Arial"/>
                <a:ea typeface="Calibri"/>
                <a:cs typeface="Arial"/>
              </a:endParaRPr>
            </a:p>
          </p:txBody>
        </p:sp>
        <p:sp>
          <p:nvSpPr>
            <p:cNvPr id="50" name="TextBox 49">
              <a:extLst>
                <a:ext uri="{FF2B5EF4-FFF2-40B4-BE49-F238E27FC236}">
                  <a16:creationId xmlns:a16="http://schemas.microsoft.com/office/drawing/2014/main" id="{8F7F2808-8D5E-510D-94D2-D69B8B44F3FA}"/>
                </a:ext>
              </a:extLst>
            </p:cNvPr>
            <p:cNvSpPr txBox="1"/>
            <p:nvPr/>
          </p:nvSpPr>
          <p:spPr>
            <a:xfrm>
              <a:off x="12519357" y="3140449"/>
              <a:ext cx="185704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58595B"/>
                  </a:solidFill>
                  <a:effectLst/>
                  <a:uLnTx/>
                  <a:uFillTx/>
                  <a:latin typeface="Corbel" panose="020B0503020204020204"/>
                  <a:ea typeface="+mn-ea"/>
                  <a:cs typeface="+mn-cs"/>
                </a:rPr>
                <a:t>EV Non-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58595B"/>
                  </a:solidFill>
                  <a:effectLst/>
                  <a:uLnTx/>
                  <a:uFillTx/>
                  <a:latin typeface="Corbel" panose="020B0503020204020204"/>
                  <a:ea typeface="+mn-ea"/>
                  <a:cs typeface="+mn-cs"/>
                </a:rPr>
                <a:t>Considerers</a:t>
              </a:r>
            </a:p>
          </p:txBody>
        </p:sp>
        <p:sp>
          <p:nvSpPr>
            <p:cNvPr id="51" name="Rectangle 50">
              <a:extLst>
                <a:ext uri="{FF2B5EF4-FFF2-40B4-BE49-F238E27FC236}">
                  <a16:creationId xmlns:a16="http://schemas.microsoft.com/office/drawing/2014/main" id="{10582AF0-2937-910A-A97E-38ED9DAEFFB5}"/>
                </a:ext>
              </a:extLst>
            </p:cNvPr>
            <p:cNvSpPr/>
            <p:nvPr/>
          </p:nvSpPr>
          <p:spPr>
            <a:xfrm>
              <a:off x="12388340" y="3231673"/>
              <a:ext cx="153573" cy="146447"/>
            </a:xfrm>
            <a:prstGeom prst="rect">
              <a:avLst/>
            </a:prstGeom>
            <a:solidFill>
              <a:srgbClr val="56ACF0"/>
            </a:solidFill>
            <a:ln w="12700" cap="flat">
              <a:noFill/>
              <a:miter lim="400000"/>
            </a:ln>
            <a:effectLst/>
            <a:extLst>
              <a:ext uri="{C572A759-6A51-4108-AA02-DFA0A04FC94B}">
                <ma14:wrappingTextBoxFlag xmlns="" xmlns:ma14="http://schemas.microsoft.com/office/mac/drawingml/2011/main" val="1"/>
              </a:ext>
            </a:extLst>
          </p:spPr>
          <p:txBody>
            <a:bodyPr wrap="square" lIns="36285" tIns="36285" rIns="36285" bIns="36285" numCol="1" rtlCol="0" anchor="ctr">
              <a:noAutofit/>
            </a:bodyPr>
            <a:lstStyle/>
            <a:p>
              <a:pPr marL="0" marR="0" lvl="0" indent="0" algn="ctr" defTabSz="410662" rtl="0" eaLnBrk="1" fontAlgn="auto" latinLnBrk="0" hangingPunct="0">
                <a:lnSpc>
                  <a:spcPct val="80000"/>
                </a:lnSpc>
                <a:spcBef>
                  <a:spcPts val="0"/>
                </a:spcBef>
                <a:spcAft>
                  <a:spcPts val="0"/>
                </a:spcAft>
                <a:buClrTx/>
                <a:buSzTx/>
                <a:buFontTx/>
                <a:buNone/>
                <a:tabLst/>
                <a:defRPr/>
              </a:pPr>
              <a:endParaRPr kumimoji="0" lang="en-US" sz="1800" b="0" i="1" u="none" strike="noStrike" kern="1200" cap="none" spc="0" normalizeH="0" baseline="0" noProof="0">
                <a:ln>
                  <a:noFill/>
                </a:ln>
                <a:solidFill>
                  <a:srgbClr val="FFFFFF"/>
                </a:solidFill>
                <a:effectLst/>
                <a:uLnTx/>
                <a:uFillTx/>
                <a:latin typeface="Arial"/>
                <a:ea typeface="Calibri"/>
                <a:cs typeface="Arial"/>
              </a:endParaRPr>
            </a:p>
          </p:txBody>
        </p:sp>
      </p:grpSp>
      <p:cxnSp>
        <p:nvCxnSpPr>
          <p:cNvPr id="52" name="Straight Connector 51">
            <a:extLst>
              <a:ext uri="{FF2B5EF4-FFF2-40B4-BE49-F238E27FC236}">
                <a16:creationId xmlns:a16="http://schemas.microsoft.com/office/drawing/2014/main" id="{4B6A9717-B69B-7E86-37FB-6DF5EB3D3887}"/>
              </a:ext>
            </a:extLst>
          </p:cNvPr>
          <p:cNvCxnSpPr/>
          <p:nvPr/>
        </p:nvCxnSpPr>
        <p:spPr>
          <a:xfrm>
            <a:off x="3505200" y="3303504"/>
            <a:ext cx="0" cy="2254400"/>
          </a:xfrm>
          <a:prstGeom prst="line">
            <a:avLst/>
          </a:prstGeom>
          <a:ln w="3175">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53" name="TextBox 52">
            <a:extLst>
              <a:ext uri="{FF2B5EF4-FFF2-40B4-BE49-F238E27FC236}">
                <a16:creationId xmlns:a16="http://schemas.microsoft.com/office/drawing/2014/main" id="{2A45ACC2-39FA-C671-09EF-6CDBE06953D9}"/>
              </a:ext>
            </a:extLst>
          </p:cNvPr>
          <p:cNvSpPr txBox="1"/>
          <p:nvPr/>
        </p:nvSpPr>
        <p:spPr>
          <a:xfrm>
            <a:off x="-343073" y="3243190"/>
            <a:ext cx="4332637" cy="671787"/>
          </a:xfrm>
          <a:prstGeom prst="rect">
            <a:avLst/>
          </a:prstGeom>
          <a:noFill/>
        </p:spPr>
        <p:txBody>
          <a:bodyPr wrap="square" rtlCol="0">
            <a:spAutoFit/>
          </a:bodyPr>
          <a:lstStyle/>
          <a:p>
            <a:pPr marL="0" marR="0" lvl="0" indent="0" algn="ctr" defTabSz="914400" rtl="0" eaLnBrk="1" fontAlgn="auto" latinLnBrk="0" hangingPunct="1">
              <a:lnSpc>
                <a:spcPts val="2400"/>
              </a:lnSpc>
              <a:spcBef>
                <a:spcPts val="0"/>
              </a:spcBef>
              <a:spcAft>
                <a:spcPts val="0"/>
              </a:spcAft>
              <a:buClrTx/>
              <a:buSzTx/>
              <a:buFontTx/>
              <a:buNone/>
              <a:tabLst/>
              <a:defRPr/>
            </a:pPr>
            <a:r>
              <a:rPr kumimoji="0" lang="en-US" sz="1600" b="0" i="0" u="none" strike="noStrike" kern="1200" cap="none" spc="100" normalizeH="0" baseline="0" noProof="0">
                <a:ln>
                  <a:noFill/>
                </a:ln>
                <a:solidFill>
                  <a:srgbClr val="58595B"/>
                </a:solidFill>
                <a:effectLst/>
                <a:uLnTx/>
                <a:uFillTx/>
                <a:latin typeface="Corbel" panose="020B0503020204020204"/>
                <a:ea typeface="+mn-ea"/>
                <a:cs typeface="+mn-cs"/>
              </a:rPr>
              <a:t>EV CONSIDERATION</a:t>
            </a:r>
          </a:p>
          <a:p>
            <a:pPr marL="0" marR="0" lvl="0" indent="0" algn="ctr" defTabSz="914400" rtl="0" eaLnBrk="1" fontAlgn="auto" latinLnBrk="0" hangingPunct="1">
              <a:lnSpc>
                <a:spcPts val="2400"/>
              </a:lnSpc>
              <a:spcBef>
                <a:spcPts val="0"/>
              </a:spcBef>
              <a:spcAft>
                <a:spcPts val="0"/>
              </a:spcAft>
              <a:buClrTx/>
              <a:buSzTx/>
              <a:buFontTx/>
              <a:buNone/>
              <a:tabLst/>
              <a:defRPr/>
            </a:pPr>
            <a:r>
              <a:rPr kumimoji="0" lang="en-US" sz="1400" b="0" i="0" u="none" strike="noStrike" kern="1200" cap="none" spc="100" normalizeH="0" baseline="0" noProof="0">
                <a:ln>
                  <a:noFill/>
                </a:ln>
                <a:solidFill>
                  <a:srgbClr val="58595B"/>
                </a:solidFill>
                <a:effectLst/>
                <a:uLnTx/>
                <a:uFillTx/>
                <a:latin typeface="Corbel" panose="020B0503020204020204"/>
                <a:ea typeface="+mn-ea"/>
                <a:cs typeface="+mn-cs"/>
              </a:rPr>
              <a:t>(Total Vehicle Intenders)</a:t>
            </a:r>
          </a:p>
        </p:txBody>
      </p:sp>
      <p:grpSp>
        <p:nvGrpSpPr>
          <p:cNvPr id="54" name="Group 53">
            <a:extLst>
              <a:ext uri="{FF2B5EF4-FFF2-40B4-BE49-F238E27FC236}">
                <a16:creationId xmlns:a16="http://schemas.microsoft.com/office/drawing/2014/main" id="{0592DF6D-2C38-329A-6ABF-7528A2DC9890}"/>
              </a:ext>
            </a:extLst>
          </p:cNvPr>
          <p:cNvGrpSpPr/>
          <p:nvPr/>
        </p:nvGrpSpPr>
        <p:grpSpPr>
          <a:xfrm>
            <a:off x="992166" y="3992840"/>
            <a:ext cx="1643222" cy="1604959"/>
            <a:chOff x="992166" y="3992840"/>
            <a:chExt cx="1643222" cy="1604959"/>
          </a:xfrm>
        </p:grpSpPr>
        <p:grpSp>
          <p:nvGrpSpPr>
            <p:cNvPr id="55" name="Group 54">
              <a:extLst>
                <a:ext uri="{FF2B5EF4-FFF2-40B4-BE49-F238E27FC236}">
                  <a16:creationId xmlns:a16="http://schemas.microsoft.com/office/drawing/2014/main" id="{C7D384AB-5EBA-8CDD-11AF-4FAF96DC1947}"/>
                </a:ext>
              </a:extLst>
            </p:cNvPr>
            <p:cNvGrpSpPr>
              <a:grpSpLocks noChangeAspect="1"/>
            </p:cNvGrpSpPr>
            <p:nvPr/>
          </p:nvGrpSpPr>
          <p:grpSpPr>
            <a:xfrm>
              <a:off x="992166" y="3992840"/>
              <a:ext cx="1643222" cy="1604959"/>
              <a:chOff x="977882" y="3128329"/>
              <a:chExt cx="2545538" cy="2486264"/>
            </a:xfrm>
          </p:grpSpPr>
          <p:grpSp>
            <p:nvGrpSpPr>
              <p:cNvPr id="57" name="Group 56">
                <a:extLst>
                  <a:ext uri="{FF2B5EF4-FFF2-40B4-BE49-F238E27FC236}">
                    <a16:creationId xmlns:a16="http://schemas.microsoft.com/office/drawing/2014/main" id="{2B6C9AF7-A0BA-4204-3F66-3FB1314A6D00}"/>
                  </a:ext>
                </a:extLst>
              </p:cNvPr>
              <p:cNvGrpSpPr/>
              <p:nvPr/>
            </p:nvGrpSpPr>
            <p:grpSpPr>
              <a:xfrm>
                <a:off x="977882" y="3128329"/>
                <a:ext cx="2545538" cy="2486264"/>
                <a:chOff x="1895694" y="1456823"/>
                <a:chExt cx="3806202" cy="3717573"/>
              </a:xfrm>
            </p:grpSpPr>
            <p:grpSp>
              <p:nvGrpSpPr>
                <p:cNvPr id="59" name="Group 58">
                  <a:extLst>
                    <a:ext uri="{FF2B5EF4-FFF2-40B4-BE49-F238E27FC236}">
                      <a16:creationId xmlns:a16="http://schemas.microsoft.com/office/drawing/2014/main" id="{C2478C58-6B73-62D3-FCF7-0B50FB77053A}"/>
                    </a:ext>
                  </a:extLst>
                </p:cNvPr>
                <p:cNvGrpSpPr/>
                <p:nvPr/>
              </p:nvGrpSpPr>
              <p:grpSpPr>
                <a:xfrm>
                  <a:off x="1895694" y="1639019"/>
                  <a:ext cx="3532067" cy="3535377"/>
                  <a:chOff x="1922879" y="1629290"/>
                  <a:chExt cx="4123122" cy="4126986"/>
                </a:xfrm>
              </p:grpSpPr>
              <p:sp>
                <p:nvSpPr>
                  <p:cNvPr id="62" name="Oval 61">
                    <a:extLst>
                      <a:ext uri="{FF2B5EF4-FFF2-40B4-BE49-F238E27FC236}">
                        <a16:creationId xmlns:a16="http://schemas.microsoft.com/office/drawing/2014/main" id="{5861E5F5-25FB-D9F8-12E8-8B6511D68909}"/>
                      </a:ext>
                    </a:extLst>
                  </p:cNvPr>
                  <p:cNvSpPr/>
                  <p:nvPr/>
                </p:nvSpPr>
                <p:spPr>
                  <a:xfrm>
                    <a:off x="1928743" y="1629290"/>
                    <a:ext cx="4117258" cy="4117258"/>
                  </a:xfrm>
                  <a:prstGeom prst="ellipse">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63" name="Arc 62">
                    <a:extLst>
                      <a:ext uri="{FF2B5EF4-FFF2-40B4-BE49-F238E27FC236}">
                        <a16:creationId xmlns:a16="http://schemas.microsoft.com/office/drawing/2014/main" id="{F04CF029-562B-9663-6BDE-A628E47682FC}"/>
                      </a:ext>
                    </a:extLst>
                  </p:cNvPr>
                  <p:cNvSpPr/>
                  <p:nvPr/>
                </p:nvSpPr>
                <p:spPr>
                  <a:xfrm>
                    <a:off x="1922879" y="1639019"/>
                    <a:ext cx="4117257" cy="4117257"/>
                  </a:xfrm>
                  <a:prstGeom prst="arc">
                    <a:avLst>
                      <a:gd name="adj1" fmla="val 16200000"/>
                      <a:gd name="adj2" fmla="val 2302864"/>
                    </a:avLst>
                  </a:prstGeom>
                  <a:ln w="146050" cap="rnd">
                    <a:solidFill>
                      <a:srgbClr val="116FBA"/>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58595B"/>
                      </a:solidFill>
                      <a:effectLst/>
                      <a:uLnTx/>
                      <a:uFillTx/>
                      <a:latin typeface="Corbel" panose="020B0503020204020204"/>
                      <a:ea typeface="+mn-ea"/>
                      <a:cs typeface="+mn-cs"/>
                    </a:endParaRPr>
                  </a:p>
                </p:txBody>
              </p:sp>
            </p:grpSp>
            <p:sp>
              <p:nvSpPr>
                <p:cNvPr id="60" name="Rectangle 59">
                  <a:extLst>
                    <a:ext uri="{FF2B5EF4-FFF2-40B4-BE49-F238E27FC236}">
                      <a16:creationId xmlns:a16="http://schemas.microsoft.com/office/drawing/2014/main" id="{80A6B7A1-85A7-0A4F-5AAC-3014CA81FD2B}"/>
                    </a:ext>
                  </a:extLst>
                </p:cNvPr>
                <p:cNvSpPr/>
                <p:nvPr/>
              </p:nvSpPr>
              <p:spPr>
                <a:xfrm>
                  <a:off x="2236425" y="2581340"/>
                  <a:ext cx="2807803" cy="163967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116FBA"/>
                      </a:solidFill>
                      <a:effectLst/>
                      <a:uLnTx/>
                      <a:uFillTx/>
                      <a:latin typeface="Corbel" panose="020B0503020204020204"/>
                      <a:ea typeface="+mn-ea"/>
                      <a:cs typeface="+mn-cs"/>
                    </a:rPr>
                    <a:t>38%</a:t>
                  </a:r>
                </a:p>
              </p:txBody>
            </p:sp>
            <p:sp>
              <p:nvSpPr>
                <p:cNvPr id="61" name="Oval 60">
                  <a:extLst>
                    <a:ext uri="{FF2B5EF4-FFF2-40B4-BE49-F238E27FC236}">
                      <a16:creationId xmlns:a16="http://schemas.microsoft.com/office/drawing/2014/main" id="{176E4991-2627-E6B4-7E67-1923C1EC2F19}"/>
                    </a:ext>
                  </a:extLst>
                </p:cNvPr>
                <p:cNvSpPr/>
                <p:nvPr/>
              </p:nvSpPr>
              <p:spPr>
                <a:xfrm>
                  <a:off x="4471324" y="1456823"/>
                  <a:ext cx="1230572" cy="1230572"/>
                </a:xfrm>
                <a:prstGeom prst="ellipse">
                  <a:avLst/>
                </a:prstGeom>
                <a:solidFill>
                  <a:schemeClr val="bg1"/>
                </a:solidFill>
                <a:ln>
                  <a:solidFill>
                    <a:srgbClr val="116F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Corbel" panose="020B0503020204020204"/>
                    <a:ea typeface="+mn-ea"/>
                    <a:cs typeface="+mn-cs"/>
                  </a:endParaRPr>
                </a:p>
              </p:txBody>
            </p:sp>
          </p:grpSp>
          <p:sp>
            <p:nvSpPr>
              <p:cNvPr id="58" name="Freeform 5">
                <a:extLst>
                  <a:ext uri="{FF2B5EF4-FFF2-40B4-BE49-F238E27FC236}">
                    <a16:creationId xmlns:a16="http://schemas.microsoft.com/office/drawing/2014/main" id="{DCFEBA47-FCC8-898F-DC3F-DC5D8CE27CAF}"/>
                  </a:ext>
                </a:extLst>
              </p:cNvPr>
              <p:cNvSpPr>
                <a:spLocks/>
              </p:cNvSpPr>
              <p:nvPr/>
            </p:nvSpPr>
            <p:spPr bwMode="auto">
              <a:xfrm>
                <a:off x="2801187" y="3188119"/>
                <a:ext cx="565149" cy="631068"/>
              </a:xfrm>
              <a:custGeom>
                <a:avLst/>
                <a:gdLst>
                  <a:gd name="T0" fmla="*/ 4996 w 5932"/>
                  <a:gd name="T1" fmla="*/ 4768 h 6627"/>
                  <a:gd name="T2" fmla="*/ 5751 w 5932"/>
                  <a:gd name="T3" fmla="*/ 2423 h 6627"/>
                  <a:gd name="T4" fmla="*/ 1162 w 5932"/>
                  <a:gd name="T5" fmla="*/ 1648 h 6627"/>
                  <a:gd name="T6" fmla="*/ 944 w 5932"/>
                  <a:gd name="T7" fmla="*/ 2608 h 6627"/>
                  <a:gd name="T8" fmla="*/ 362 w 5932"/>
                  <a:gd name="T9" fmla="*/ 3382 h 6627"/>
                  <a:gd name="T10" fmla="*/ 676 w 5932"/>
                  <a:gd name="T11" fmla="*/ 3967 h 6627"/>
                  <a:gd name="T12" fmla="*/ 564 w 5932"/>
                  <a:gd name="T13" fmla="*/ 4343 h 6627"/>
                  <a:gd name="T14" fmla="*/ 708 w 5932"/>
                  <a:gd name="T15" fmla="*/ 4531 h 6627"/>
                  <a:gd name="T16" fmla="*/ 654 w 5932"/>
                  <a:gd name="T17" fmla="*/ 4798 h 6627"/>
                  <a:gd name="T18" fmla="*/ 664 w 5932"/>
                  <a:gd name="T19" fmla="*/ 5346 h 6627"/>
                  <a:gd name="T20" fmla="*/ 1083 w 5932"/>
                  <a:gd name="T21" fmla="*/ 5851 h 6627"/>
                  <a:gd name="T22" fmla="*/ 1873 w 5932"/>
                  <a:gd name="T23" fmla="*/ 5856 h 6627"/>
                  <a:gd name="T24" fmla="*/ 2195 w 5932"/>
                  <a:gd name="T25" fmla="*/ 6627 h 6627"/>
                  <a:gd name="T26" fmla="*/ 5188 w 5932"/>
                  <a:gd name="T27" fmla="*/ 6627 h 6627"/>
                  <a:gd name="T28" fmla="*/ 4996 w 5932"/>
                  <a:gd name="T29" fmla="*/ 4768 h 66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932" h="6627">
                    <a:moveTo>
                      <a:pt x="4996" y="4768"/>
                    </a:moveTo>
                    <a:cubicBezTo>
                      <a:pt x="5147" y="4167"/>
                      <a:pt x="5932" y="3837"/>
                      <a:pt x="5751" y="2423"/>
                    </a:cubicBezTo>
                    <a:cubicBezTo>
                      <a:pt x="5442" y="0"/>
                      <a:pt x="1834" y="78"/>
                      <a:pt x="1162" y="1648"/>
                    </a:cubicBezTo>
                    <a:cubicBezTo>
                      <a:pt x="848" y="2380"/>
                      <a:pt x="1057" y="2375"/>
                      <a:pt x="944" y="2608"/>
                    </a:cubicBezTo>
                    <a:cubicBezTo>
                      <a:pt x="871" y="2756"/>
                      <a:pt x="659" y="2949"/>
                      <a:pt x="362" y="3382"/>
                    </a:cubicBezTo>
                    <a:cubicBezTo>
                      <a:pt x="0" y="3909"/>
                      <a:pt x="631" y="3846"/>
                      <a:pt x="676" y="3967"/>
                    </a:cubicBezTo>
                    <a:cubicBezTo>
                      <a:pt x="740" y="4142"/>
                      <a:pt x="564" y="4260"/>
                      <a:pt x="564" y="4343"/>
                    </a:cubicBezTo>
                    <a:cubicBezTo>
                      <a:pt x="564" y="4452"/>
                      <a:pt x="634" y="4511"/>
                      <a:pt x="708" y="4531"/>
                    </a:cubicBezTo>
                    <a:cubicBezTo>
                      <a:pt x="708" y="4531"/>
                      <a:pt x="518" y="4669"/>
                      <a:pt x="654" y="4798"/>
                    </a:cubicBezTo>
                    <a:cubicBezTo>
                      <a:pt x="831" y="4968"/>
                      <a:pt x="704" y="5207"/>
                      <a:pt x="664" y="5346"/>
                    </a:cubicBezTo>
                    <a:cubicBezTo>
                      <a:pt x="590" y="5603"/>
                      <a:pt x="775" y="5825"/>
                      <a:pt x="1083" y="5851"/>
                    </a:cubicBezTo>
                    <a:cubicBezTo>
                      <a:pt x="1343" y="5872"/>
                      <a:pt x="1697" y="5852"/>
                      <a:pt x="1873" y="5856"/>
                    </a:cubicBezTo>
                    <a:cubicBezTo>
                      <a:pt x="2088" y="5861"/>
                      <a:pt x="2098" y="6141"/>
                      <a:pt x="2195" y="6627"/>
                    </a:cubicBezTo>
                    <a:cubicBezTo>
                      <a:pt x="5188" y="6627"/>
                      <a:pt x="5188" y="6627"/>
                      <a:pt x="5188" y="6627"/>
                    </a:cubicBezTo>
                    <a:cubicBezTo>
                      <a:pt x="5188" y="6627"/>
                      <a:pt x="4873" y="5261"/>
                      <a:pt x="4996" y="4768"/>
                    </a:cubicBezTo>
                    <a:close/>
                  </a:path>
                </a:pathLst>
              </a:custGeom>
              <a:solidFill>
                <a:srgbClr val="116FBA"/>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8595B"/>
                  </a:solidFill>
                  <a:effectLst/>
                  <a:uLnTx/>
                  <a:uFillTx/>
                  <a:latin typeface="Corbel" panose="020B0503020204020204"/>
                  <a:ea typeface="+mn-ea"/>
                  <a:cs typeface="+mn-cs"/>
                </a:endParaRPr>
              </a:p>
            </p:txBody>
          </p:sp>
        </p:grpSp>
        <p:sp>
          <p:nvSpPr>
            <p:cNvPr id="56" name="Freeform 12">
              <a:extLst>
                <a:ext uri="{FF2B5EF4-FFF2-40B4-BE49-F238E27FC236}">
                  <a16:creationId xmlns:a16="http://schemas.microsoft.com/office/drawing/2014/main" id="{4497DA2A-FD52-5978-EB09-EFCFE9CEE07D}"/>
                </a:ext>
              </a:extLst>
            </p:cNvPr>
            <p:cNvSpPr>
              <a:spLocks/>
            </p:cNvSpPr>
            <p:nvPr/>
          </p:nvSpPr>
          <p:spPr bwMode="auto">
            <a:xfrm>
              <a:off x="2306655" y="4109467"/>
              <a:ext cx="128587" cy="200025"/>
            </a:xfrm>
            <a:custGeom>
              <a:avLst/>
              <a:gdLst>
                <a:gd name="T0" fmla="*/ 81 w 81"/>
                <a:gd name="T1" fmla="*/ 54 h 126"/>
                <a:gd name="T2" fmla="*/ 51 w 81"/>
                <a:gd name="T3" fmla="*/ 54 h 126"/>
                <a:gd name="T4" fmla="*/ 68 w 81"/>
                <a:gd name="T5" fmla="*/ 0 h 126"/>
                <a:gd name="T6" fmla="*/ 68 w 81"/>
                <a:gd name="T7" fmla="*/ 0 h 126"/>
                <a:gd name="T8" fmla="*/ 0 w 81"/>
                <a:gd name="T9" fmla="*/ 73 h 126"/>
                <a:gd name="T10" fmla="*/ 31 w 81"/>
                <a:gd name="T11" fmla="*/ 73 h 126"/>
                <a:gd name="T12" fmla="*/ 14 w 81"/>
                <a:gd name="T13" fmla="*/ 126 h 126"/>
                <a:gd name="T14" fmla="*/ 81 w 81"/>
                <a:gd name="T15" fmla="*/ 54 h 1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1" h="126">
                  <a:moveTo>
                    <a:pt x="81" y="54"/>
                  </a:moveTo>
                  <a:lnTo>
                    <a:pt x="51" y="54"/>
                  </a:lnTo>
                  <a:lnTo>
                    <a:pt x="68" y="0"/>
                  </a:lnTo>
                  <a:lnTo>
                    <a:pt x="68" y="0"/>
                  </a:lnTo>
                  <a:lnTo>
                    <a:pt x="0" y="73"/>
                  </a:lnTo>
                  <a:lnTo>
                    <a:pt x="31" y="73"/>
                  </a:lnTo>
                  <a:lnTo>
                    <a:pt x="14" y="126"/>
                  </a:lnTo>
                  <a:lnTo>
                    <a:pt x="81" y="5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8595B"/>
                </a:solidFill>
                <a:effectLst/>
                <a:uLnTx/>
                <a:uFillTx/>
                <a:latin typeface="Corbel" panose="020B0503020204020204"/>
                <a:ea typeface="+mn-ea"/>
                <a:cs typeface="+mn-cs"/>
              </a:endParaRPr>
            </a:p>
          </p:txBody>
        </p:sp>
      </p:grpSp>
    </p:spTree>
    <p:extLst>
      <p:ext uri="{BB962C8B-B14F-4D97-AF65-F5344CB8AC3E}">
        <p14:creationId xmlns:p14="http://schemas.microsoft.com/office/powerpoint/2010/main" val="2035559007"/>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B4F07ABF-E860-08F1-96C7-513B22334814}"/>
              </a:ext>
            </a:extLst>
          </p:cNvPr>
          <p:cNvPicPr>
            <a:picLocks noChangeAspect="1"/>
          </p:cNvPicPr>
          <p:nvPr/>
        </p:nvPicPr>
        <p:blipFill rotWithShape="1">
          <a:blip r:embed="rId5"/>
          <a:srcRect l="21198" r="440"/>
          <a:stretch/>
        </p:blipFill>
        <p:spPr>
          <a:xfrm>
            <a:off x="0" y="-4647"/>
            <a:ext cx="7327900" cy="6858000"/>
          </a:xfrm>
          <a:prstGeom prst="rect">
            <a:avLst/>
          </a:prstGeom>
        </p:spPr>
      </p:pic>
      <p:graphicFrame>
        <p:nvGraphicFramePr>
          <p:cNvPr id="8" name="Object 7" hidden="1">
            <a:extLst>
              <a:ext uri="{FF2B5EF4-FFF2-40B4-BE49-F238E27FC236}">
                <a16:creationId xmlns:a16="http://schemas.microsoft.com/office/drawing/2014/main" id="{6C6284EB-3DC2-2E7B-8763-629C4802FFCD}"/>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56674" name="think-cell Slide" r:id="rId6" imgW="306" imgH="308" progId="TCLayout.ActiveDocument.1">
                  <p:embed/>
                </p:oleObj>
              </mc:Choice>
              <mc:Fallback>
                <p:oleObj name="think-cell Slide" r:id="rId6" imgW="306" imgH="308" progId="TCLayout.ActiveDocument.1">
                  <p:embed/>
                  <p:pic>
                    <p:nvPicPr>
                      <p:cNvPr id="8" name="Object 7" hidden="1">
                        <a:extLst>
                          <a:ext uri="{FF2B5EF4-FFF2-40B4-BE49-F238E27FC236}">
                            <a16:creationId xmlns:a16="http://schemas.microsoft.com/office/drawing/2014/main" id="{6C6284EB-3DC2-2E7B-8763-629C4802FFC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4" name="Slide Number Placeholder 3">
            <a:extLst>
              <a:ext uri="{FF2B5EF4-FFF2-40B4-BE49-F238E27FC236}">
                <a16:creationId xmlns:a16="http://schemas.microsoft.com/office/drawing/2014/main" id="{8A6DCC46-E5C4-0815-FF5D-10FFB926B314}"/>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34C5665-60AA-4800-975B-60C3B685C1F4}" type="slidenum">
              <a:rPr kumimoji="0" lang="en-US" sz="800" b="0" i="0" u="none" strike="noStrike" kern="1200" cap="none" spc="0" normalizeH="0" baseline="0" noProof="0" smtClean="0">
                <a:ln>
                  <a:noFill/>
                </a:ln>
                <a:solidFill>
                  <a:srgbClr val="FFFFFF">
                    <a:lumMod val="75000"/>
                  </a:srgbClr>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37</a:t>
            </a:fld>
            <a:endParaRPr kumimoji="0" lang="en-US" sz="800" b="0" i="0" u="none" strike="noStrike" kern="1200" cap="none" spc="0" normalizeH="0" baseline="0" noProof="0">
              <a:ln>
                <a:noFill/>
              </a:ln>
              <a:solidFill>
                <a:srgbClr val="FFFFFF">
                  <a:lumMod val="75000"/>
                </a:srgbClr>
              </a:solidFill>
              <a:effectLst/>
              <a:uLnTx/>
              <a:uFillTx/>
              <a:latin typeface="Arial" panose="020B0604020202020204" pitchFamily="34" charset="0"/>
              <a:ea typeface="+mn-ea"/>
              <a:cs typeface="Arial" panose="020B0604020202020204" pitchFamily="34" charset="0"/>
            </a:endParaRPr>
          </a:p>
        </p:txBody>
      </p:sp>
      <p:sp>
        <p:nvSpPr>
          <p:cNvPr id="5" name="Title 4">
            <a:extLst>
              <a:ext uri="{FF2B5EF4-FFF2-40B4-BE49-F238E27FC236}">
                <a16:creationId xmlns:a16="http://schemas.microsoft.com/office/drawing/2014/main" id="{6E2DAB38-A486-6F74-B242-5A404E416E91}"/>
              </a:ext>
            </a:extLst>
          </p:cNvPr>
          <p:cNvSpPr>
            <a:spLocks noGrp="1"/>
          </p:cNvSpPr>
          <p:nvPr>
            <p:ph type="title"/>
          </p:nvPr>
        </p:nvSpPr>
        <p:spPr>
          <a:xfrm>
            <a:off x="2702566" y="172611"/>
            <a:ext cx="11188748" cy="955707"/>
          </a:xfrm>
        </p:spPr>
        <p:txBody>
          <a:bodyPr vert="horz"/>
          <a:lstStyle/>
          <a:p>
            <a:pPr algn="l">
              <a:tabLst>
                <a:tab pos="914400" algn="l"/>
              </a:tabLst>
            </a:pPr>
            <a:r>
              <a:rPr lang="en-US" sz="3200" b="0">
                <a:solidFill>
                  <a:schemeClr val="tx1">
                    <a:lumMod val="50000"/>
                  </a:schemeClr>
                </a:solidFill>
                <a:latin typeface="Segoe UI Semibold" panose="020B0702040204020203" pitchFamily="34" charset="0"/>
                <a:cs typeface="Segoe UI Semibold" panose="020B0702040204020203" pitchFamily="34" charset="0"/>
              </a:rPr>
              <a:t>Consideration Increases with </a:t>
            </a:r>
            <a:r>
              <a:rPr lang="en-US" sz="3200" b="1">
                <a:solidFill>
                  <a:schemeClr val="tx1">
                    <a:lumMod val="50000"/>
                  </a:schemeClr>
                </a:solidFill>
                <a:latin typeface="Segoe UI Semibold" panose="020B0702040204020203" pitchFamily="34" charset="0"/>
                <a:cs typeface="Segoe UI Semibold" panose="020B0702040204020203" pitchFamily="34" charset="0"/>
              </a:rPr>
              <a:t>Battery Certificate</a:t>
            </a:r>
            <a:endParaRPr lang="en-US" sz="3200">
              <a:solidFill>
                <a:schemeClr val="tx1">
                  <a:lumMod val="50000"/>
                </a:schemeClr>
              </a:solidFill>
              <a:latin typeface="Segoe UI Semibold" panose="020B0702040204020203" pitchFamily="34" charset="0"/>
              <a:cs typeface="Segoe UI Semibold" panose="020B0702040204020203" pitchFamily="34" charset="0"/>
            </a:endParaRPr>
          </a:p>
        </p:txBody>
      </p:sp>
      <p:pic>
        <p:nvPicPr>
          <p:cNvPr id="6" name="Picture 5" descr="Background pattern&#10;&#10;Description automatically generated">
            <a:extLst>
              <a:ext uri="{FF2B5EF4-FFF2-40B4-BE49-F238E27FC236}">
                <a16:creationId xmlns:a16="http://schemas.microsoft.com/office/drawing/2014/main" id="{440C8191-85F9-A400-E6C5-D1E3655FE4D1}"/>
              </a:ext>
            </a:extLst>
          </p:cNvPr>
          <p:cNvPicPr>
            <a:picLocks noChangeAspect="1"/>
          </p:cNvPicPr>
          <p:nvPr/>
        </p:nvPicPr>
        <p:blipFill rotWithShape="1">
          <a:blip r:embed="rId8">
            <a:extLst>
              <a:ext uri="{28A0092B-C50C-407E-A947-70E740481C1C}">
                <a14:useLocalDpi xmlns:a14="http://schemas.microsoft.com/office/drawing/2010/main" val="0"/>
              </a:ext>
            </a:extLst>
          </a:blip>
          <a:srcRect t="19292" b="36599"/>
          <a:stretch/>
        </p:blipFill>
        <p:spPr>
          <a:xfrm>
            <a:off x="0" y="6605451"/>
            <a:ext cx="12192000" cy="252549"/>
          </a:xfrm>
          <a:prstGeom prst="rect">
            <a:avLst/>
          </a:prstGeom>
        </p:spPr>
      </p:pic>
      <p:pic>
        <p:nvPicPr>
          <p:cNvPr id="26" name="Picture 25" descr="Logo&#10;&#10;Description automatically generated">
            <a:extLst>
              <a:ext uri="{FF2B5EF4-FFF2-40B4-BE49-F238E27FC236}">
                <a16:creationId xmlns:a16="http://schemas.microsoft.com/office/drawing/2014/main" id="{1BBCE985-BD18-B7EE-B0A7-C812A29ECAF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022355" y="6167429"/>
            <a:ext cx="2286975" cy="434622"/>
          </a:xfrm>
          <a:prstGeom prst="rect">
            <a:avLst/>
          </a:prstGeom>
        </p:spPr>
      </p:pic>
      <p:sp>
        <p:nvSpPr>
          <p:cNvPr id="7" name="Text Placeholder 1">
            <a:extLst>
              <a:ext uri="{FF2B5EF4-FFF2-40B4-BE49-F238E27FC236}">
                <a16:creationId xmlns:a16="http://schemas.microsoft.com/office/drawing/2014/main" id="{DF106679-840B-716B-1279-1764F8D6C2E2}"/>
              </a:ext>
            </a:extLst>
          </p:cNvPr>
          <p:cNvSpPr txBox="1">
            <a:spLocks/>
          </p:cNvSpPr>
          <p:nvPr/>
        </p:nvSpPr>
        <p:spPr>
          <a:xfrm>
            <a:off x="355744" y="6272835"/>
            <a:ext cx="6973190" cy="235726"/>
          </a:xfrm>
          <a:prstGeom prst="rect">
            <a:avLst/>
          </a:prstGeom>
        </p:spPr>
        <p:txBody>
          <a:bodyPr anchor="b"/>
          <a:lstStyle>
            <a:lvl1pPr marL="0" indent="0" algn="l" defTabSz="1218794" rtl="0" eaLnBrk="1" latinLnBrk="0" hangingPunct="1">
              <a:spcBef>
                <a:spcPts val="600"/>
              </a:spcBef>
              <a:buClr>
                <a:schemeClr val="tx2">
                  <a:lumMod val="50000"/>
                </a:schemeClr>
              </a:buClr>
              <a:buFont typeface="Arial" pitchFamily="34" charset="0"/>
              <a:buNone/>
              <a:defRPr sz="700" b="0" i="1" kern="1200">
                <a:solidFill>
                  <a:schemeClr val="bg1">
                    <a:lumMod val="65000"/>
                  </a:schemeClr>
                </a:solidFill>
                <a:latin typeface="Segoe UI" panose="020B0502040204020203" pitchFamily="34" charset="0"/>
                <a:ea typeface="+mn-ea"/>
                <a:cs typeface="Segoe UI" panose="020B0502040204020203" pitchFamily="34" charset="0"/>
              </a:defRPr>
            </a:lvl1pPr>
            <a:lvl2pPr marL="403157" indent="0" algn="l" defTabSz="1218794" rtl="0" eaLnBrk="1" latinLnBrk="0" hangingPunct="1">
              <a:spcBef>
                <a:spcPts val="600"/>
              </a:spcBef>
              <a:buClr>
                <a:schemeClr val="tx2">
                  <a:lumMod val="50000"/>
                </a:schemeClr>
              </a:buClr>
              <a:buFont typeface="Arial" pitchFamily="34" charset="0"/>
              <a:buNone/>
              <a:tabLst/>
              <a:defRPr sz="2801" kern="1200">
                <a:solidFill>
                  <a:srgbClr val="404040"/>
                </a:solidFill>
                <a:latin typeface="+mn-lt"/>
                <a:ea typeface="+mn-ea"/>
                <a:cs typeface="+mn-cs"/>
              </a:defRPr>
            </a:lvl2pPr>
            <a:lvl3pPr marL="1028539" indent="-282530" algn="l" defTabSz="1218794" rtl="0" eaLnBrk="1" latinLnBrk="0" hangingPunct="1">
              <a:spcBef>
                <a:spcPts val="600"/>
              </a:spcBef>
              <a:buClr>
                <a:schemeClr val="tx2">
                  <a:lumMod val="50000"/>
                </a:schemeClr>
              </a:buClr>
              <a:buFont typeface="Arial" pitchFamily="34" charset="0"/>
              <a:buChar char="•"/>
              <a:tabLst/>
              <a:defRPr sz="2001" kern="1200">
                <a:solidFill>
                  <a:srgbClr val="404040"/>
                </a:solidFill>
                <a:latin typeface="+mn-lt"/>
                <a:ea typeface="+mn-ea"/>
                <a:cs typeface="+mn-cs"/>
              </a:defRPr>
            </a:lvl3pPr>
            <a:lvl4pPr marL="1371381" indent="-303167" algn="l" defTabSz="1218794" rtl="0" eaLnBrk="1" latinLnBrk="0" hangingPunct="1">
              <a:spcBef>
                <a:spcPts val="600"/>
              </a:spcBef>
              <a:buClr>
                <a:schemeClr val="tx2">
                  <a:lumMod val="50000"/>
                </a:schemeClr>
              </a:buClr>
              <a:buFont typeface="Arial" pitchFamily="34" charset="0"/>
              <a:buChar char="–"/>
              <a:defRPr sz="1901" kern="1200">
                <a:solidFill>
                  <a:srgbClr val="404040"/>
                </a:solidFill>
                <a:latin typeface="+mn-lt"/>
                <a:ea typeface="+mn-ea"/>
                <a:cs typeface="+mn-cs"/>
              </a:defRPr>
            </a:lvl4pPr>
            <a:lvl5pPr marL="1712642" indent="-303167" algn="l" defTabSz="1218794" rtl="0" eaLnBrk="1" latinLnBrk="0" hangingPunct="1">
              <a:spcBef>
                <a:spcPts val="600"/>
              </a:spcBef>
              <a:buClr>
                <a:schemeClr val="tx2">
                  <a:lumMod val="50000"/>
                </a:schemeClr>
              </a:buClr>
              <a:buFont typeface="Arial" pitchFamily="34" charset="0"/>
              <a:buChar char="»"/>
              <a:defRPr sz="1901" kern="1200">
                <a:solidFill>
                  <a:srgbClr val="404040"/>
                </a:solidFill>
                <a:latin typeface="+mn-lt"/>
                <a:ea typeface="+mn-ea"/>
                <a:cs typeface="+mn-cs"/>
              </a:defRPr>
            </a:lvl5pPr>
            <a:lvl6pPr marL="3351680" indent="-304701" algn="l" defTabSz="1218794" rtl="0" eaLnBrk="1" latinLnBrk="0" hangingPunct="1">
              <a:spcBef>
                <a:spcPct val="20000"/>
              </a:spcBef>
              <a:buFont typeface="Arial" pitchFamily="34" charset="0"/>
              <a:buChar char="•"/>
              <a:defRPr sz="2701" kern="1200">
                <a:solidFill>
                  <a:schemeClr val="tx1"/>
                </a:solidFill>
                <a:latin typeface="+mn-lt"/>
                <a:ea typeface="+mn-ea"/>
                <a:cs typeface="+mn-cs"/>
              </a:defRPr>
            </a:lvl6pPr>
            <a:lvl7pPr marL="3961078" indent="-304701" algn="l" defTabSz="1218794" rtl="0" eaLnBrk="1" latinLnBrk="0" hangingPunct="1">
              <a:spcBef>
                <a:spcPct val="20000"/>
              </a:spcBef>
              <a:buFont typeface="Arial" pitchFamily="34" charset="0"/>
              <a:buChar char="•"/>
              <a:defRPr sz="2701" kern="1200">
                <a:solidFill>
                  <a:schemeClr val="tx1"/>
                </a:solidFill>
                <a:latin typeface="+mn-lt"/>
                <a:ea typeface="+mn-ea"/>
                <a:cs typeface="+mn-cs"/>
              </a:defRPr>
            </a:lvl7pPr>
            <a:lvl8pPr marL="4570476" indent="-304701" algn="l" defTabSz="1218794" rtl="0" eaLnBrk="1" latinLnBrk="0" hangingPunct="1">
              <a:spcBef>
                <a:spcPct val="20000"/>
              </a:spcBef>
              <a:buFont typeface="Arial" pitchFamily="34" charset="0"/>
              <a:buChar char="•"/>
              <a:defRPr sz="2701" kern="1200">
                <a:solidFill>
                  <a:schemeClr val="tx1"/>
                </a:solidFill>
                <a:latin typeface="+mn-lt"/>
                <a:ea typeface="+mn-ea"/>
                <a:cs typeface="+mn-cs"/>
              </a:defRPr>
            </a:lvl8pPr>
            <a:lvl9pPr marL="5179872" indent="-304701" algn="l" defTabSz="1218794" rtl="0" eaLnBrk="1" latinLnBrk="0" hangingPunct="1">
              <a:spcBef>
                <a:spcPct val="20000"/>
              </a:spcBef>
              <a:buFont typeface="Arial" pitchFamily="34" charset="0"/>
              <a:buChar char="•"/>
              <a:defRPr sz="2701" kern="1200">
                <a:solidFill>
                  <a:schemeClr val="tx1"/>
                </a:solidFill>
                <a:latin typeface="+mn-lt"/>
                <a:ea typeface="+mn-ea"/>
                <a:cs typeface="+mn-cs"/>
              </a:defRPr>
            </a:lvl9pPr>
          </a:lstStyle>
          <a:p>
            <a:pPr marL="0" marR="0" lvl="0" indent="0" algn="l" defTabSz="1218794" rtl="0" eaLnBrk="1" fontAlgn="auto" latinLnBrk="0" hangingPunct="1">
              <a:lnSpc>
                <a:spcPct val="100000"/>
              </a:lnSpc>
              <a:spcBef>
                <a:spcPts val="600"/>
              </a:spcBef>
              <a:spcAft>
                <a:spcPts val="0"/>
              </a:spcAft>
              <a:buClr>
                <a:srgbClr val="808285">
                  <a:lumMod val="50000"/>
                </a:srgbClr>
              </a:buClr>
              <a:buSzTx/>
              <a:buFont typeface="Arial" pitchFamily="34" charset="0"/>
              <a:buNone/>
              <a:tabLst/>
              <a:defRPr/>
            </a:pPr>
            <a:r>
              <a:rPr kumimoji="0" lang="en-US" sz="800" b="0" i="0" u="none" strike="noStrike" kern="1200" cap="none" spc="0" normalizeH="0" baseline="0" noProof="0">
                <a:ln>
                  <a:noFill/>
                </a:ln>
                <a:solidFill>
                  <a:srgbClr val="FFFFFF">
                    <a:lumMod val="50000"/>
                  </a:srgbClr>
                </a:solidFill>
                <a:effectLst/>
                <a:uLnTx/>
                <a:uFillTx/>
                <a:latin typeface="Segoe UI" panose="020B0502040204020203" pitchFamily="34" charset="0"/>
                <a:ea typeface="+mn-ea"/>
                <a:cs typeface="Segoe UI" panose="020B0502040204020203" pitchFamily="34" charset="0"/>
              </a:rPr>
              <a:t>Source:  2021  Cox Automotive Path to EV Adoption Study; KBB.com data</a:t>
            </a:r>
          </a:p>
        </p:txBody>
      </p:sp>
      <p:sp>
        <p:nvSpPr>
          <p:cNvPr id="9" name="TextBox 8">
            <a:extLst>
              <a:ext uri="{FF2B5EF4-FFF2-40B4-BE49-F238E27FC236}">
                <a16:creationId xmlns:a16="http://schemas.microsoft.com/office/drawing/2014/main" id="{D329FE4D-8D10-2A09-194A-197F690F37FB}"/>
              </a:ext>
            </a:extLst>
          </p:cNvPr>
          <p:cNvSpPr txBox="1"/>
          <p:nvPr/>
        </p:nvSpPr>
        <p:spPr>
          <a:xfrm>
            <a:off x="299503" y="6059707"/>
            <a:ext cx="4585853"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FFFFFF">
                    <a:lumMod val="50000"/>
                  </a:srgbClr>
                </a:solidFill>
                <a:effectLst/>
                <a:uLnTx/>
                <a:uFillTx/>
                <a:latin typeface="Segoe UI" panose="020B0502040204020203" pitchFamily="34" charset="0"/>
                <a:ea typeface="+mn-ea"/>
                <a:cs typeface="Segoe UI" panose="020B0502040204020203" pitchFamily="34" charset="0"/>
              </a:rPr>
              <a:t>*Based on 2021 ATP on Used EV and New EV from KBB data</a:t>
            </a:r>
          </a:p>
        </p:txBody>
      </p:sp>
      <p:sp>
        <p:nvSpPr>
          <p:cNvPr id="10" name="TextBox 9">
            <a:extLst>
              <a:ext uri="{FF2B5EF4-FFF2-40B4-BE49-F238E27FC236}">
                <a16:creationId xmlns:a16="http://schemas.microsoft.com/office/drawing/2014/main" id="{6ED8D2E1-CA65-8B48-BD5F-45E435B0F05A}"/>
              </a:ext>
            </a:extLst>
          </p:cNvPr>
          <p:cNvSpPr txBox="1"/>
          <p:nvPr/>
        </p:nvSpPr>
        <p:spPr>
          <a:xfrm>
            <a:off x="3166796" y="1985739"/>
            <a:ext cx="324854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8595B"/>
                </a:solidFill>
                <a:effectLst/>
                <a:uLnTx/>
                <a:uFillTx/>
                <a:latin typeface="Corbel" panose="020B0503020204020204"/>
                <a:ea typeface="+mn-ea"/>
                <a:cs typeface="+mn-cs"/>
              </a:rPr>
              <a:t>PRICE SAVINGS* ON BUYING USED EV</a:t>
            </a:r>
          </a:p>
        </p:txBody>
      </p:sp>
      <p:sp>
        <p:nvSpPr>
          <p:cNvPr id="11" name="Freeform 46">
            <a:extLst>
              <a:ext uri="{FF2B5EF4-FFF2-40B4-BE49-F238E27FC236}">
                <a16:creationId xmlns:a16="http://schemas.microsoft.com/office/drawing/2014/main" id="{55CE1C70-BD28-967E-0A53-35F45BC7C1EC}"/>
              </a:ext>
            </a:extLst>
          </p:cNvPr>
          <p:cNvSpPr/>
          <p:nvPr/>
        </p:nvSpPr>
        <p:spPr>
          <a:xfrm>
            <a:off x="9209061" y="3852968"/>
            <a:ext cx="488193" cy="450266"/>
          </a:xfrm>
          <a:custGeom>
            <a:avLst/>
            <a:gdLst>
              <a:gd name="connsiteX0" fmla="*/ 814486 w 1593896"/>
              <a:gd name="connsiteY0" fmla="*/ 1332097 h 1470069"/>
              <a:gd name="connsiteX1" fmla="*/ 666120 w 1593896"/>
              <a:gd name="connsiteY1" fmla="*/ 1332097 h 1470069"/>
              <a:gd name="connsiteX2" fmla="*/ 1258610 w 1593896"/>
              <a:gd name="connsiteY2" fmla="*/ 739265 h 1470069"/>
              <a:gd name="connsiteX3" fmla="*/ 540953 w 1593896"/>
              <a:gd name="connsiteY3" fmla="*/ 21212 h 1470069"/>
              <a:gd name="connsiteX4" fmla="*/ 489762 w 1593896"/>
              <a:gd name="connsiteY4" fmla="*/ 0 h 1470069"/>
              <a:gd name="connsiteX5" fmla="*/ 15569 w 1593896"/>
              <a:gd name="connsiteY5" fmla="*/ 0 h 1470069"/>
              <a:gd name="connsiteX6" fmla="*/ 6793 w 1593896"/>
              <a:gd name="connsiteY6" fmla="*/ 21212 h 1470069"/>
              <a:gd name="connsiteX7" fmla="*/ 720214 w 1593896"/>
              <a:gd name="connsiteY7" fmla="*/ 735028 h 1470069"/>
              <a:gd name="connsiteX8" fmla="*/ 6766 w 1593896"/>
              <a:gd name="connsiteY8" fmla="*/ 1448884 h 1470069"/>
              <a:gd name="connsiteX9" fmla="*/ 15555 w 1593896"/>
              <a:gd name="connsiteY9" fmla="*/ 1470069 h 1470069"/>
              <a:gd name="connsiteX10" fmla="*/ 150590 w 1593896"/>
              <a:gd name="connsiteY10" fmla="*/ 1470069 h 1470069"/>
              <a:gd name="connsiteX11" fmla="*/ 201768 w 1593896"/>
              <a:gd name="connsiteY11" fmla="*/ 1448884 h 1470069"/>
              <a:gd name="connsiteX12" fmla="*/ 915216 w 1593896"/>
              <a:gd name="connsiteY12" fmla="*/ 735028 h 1470069"/>
              <a:gd name="connsiteX13" fmla="*/ 318492 w 1593896"/>
              <a:gd name="connsiteY13" fmla="*/ 137958 h 1470069"/>
              <a:gd name="connsiteX14" fmla="*/ 462662 w 1593896"/>
              <a:gd name="connsiteY14" fmla="*/ 137958 h 1470069"/>
              <a:gd name="connsiteX15" fmla="*/ 1063581 w 1593896"/>
              <a:gd name="connsiteY15" fmla="*/ 739265 h 1470069"/>
              <a:gd name="connsiteX16" fmla="*/ 354381 w 1593896"/>
              <a:gd name="connsiteY16" fmla="*/ 1448884 h 1470069"/>
              <a:gd name="connsiteX17" fmla="*/ 363157 w 1593896"/>
              <a:gd name="connsiteY17" fmla="*/ 1470069 h 1470069"/>
              <a:gd name="connsiteX18" fmla="*/ 841639 w 1593896"/>
              <a:gd name="connsiteY18" fmla="*/ 1470069 h 1470069"/>
              <a:gd name="connsiteX19" fmla="*/ 892843 w 1593896"/>
              <a:gd name="connsiteY19" fmla="*/ 1448884 h 1470069"/>
              <a:gd name="connsiteX20" fmla="*/ 1585104 w 1593896"/>
              <a:gd name="connsiteY20" fmla="*/ 756213 h 1470069"/>
              <a:gd name="connsiteX21" fmla="*/ 1585170 w 1593896"/>
              <a:gd name="connsiteY21" fmla="*/ 713892 h 1470069"/>
              <a:gd name="connsiteX22" fmla="*/ 1585104 w 1593896"/>
              <a:gd name="connsiteY22" fmla="*/ 713829 h 1470069"/>
              <a:gd name="connsiteX23" fmla="*/ 892803 w 1593896"/>
              <a:gd name="connsiteY23" fmla="*/ 21212 h 1470069"/>
              <a:gd name="connsiteX24" fmla="*/ 841639 w 1593896"/>
              <a:gd name="connsiteY24" fmla="*/ 0 h 1470069"/>
              <a:gd name="connsiteX25" fmla="*/ 706591 w 1593896"/>
              <a:gd name="connsiteY25" fmla="*/ 0 h 1470069"/>
              <a:gd name="connsiteX26" fmla="*/ 697815 w 1593896"/>
              <a:gd name="connsiteY26" fmla="*/ 21212 h 1470069"/>
              <a:gd name="connsiteX27" fmla="*/ 1411250 w 1593896"/>
              <a:gd name="connsiteY27" fmla="*/ 735028 h 1470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593896" h="1470069">
                <a:moveTo>
                  <a:pt x="814486" y="1332097"/>
                </a:moveTo>
                <a:lnTo>
                  <a:pt x="666120" y="1332097"/>
                </a:lnTo>
                <a:lnTo>
                  <a:pt x="1258610" y="739265"/>
                </a:lnTo>
                <a:lnTo>
                  <a:pt x="540953" y="21212"/>
                </a:lnTo>
                <a:cubicBezTo>
                  <a:pt x="529234" y="9500"/>
                  <a:pt x="506355" y="0"/>
                  <a:pt x="489762" y="0"/>
                </a:cubicBezTo>
                <a:lnTo>
                  <a:pt x="15569" y="0"/>
                </a:lnTo>
                <a:cubicBezTo>
                  <a:pt x="-1011" y="0"/>
                  <a:pt x="-4940" y="9500"/>
                  <a:pt x="6793" y="21212"/>
                </a:cubicBezTo>
                <a:lnTo>
                  <a:pt x="720214" y="735028"/>
                </a:lnTo>
                <a:lnTo>
                  <a:pt x="6766" y="1448884"/>
                </a:lnTo>
                <a:cubicBezTo>
                  <a:pt x="-4966" y="1460556"/>
                  <a:pt x="-1064" y="1470069"/>
                  <a:pt x="15555" y="1470069"/>
                </a:cubicBezTo>
                <a:lnTo>
                  <a:pt x="150590" y="1470069"/>
                </a:lnTo>
                <a:cubicBezTo>
                  <a:pt x="167170" y="1470069"/>
                  <a:pt x="190062" y="1460556"/>
                  <a:pt x="201768" y="1448884"/>
                </a:cubicBezTo>
                <a:lnTo>
                  <a:pt x="915216" y="735028"/>
                </a:lnTo>
                <a:lnTo>
                  <a:pt x="318492" y="137958"/>
                </a:lnTo>
                <a:lnTo>
                  <a:pt x="462662" y="137958"/>
                </a:lnTo>
                <a:lnTo>
                  <a:pt x="1063581" y="739265"/>
                </a:lnTo>
                <a:lnTo>
                  <a:pt x="354381" y="1448884"/>
                </a:lnTo>
                <a:cubicBezTo>
                  <a:pt x="342689" y="1460556"/>
                  <a:pt x="346604" y="1470069"/>
                  <a:pt x="363157" y="1470069"/>
                </a:cubicBezTo>
                <a:lnTo>
                  <a:pt x="841639" y="1470069"/>
                </a:lnTo>
                <a:cubicBezTo>
                  <a:pt x="858219" y="1470069"/>
                  <a:pt x="881098" y="1460556"/>
                  <a:pt x="892843" y="1448884"/>
                </a:cubicBezTo>
                <a:lnTo>
                  <a:pt x="1585104" y="756213"/>
                </a:lnTo>
                <a:cubicBezTo>
                  <a:pt x="1596796" y="744544"/>
                  <a:pt x="1596836" y="725596"/>
                  <a:pt x="1585170" y="713892"/>
                </a:cubicBezTo>
                <a:cubicBezTo>
                  <a:pt x="1585144" y="713870"/>
                  <a:pt x="1585131" y="713850"/>
                  <a:pt x="1585104" y="713829"/>
                </a:cubicBezTo>
                <a:lnTo>
                  <a:pt x="892803" y="21212"/>
                </a:lnTo>
                <a:cubicBezTo>
                  <a:pt x="881124" y="9527"/>
                  <a:pt x="858219" y="0"/>
                  <a:pt x="841639" y="0"/>
                </a:cubicBezTo>
                <a:lnTo>
                  <a:pt x="706591" y="0"/>
                </a:lnTo>
                <a:cubicBezTo>
                  <a:pt x="690051" y="0"/>
                  <a:pt x="686096" y="9527"/>
                  <a:pt x="697815" y="21212"/>
                </a:cubicBezTo>
                <a:lnTo>
                  <a:pt x="1411250" y="735028"/>
                </a:lnTo>
                <a:close/>
              </a:path>
            </a:pathLst>
          </a:custGeom>
          <a:noFill/>
          <a:ln w="9525" cap="flat">
            <a:solidFill>
              <a:schemeClr val="bg1">
                <a:lumMod val="6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8595B"/>
              </a:solidFill>
              <a:effectLst/>
              <a:uLnTx/>
              <a:uFillTx/>
              <a:latin typeface="Corbel" panose="020B0503020204020204"/>
              <a:ea typeface="+mn-ea"/>
              <a:cs typeface="+mn-cs"/>
            </a:endParaRPr>
          </a:p>
        </p:txBody>
      </p:sp>
      <p:sp>
        <p:nvSpPr>
          <p:cNvPr id="12" name="TextBox 11">
            <a:extLst>
              <a:ext uri="{FF2B5EF4-FFF2-40B4-BE49-F238E27FC236}">
                <a16:creationId xmlns:a16="http://schemas.microsoft.com/office/drawing/2014/main" id="{688BBBDD-1E4C-C57C-423D-CC9AB9AF557F}"/>
              </a:ext>
            </a:extLst>
          </p:cNvPr>
          <p:cNvSpPr txBox="1"/>
          <p:nvPr/>
        </p:nvSpPr>
        <p:spPr>
          <a:xfrm>
            <a:off x="7731947" y="1986436"/>
            <a:ext cx="324854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8595B"/>
                </a:solidFill>
                <a:effectLst/>
                <a:uLnTx/>
                <a:uFillTx/>
                <a:latin typeface="Corbel" panose="020B0503020204020204"/>
                <a:ea typeface="+mn-ea"/>
                <a:cs typeface="+mn-cs"/>
              </a:rPr>
              <a:t>EV CONSIDERATION WITH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8595B"/>
                </a:solidFill>
                <a:effectLst/>
                <a:uLnTx/>
                <a:uFillTx/>
                <a:latin typeface="Corbel" panose="020B0503020204020204"/>
                <a:ea typeface="+mn-ea"/>
                <a:cs typeface="+mn-cs"/>
              </a:rPr>
              <a:t>BATTERY DEGRADATION</a:t>
            </a:r>
          </a:p>
        </p:txBody>
      </p:sp>
      <p:sp>
        <p:nvSpPr>
          <p:cNvPr id="13" name="Freeform 46">
            <a:extLst>
              <a:ext uri="{FF2B5EF4-FFF2-40B4-BE49-F238E27FC236}">
                <a16:creationId xmlns:a16="http://schemas.microsoft.com/office/drawing/2014/main" id="{E4A87E02-58F0-2195-8A3E-C9C08FD02CAC}"/>
              </a:ext>
            </a:extLst>
          </p:cNvPr>
          <p:cNvSpPr/>
          <p:nvPr/>
        </p:nvSpPr>
        <p:spPr>
          <a:xfrm>
            <a:off x="9209060" y="5059868"/>
            <a:ext cx="488193" cy="450266"/>
          </a:xfrm>
          <a:custGeom>
            <a:avLst/>
            <a:gdLst>
              <a:gd name="connsiteX0" fmla="*/ 814486 w 1593896"/>
              <a:gd name="connsiteY0" fmla="*/ 1332097 h 1470069"/>
              <a:gd name="connsiteX1" fmla="*/ 666120 w 1593896"/>
              <a:gd name="connsiteY1" fmla="*/ 1332097 h 1470069"/>
              <a:gd name="connsiteX2" fmla="*/ 1258610 w 1593896"/>
              <a:gd name="connsiteY2" fmla="*/ 739265 h 1470069"/>
              <a:gd name="connsiteX3" fmla="*/ 540953 w 1593896"/>
              <a:gd name="connsiteY3" fmla="*/ 21212 h 1470069"/>
              <a:gd name="connsiteX4" fmla="*/ 489762 w 1593896"/>
              <a:gd name="connsiteY4" fmla="*/ 0 h 1470069"/>
              <a:gd name="connsiteX5" fmla="*/ 15569 w 1593896"/>
              <a:gd name="connsiteY5" fmla="*/ 0 h 1470069"/>
              <a:gd name="connsiteX6" fmla="*/ 6793 w 1593896"/>
              <a:gd name="connsiteY6" fmla="*/ 21212 h 1470069"/>
              <a:gd name="connsiteX7" fmla="*/ 720214 w 1593896"/>
              <a:gd name="connsiteY7" fmla="*/ 735028 h 1470069"/>
              <a:gd name="connsiteX8" fmla="*/ 6766 w 1593896"/>
              <a:gd name="connsiteY8" fmla="*/ 1448884 h 1470069"/>
              <a:gd name="connsiteX9" fmla="*/ 15555 w 1593896"/>
              <a:gd name="connsiteY9" fmla="*/ 1470069 h 1470069"/>
              <a:gd name="connsiteX10" fmla="*/ 150590 w 1593896"/>
              <a:gd name="connsiteY10" fmla="*/ 1470069 h 1470069"/>
              <a:gd name="connsiteX11" fmla="*/ 201768 w 1593896"/>
              <a:gd name="connsiteY11" fmla="*/ 1448884 h 1470069"/>
              <a:gd name="connsiteX12" fmla="*/ 915216 w 1593896"/>
              <a:gd name="connsiteY12" fmla="*/ 735028 h 1470069"/>
              <a:gd name="connsiteX13" fmla="*/ 318492 w 1593896"/>
              <a:gd name="connsiteY13" fmla="*/ 137958 h 1470069"/>
              <a:gd name="connsiteX14" fmla="*/ 462662 w 1593896"/>
              <a:gd name="connsiteY14" fmla="*/ 137958 h 1470069"/>
              <a:gd name="connsiteX15" fmla="*/ 1063581 w 1593896"/>
              <a:gd name="connsiteY15" fmla="*/ 739265 h 1470069"/>
              <a:gd name="connsiteX16" fmla="*/ 354381 w 1593896"/>
              <a:gd name="connsiteY16" fmla="*/ 1448884 h 1470069"/>
              <a:gd name="connsiteX17" fmla="*/ 363157 w 1593896"/>
              <a:gd name="connsiteY17" fmla="*/ 1470069 h 1470069"/>
              <a:gd name="connsiteX18" fmla="*/ 841639 w 1593896"/>
              <a:gd name="connsiteY18" fmla="*/ 1470069 h 1470069"/>
              <a:gd name="connsiteX19" fmla="*/ 892843 w 1593896"/>
              <a:gd name="connsiteY19" fmla="*/ 1448884 h 1470069"/>
              <a:gd name="connsiteX20" fmla="*/ 1585104 w 1593896"/>
              <a:gd name="connsiteY20" fmla="*/ 756213 h 1470069"/>
              <a:gd name="connsiteX21" fmla="*/ 1585170 w 1593896"/>
              <a:gd name="connsiteY21" fmla="*/ 713892 h 1470069"/>
              <a:gd name="connsiteX22" fmla="*/ 1585104 w 1593896"/>
              <a:gd name="connsiteY22" fmla="*/ 713829 h 1470069"/>
              <a:gd name="connsiteX23" fmla="*/ 892803 w 1593896"/>
              <a:gd name="connsiteY23" fmla="*/ 21212 h 1470069"/>
              <a:gd name="connsiteX24" fmla="*/ 841639 w 1593896"/>
              <a:gd name="connsiteY24" fmla="*/ 0 h 1470069"/>
              <a:gd name="connsiteX25" fmla="*/ 706591 w 1593896"/>
              <a:gd name="connsiteY25" fmla="*/ 0 h 1470069"/>
              <a:gd name="connsiteX26" fmla="*/ 697815 w 1593896"/>
              <a:gd name="connsiteY26" fmla="*/ 21212 h 1470069"/>
              <a:gd name="connsiteX27" fmla="*/ 1411250 w 1593896"/>
              <a:gd name="connsiteY27" fmla="*/ 735028 h 1470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593896" h="1470069">
                <a:moveTo>
                  <a:pt x="814486" y="1332097"/>
                </a:moveTo>
                <a:lnTo>
                  <a:pt x="666120" y="1332097"/>
                </a:lnTo>
                <a:lnTo>
                  <a:pt x="1258610" y="739265"/>
                </a:lnTo>
                <a:lnTo>
                  <a:pt x="540953" y="21212"/>
                </a:lnTo>
                <a:cubicBezTo>
                  <a:pt x="529234" y="9500"/>
                  <a:pt x="506355" y="0"/>
                  <a:pt x="489762" y="0"/>
                </a:cubicBezTo>
                <a:lnTo>
                  <a:pt x="15569" y="0"/>
                </a:lnTo>
                <a:cubicBezTo>
                  <a:pt x="-1011" y="0"/>
                  <a:pt x="-4940" y="9500"/>
                  <a:pt x="6793" y="21212"/>
                </a:cubicBezTo>
                <a:lnTo>
                  <a:pt x="720214" y="735028"/>
                </a:lnTo>
                <a:lnTo>
                  <a:pt x="6766" y="1448884"/>
                </a:lnTo>
                <a:cubicBezTo>
                  <a:pt x="-4966" y="1460556"/>
                  <a:pt x="-1064" y="1470069"/>
                  <a:pt x="15555" y="1470069"/>
                </a:cubicBezTo>
                <a:lnTo>
                  <a:pt x="150590" y="1470069"/>
                </a:lnTo>
                <a:cubicBezTo>
                  <a:pt x="167170" y="1470069"/>
                  <a:pt x="190062" y="1460556"/>
                  <a:pt x="201768" y="1448884"/>
                </a:cubicBezTo>
                <a:lnTo>
                  <a:pt x="915216" y="735028"/>
                </a:lnTo>
                <a:lnTo>
                  <a:pt x="318492" y="137958"/>
                </a:lnTo>
                <a:lnTo>
                  <a:pt x="462662" y="137958"/>
                </a:lnTo>
                <a:lnTo>
                  <a:pt x="1063581" y="739265"/>
                </a:lnTo>
                <a:lnTo>
                  <a:pt x="354381" y="1448884"/>
                </a:lnTo>
                <a:cubicBezTo>
                  <a:pt x="342689" y="1460556"/>
                  <a:pt x="346604" y="1470069"/>
                  <a:pt x="363157" y="1470069"/>
                </a:cubicBezTo>
                <a:lnTo>
                  <a:pt x="841639" y="1470069"/>
                </a:lnTo>
                <a:cubicBezTo>
                  <a:pt x="858219" y="1470069"/>
                  <a:pt x="881098" y="1460556"/>
                  <a:pt x="892843" y="1448884"/>
                </a:cubicBezTo>
                <a:lnTo>
                  <a:pt x="1585104" y="756213"/>
                </a:lnTo>
                <a:cubicBezTo>
                  <a:pt x="1596796" y="744544"/>
                  <a:pt x="1596836" y="725596"/>
                  <a:pt x="1585170" y="713892"/>
                </a:cubicBezTo>
                <a:cubicBezTo>
                  <a:pt x="1585144" y="713870"/>
                  <a:pt x="1585131" y="713850"/>
                  <a:pt x="1585104" y="713829"/>
                </a:cubicBezTo>
                <a:lnTo>
                  <a:pt x="892803" y="21212"/>
                </a:lnTo>
                <a:cubicBezTo>
                  <a:pt x="881124" y="9527"/>
                  <a:pt x="858219" y="0"/>
                  <a:pt x="841639" y="0"/>
                </a:cubicBezTo>
                <a:lnTo>
                  <a:pt x="706591" y="0"/>
                </a:lnTo>
                <a:cubicBezTo>
                  <a:pt x="690051" y="0"/>
                  <a:pt x="686096" y="9527"/>
                  <a:pt x="697815" y="21212"/>
                </a:cubicBezTo>
                <a:lnTo>
                  <a:pt x="1411250" y="735028"/>
                </a:lnTo>
                <a:close/>
              </a:path>
            </a:pathLst>
          </a:custGeom>
          <a:noFill/>
          <a:ln w="9525" cap="flat">
            <a:solidFill>
              <a:schemeClr val="bg1">
                <a:lumMod val="6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8595B"/>
              </a:solidFill>
              <a:effectLst/>
              <a:uLnTx/>
              <a:uFillTx/>
              <a:latin typeface="Corbel" panose="020B0503020204020204"/>
              <a:ea typeface="+mn-ea"/>
              <a:cs typeface="+mn-cs"/>
            </a:endParaRPr>
          </a:p>
        </p:txBody>
      </p:sp>
      <p:sp>
        <p:nvSpPr>
          <p:cNvPr id="14" name="TextBox 13">
            <a:extLst>
              <a:ext uri="{FF2B5EF4-FFF2-40B4-BE49-F238E27FC236}">
                <a16:creationId xmlns:a16="http://schemas.microsoft.com/office/drawing/2014/main" id="{1B3511E4-F20B-D65E-52C6-76A4BE3C145E}"/>
              </a:ext>
            </a:extLst>
          </p:cNvPr>
          <p:cNvSpPr txBox="1"/>
          <p:nvPr/>
        </p:nvSpPr>
        <p:spPr>
          <a:xfrm>
            <a:off x="7033409" y="2955954"/>
            <a:ext cx="208049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116FBA"/>
                </a:solidFill>
                <a:effectLst/>
                <a:uLnTx/>
                <a:uFillTx/>
                <a:latin typeface="Corbel" panose="020B0503020204020204"/>
                <a:ea typeface="+mn-ea"/>
                <a:cs typeface="+mn-cs"/>
              </a:rPr>
              <a:t>WITHOUT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58595B"/>
                </a:solidFill>
                <a:effectLst/>
                <a:uLnTx/>
                <a:uFillTx/>
                <a:latin typeface="Corbel" panose="020B0503020204020204"/>
                <a:ea typeface="+mn-ea"/>
                <a:cs typeface="+mn-cs"/>
              </a:rPr>
              <a:t>Battery Certificate</a:t>
            </a:r>
          </a:p>
        </p:txBody>
      </p:sp>
      <p:sp>
        <p:nvSpPr>
          <p:cNvPr id="15" name="TextBox 14">
            <a:extLst>
              <a:ext uri="{FF2B5EF4-FFF2-40B4-BE49-F238E27FC236}">
                <a16:creationId xmlns:a16="http://schemas.microsoft.com/office/drawing/2014/main" id="{F3D8CDFB-5E90-5B50-B510-3EE99306024A}"/>
              </a:ext>
            </a:extLst>
          </p:cNvPr>
          <p:cNvSpPr txBox="1"/>
          <p:nvPr/>
        </p:nvSpPr>
        <p:spPr>
          <a:xfrm>
            <a:off x="9725809" y="2955954"/>
            <a:ext cx="208049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6ACF0"/>
                </a:solidFill>
                <a:effectLst/>
                <a:uLnTx/>
                <a:uFillTx/>
                <a:latin typeface="Corbel" panose="020B0503020204020204"/>
                <a:ea typeface="+mn-ea"/>
                <a:cs typeface="+mn-cs"/>
              </a:rPr>
              <a:t>WITH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58595B"/>
                </a:solidFill>
                <a:effectLst/>
                <a:uLnTx/>
                <a:uFillTx/>
                <a:latin typeface="Corbel" panose="020B0503020204020204"/>
                <a:ea typeface="+mn-ea"/>
                <a:cs typeface="+mn-cs"/>
              </a:rPr>
              <a:t>Battery Certificate</a:t>
            </a:r>
          </a:p>
        </p:txBody>
      </p:sp>
      <p:sp>
        <p:nvSpPr>
          <p:cNvPr id="16" name="TextBox 15">
            <a:extLst>
              <a:ext uri="{FF2B5EF4-FFF2-40B4-BE49-F238E27FC236}">
                <a16:creationId xmlns:a16="http://schemas.microsoft.com/office/drawing/2014/main" id="{5A0495F7-E4A1-1B51-13F8-F3BD1808BBCB}"/>
              </a:ext>
            </a:extLst>
          </p:cNvPr>
          <p:cNvSpPr txBox="1"/>
          <p:nvPr/>
        </p:nvSpPr>
        <p:spPr>
          <a:xfrm>
            <a:off x="7233375" y="3671638"/>
            <a:ext cx="1717964" cy="206210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116FBA"/>
                </a:solidFill>
                <a:effectLst/>
                <a:uLnTx/>
                <a:uFillTx/>
                <a:latin typeface="Corbel" panose="020B0503020204020204"/>
                <a:ea typeface="+mn-ea"/>
                <a:cs typeface="+mn-cs"/>
              </a:rPr>
              <a:t>66%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58595B"/>
                </a:solidFill>
                <a:effectLst/>
                <a:uLnTx/>
                <a:uFillTx/>
                <a:latin typeface="Corbel" panose="020B0503020204020204"/>
                <a:ea typeface="+mn-ea"/>
                <a:cs typeface="+mn-cs"/>
              </a:rPr>
              <a:t>(with 20% degradation)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8595B"/>
              </a:solidFill>
              <a:effectLst/>
              <a:uLnTx/>
              <a:uFillTx/>
              <a:latin typeface="Corbel" panose="020B0503020204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116FBA"/>
                </a:solidFill>
                <a:effectLst/>
                <a:uLnTx/>
                <a:uFillTx/>
                <a:latin typeface="Corbel" panose="020B0503020204020204"/>
                <a:ea typeface="+mn-ea"/>
                <a:cs typeface="+mn-cs"/>
              </a:rPr>
              <a:t>36%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58595B"/>
                </a:solidFill>
                <a:effectLst/>
                <a:uLnTx/>
                <a:uFillTx/>
                <a:latin typeface="Corbel" panose="020B0503020204020204"/>
                <a:ea typeface="+mn-ea"/>
                <a:cs typeface="+mn-cs"/>
              </a:rPr>
              <a:t>(with 30% degradation)</a:t>
            </a:r>
            <a:endParaRPr kumimoji="0" lang="en-US" sz="1800" b="0" i="0" u="none" strike="noStrike" kern="1200" cap="none" spc="0" normalizeH="0" baseline="0" noProof="0">
              <a:ln>
                <a:noFill/>
              </a:ln>
              <a:solidFill>
                <a:srgbClr val="58595B"/>
              </a:solidFill>
              <a:effectLst/>
              <a:uLnTx/>
              <a:uFillTx/>
              <a:latin typeface="Corbel" panose="020B0503020204020204"/>
              <a:ea typeface="+mn-ea"/>
              <a:cs typeface="+mn-cs"/>
            </a:endParaRPr>
          </a:p>
        </p:txBody>
      </p:sp>
      <p:sp>
        <p:nvSpPr>
          <p:cNvPr id="17" name="TextBox 16">
            <a:extLst>
              <a:ext uri="{FF2B5EF4-FFF2-40B4-BE49-F238E27FC236}">
                <a16:creationId xmlns:a16="http://schemas.microsoft.com/office/drawing/2014/main" id="{F9365042-C336-9874-6A5F-B4852EC06594}"/>
              </a:ext>
            </a:extLst>
          </p:cNvPr>
          <p:cNvSpPr txBox="1"/>
          <p:nvPr/>
        </p:nvSpPr>
        <p:spPr>
          <a:xfrm>
            <a:off x="9905917" y="3671638"/>
            <a:ext cx="1717964" cy="206210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6ACF0"/>
                </a:solidFill>
                <a:effectLst/>
                <a:uLnTx/>
                <a:uFillTx/>
                <a:latin typeface="Corbel" panose="020B0503020204020204"/>
                <a:ea typeface="+mn-ea"/>
                <a:cs typeface="+mn-cs"/>
              </a:rPr>
              <a:t>72%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58595B"/>
                </a:solidFill>
                <a:effectLst/>
                <a:uLnTx/>
                <a:uFillTx/>
                <a:latin typeface="Corbel" panose="020B0503020204020204"/>
                <a:ea typeface="+mn-ea"/>
                <a:cs typeface="+mn-cs"/>
              </a:rPr>
              <a:t>(with 20% degradation)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8595B"/>
              </a:solidFill>
              <a:effectLst/>
              <a:uLnTx/>
              <a:uFillTx/>
              <a:latin typeface="Corbel" panose="020B0503020204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6ACF0"/>
                </a:solidFill>
                <a:effectLst/>
                <a:uLnTx/>
                <a:uFillTx/>
                <a:latin typeface="Corbel" panose="020B0503020204020204"/>
                <a:ea typeface="+mn-ea"/>
                <a:cs typeface="+mn-cs"/>
              </a:rPr>
              <a:t>41%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58595B"/>
                </a:solidFill>
                <a:effectLst/>
                <a:uLnTx/>
                <a:uFillTx/>
                <a:latin typeface="Corbel" panose="020B0503020204020204"/>
                <a:ea typeface="+mn-ea"/>
                <a:cs typeface="+mn-cs"/>
              </a:rPr>
              <a:t>(with 30% degradation)</a:t>
            </a:r>
            <a:endParaRPr kumimoji="0" lang="en-US" sz="1800" b="0" i="0" u="none" strike="noStrike" kern="1200" cap="none" spc="0" normalizeH="0" baseline="0" noProof="0">
              <a:ln>
                <a:noFill/>
              </a:ln>
              <a:solidFill>
                <a:srgbClr val="58595B"/>
              </a:solidFill>
              <a:effectLst/>
              <a:uLnTx/>
              <a:uFillTx/>
              <a:latin typeface="Corbel" panose="020B0503020204020204"/>
              <a:ea typeface="+mn-ea"/>
              <a:cs typeface="+mn-cs"/>
            </a:endParaRPr>
          </a:p>
        </p:txBody>
      </p:sp>
      <p:grpSp>
        <p:nvGrpSpPr>
          <p:cNvPr id="18" name="Group 17">
            <a:extLst>
              <a:ext uri="{FF2B5EF4-FFF2-40B4-BE49-F238E27FC236}">
                <a16:creationId xmlns:a16="http://schemas.microsoft.com/office/drawing/2014/main" id="{566EAF80-0B7E-3C94-4B0E-7AE879E5482E}"/>
              </a:ext>
            </a:extLst>
          </p:cNvPr>
          <p:cNvGrpSpPr/>
          <p:nvPr/>
        </p:nvGrpSpPr>
        <p:grpSpPr>
          <a:xfrm>
            <a:off x="3530197" y="2988411"/>
            <a:ext cx="2521742" cy="2489200"/>
            <a:chOff x="3530197" y="2785211"/>
            <a:chExt cx="2521742" cy="2489200"/>
          </a:xfrm>
        </p:grpSpPr>
        <p:sp>
          <p:nvSpPr>
            <p:cNvPr id="19" name="Oval 18">
              <a:extLst>
                <a:ext uri="{FF2B5EF4-FFF2-40B4-BE49-F238E27FC236}">
                  <a16:creationId xmlns:a16="http://schemas.microsoft.com/office/drawing/2014/main" id="{F0704F61-BF8F-E20C-CC19-C3BA42ECE9D0}"/>
                </a:ext>
              </a:extLst>
            </p:cNvPr>
            <p:cNvSpPr/>
            <p:nvPr/>
          </p:nvSpPr>
          <p:spPr>
            <a:xfrm>
              <a:off x="3562739" y="2785211"/>
              <a:ext cx="2489200" cy="2489200"/>
            </a:xfrm>
            <a:prstGeom prst="ellipse">
              <a:avLst/>
            </a:prstGeom>
            <a:solidFill>
              <a:srgbClr val="073D76"/>
            </a:solidFill>
            <a:ln w="12700" cap="flat">
              <a:noFill/>
              <a:miter lim="400000"/>
            </a:ln>
            <a:effectLst/>
            <a:extLst>
              <a:ext uri="{C572A759-6A51-4108-AA02-DFA0A04FC94B}">
                <ma14:wrappingTextBoxFlag xmlns="" xmlns:ma14="http://schemas.microsoft.com/office/mac/drawingml/2011/main" val="1"/>
              </a:ext>
            </a:extLst>
          </p:spPr>
          <p:txBody>
            <a:bodyPr wrap="square" lIns="36285" tIns="36285" rIns="36285" bIns="36285" numCol="1" rtlCol="0" anchor="ctr">
              <a:noAutofit/>
            </a:bodyPr>
            <a:lstStyle/>
            <a:p>
              <a:pPr marL="0" marR="0" lvl="0" indent="0" algn="ctr" defTabSz="410662" rtl="0" eaLnBrk="1" fontAlgn="auto" latinLnBrk="0" hangingPunct="0">
                <a:lnSpc>
                  <a:spcPct val="80000"/>
                </a:lnSpc>
                <a:spcBef>
                  <a:spcPts val="0"/>
                </a:spcBef>
                <a:spcAft>
                  <a:spcPts val="0"/>
                </a:spcAft>
                <a:buClrTx/>
                <a:buSzTx/>
                <a:buFontTx/>
                <a:buNone/>
                <a:tabLst/>
                <a:defRPr/>
              </a:pPr>
              <a:endParaRPr kumimoji="0" lang="en-US" sz="1800" b="0" i="1" u="none" strike="noStrike" kern="1200" cap="none" spc="0" normalizeH="0" baseline="0" noProof="0">
                <a:ln>
                  <a:noFill/>
                </a:ln>
                <a:solidFill>
                  <a:srgbClr val="FFFFFF"/>
                </a:solidFill>
                <a:effectLst/>
                <a:uLnTx/>
                <a:uFillTx/>
                <a:latin typeface="Arial"/>
                <a:ea typeface="Calibri"/>
                <a:cs typeface="Arial"/>
              </a:endParaRPr>
            </a:p>
          </p:txBody>
        </p:sp>
        <p:sp>
          <p:nvSpPr>
            <p:cNvPr id="20" name="TextBox 19">
              <a:extLst>
                <a:ext uri="{FF2B5EF4-FFF2-40B4-BE49-F238E27FC236}">
                  <a16:creationId xmlns:a16="http://schemas.microsoft.com/office/drawing/2014/main" id="{F5A3A736-B06B-D69A-9DA9-E00854457CCC}"/>
                </a:ext>
              </a:extLst>
            </p:cNvPr>
            <p:cNvSpPr txBox="1"/>
            <p:nvPr/>
          </p:nvSpPr>
          <p:spPr>
            <a:xfrm>
              <a:off x="3530197" y="3266695"/>
              <a:ext cx="2489200" cy="11695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0" b="1" i="0" u="none" strike="noStrike" kern="1200" cap="none" spc="0" normalizeH="0" baseline="0" noProof="0">
                  <a:ln>
                    <a:noFill/>
                  </a:ln>
                  <a:solidFill>
                    <a:srgbClr val="FFFFFF"/>
                  </a:solidFill>
                  <a:effectLst/>
                  <a:uLnTx/>
                  <a:uFillTx/>
                  <a:latin typeface="Corbel" panose="020B0503020204020204"/>
                  <a:ea typeface="+mn-ea"/>
                  <a:cs typeface="+mn-cs"/>
                </a:rPr>
                <a:t>$20K</a:t>
              </a:r>
            </a:p>
          </p:txBody>
        </p:sp>
        <p:grpSp>
          <p:nvGrpSpPr>
            <p:cNvPr id="21" name="Group 20">
              <a:extLst>
                <a:ext uri="{FF2B5EF4-FFF2-40B4-BE49-F238E27FC236}">
                  <a16:creationId xmlns:a16="http://schemas.microsoft.com/office/drawing/2014/main" id="{0215E4D8-6278-66B6-CFB0-0B7A7A46D772}"/>
                </a:ext>
              </a:extLst>
            </p:cNvPr>
            <p:cNvGrpSpPr/>
            <p:nvPr/>
          </p:nvGrpSpPr>
          <p:grpSpPr>
            <a:xfrm>
              <a:off x="4417360" y="4351098"/>
              <a:ext cx="856158" cy="682725"/>
              <a:chOff x="1112838" y="1022350"/>
              <a:chExt cx="493713" cy="393701"/>
            </a:xfrm>
            <a:solidFill>
              <a:schemeClr val="bg1"/>
            </a:solidFill>
          </p:grpSpPr>
          <p:sp>
            <p:nvSpPr>
              <p:cNvPr id="22" name="Freeform 9">
                <a:extLst>
                  <a:ext uri="{FF2B5EF4-FFF2-40B4-BE49-F238E27FC236}">
                    <a16:creationId xmlns:a16="http://schemas.microsoft.com/office/drawing/2014/main" id="{3E99B298-E168-B64A-E63D-F2C0A4DEB2A3}"/>
                  </a:ext>
                </a:extLst>
              </p:cNvPr>
              <p:cNvSpPr>
                <a:spLocks noEditPoints="1"/>
              </p:cNvSpPr>
              <p:nvPr/>
            </p:nvSpPr>
            <p:spPr bwMode="auto">
              <a:xfrm>
                <a:off x="1112838" y="1022350"/>
                <a:ext cx="436563" cy="334963"/>
              </a:xfrm>
              <a:custGeom>
                <a:avLst/>
                <a:gdLst>
                  <a:gd name="T0" fmla="*/ 268 w 307"/>
                  <a:gd name="T1" fmla="*/ 104 h 236"/>
                  <a:gd name="T2" fmla="*/ 289 w 307"/>
                  <a:gd name="T3" fmla="*/ 106 h 236"/>
                  <a:gd name="T4" fmla="*/ 280 w 307"/>
                  <a:gd name="T5" fmla="*/ 85 h 236"/>
                  <a:gd name="T6" fmla="*/ 304 w 307"/>
                  <a:gd name="T7" fmla="*/ 70 h 236"/>
                  <a:gd name="T8" fmla="*/ 278 w 307"/>
                  <a:gd name="T9" fmla="*/ 54 h 236"/>
                  <a:gd name="T10" fmla="*/ 269 w 307"/>
                  <a:gd name="T11" fmla="*/ 62 h 236"/>
                  <a:gd name="T12" fmla="*/ 235 w 307"/>
                  <a:gd name="T13" fmla="*/ 8 h 236"/>
                  <a:gd name="T14" fmla="*/ 154 w 307"/>
                  <a:gd name="T15" fmla="*/ 0 h 236"/>
                  <a:gd name="T16" fmla="*/ 72 w 307"/>
                  <a:gd name="T17" fmla="*/ 8 h 236"/>
                  <a:gd name="T18" fmla="*/ 38 w 307"/>
                  <a:gd name="T19" fmla="*/ 62 h 236"/>
                  <a:gd name="T20" fmla="*/ 29 w 307"/>
                  <a:gd name="T21" fmla="*/ 54 h 236"/>
                  <a:gd name="T22" fmla="*/ 3 w 307"/>
                  <a:gd name="T23" fmla="*/ 70 h 236"/>
                  <a:gd name="T24" fmla="*/ 27 w 307"/>
                  <a:gd name="T25" fmla="*/ 85 h 236"/>
                  <a:gd name="T26" fmla="*/ 17 w 307"/>
                  <a:gd name="T27" fmla="*/ 107 h 236"/>
                  <a:gd name="T28" fmla="*/ 4 w 307"/>
                  <a:gd name="T29" fmla="*/ 130 h 236"/>
                  <a:gd name="T30" fmla="*/ 4 w 307"/>
                  <a:gd name="T31" fmla="*/ 229 h 236"/>
                  <a:gd name="T32" fmla="*/ 12 w 307"/>
                  <a:gd name="T33" fmla="*/ 236 h 236"/>
                  <a:gd name="T34" fmla="*/ 45 w 307"/>
                  <a:gd name="T35" fmla="*/ 236 h 236"/>
                  <a:gd name="T36" fmla="*/ 52 w 307"/>
                  <a:gd name="T37" fmla="*/ 229 h 236"/>
                  <a:gd name="T38" fmla="*/ 52 w 307"/>
                  <a:gd name="T39" fmla="*/ 214 h 236"/>
                  <a:gd name="T40" fmla="*/ 154 w 307"/>
                  <a:gd name="T41" fmla="*/ 214 h 236"/>
                  <a:gd name="T42" fmla="*/ 175 w 307"/>
                  <a:gd name="T43" fmla="*/ 214 h 236"/>
                  <a:gd name="T44" fmla="*/ 173 w 307"/>
                  <a:gd name="T45" fmla="*/ 198 h 236"/>
                  <a:gd name="T46" fmla="*/ 268 w 307"/>
                  <a:gd name="T47" fmla="*/ 104 h 236"/>
                  <a:gd name="T48" fmla="*/ 42 w 307"/>
                  <a:gd name="T49" fmla="*/ 156 h 236"/>
                  <a:gd name="T50" fmla="*/ 25 w 307"/>
                  <a:gd name="T51" fmla="*/ 139 h 236"/>
                  <a:gd name="T52" fmla="*/ 42 w 307"/>
                  <a:gd name="T53" fmla="*/ 122 h 236"/>
                  <a:gd name="T54" fmla="*/ 59 w 307"/>
                  <a:gd name="T55" fmla="*/ 139 h 236"/>
                  <a:gd name="T56" fmla="*/ 42 w 307"/>
                  <a:gd name="T57" fmla="*/ 156 h 236"/>
                  <a:gd name="T58" fmla="*/ 62 w 307"/>
                  <a:gd name="T59" fmla="*/ 76 h 236"/>
                  <a:gd name="T60" fmla="*/ 85 w 307"/>
                  <a:gd name="T61" fmla="*/ 26 h 236"/>
                  <a:gd name="T62" fmla="*/ 154 w 307"/>
                  <a:gd name="T63" fmla="*/ 21 h 236"/>
                  <a:gd name="T64" fmla="*/ 222 w 307"/>
                  <a:gd name="T65" fmla="*/ 26 h 236"/>
                  <a:gd name="T66" fmla="*/ 245 w 307"/>
                  <a:gd name="T67" fmla="*/ 76 h 236"/>
                  <a:gd name="T68" fmla="*/ 154 w 307"/>
                  <a:gd name="T69" fmla="*/ 76 h 236"/>
                  <a:gd name="T70" fmla="*/ 62 w 307"/>
                  <a:gd name="T71" fmla="*/ 76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07" h="236">
                    <a:moveTo>
                      <a:pt x="268" y="104"/>
                    </a:moveTo>
                    <a:cubicBezTo>
                      <a:pt x="275" y="104"/>
                      <a:pt x="283" y="105"/>
                      <a:pt x="289" y="106"/>
                    </a:cubicBezTo>
                    <a:cubicBezTo>
                      <a:pt x="281" y="99"/>
                      <a:pt x="280" y="85"/>
                      <a:pt x="280" y="85"/>
                    </a:cubicBezTo>
                    <a:cubicBezTo>
                      <a:pt x="285" y="83"/>
                      <a:pt x="302" y="78"/>
                      <a:pt x="304" y="70"/>
                    </a:cubicBezTo>
                    <a:cubicBezTo>
                      <a:pt x="307" y="63"/>
                      <a:pt x="286" y="54"/>
                      <a:pt x="278" y="54"/>
                    </a:cubicBezTo>
                    <a:cubicBezTo>
                      <a:pt x="271" y="54"/>
                      <a:pt x="269" y="60"/>
                      <a:pt x="269" y="62"/>
                    </a:cubicBezTo>
                    <a:cubicBezTo>
                      <a:pt x="260" y="43"/>
                      <a:pt x="243" y="9"/>
                      <a:pt x="235" y="8"/>
                    </a:cubicBezTo>
                    <a:cubicBezTo>
                      <a:pt x="235" y="8"/>
                      <a:pt x="213" y="0"/>
                      <a:pt x="154" y="0"/>
                    </a:cubicBezTo>
                    <a:cubicBezTo>
                      <a:pt x="94" y="0"/>
                      <a:pt x="72" y="8"/>
                      <a:pt x="72" y="8"/>
                    </a:cubicBezTo>
                    <a:cubicBezTo>
                      <a:pt x="64" y="9"/>
                      <a:pt x="47" y="43"/>
                      <a:pt x="38" y="62"/>
                    </a:cubicBezTo>
                    <a:cubicBezTo>
                      <a:pt x="38" y="60"/>
                      <a:pt x="36" y="54"/>
                      <a:pt x="29" y="54"/>
                    </a:cubicBezTo>
                    <a:cubicBezTo>
                      <a:pt x="21" y="54"/>
                      <a:pt x="0" y="63"/>
                      <a:pt x="3" y="70"/>
                    </a:cubicBezTo>
                    <a:cubicBezTo>
                      <a:pt x="5" y="78"/>
                      <a:pt x="22" y="83"/>
                      <a:pt x="27" y="85"/>
                    </a:cubicBezTo>
                    <a:cubicBezTo>
                      <a:pt x="27" y="85"/>
                      <a:pt x="26" y="100"/>
                      <a:pt x="17" y="107"/>
                    </a:cubicBezTo>
                    <a:cubicBezTo>
                      <a:pt x="8" y="114"/>
                      <a:pt x="4" y="121"/>
                      <a:pt x="4" y="130"/>
                    </a:cubicBezTo>
                    <a:cubicBezTo>
                      <a:pt x="4" y="140"/>
                      <a:pt x="4" y="229"/>
                      <a:pt x="4" y="229"/>
                    </a:cubicBezTo>
                    <a:cubicBezTo>
                      <a:pt x="4" y="233"/>
                      <a:pt x="8" y="236"/>
                      <a:pt x="12" y="236"/>
                    </a:cubicBezTo>
                    <a:cubicBezTo>
                      <a:pt x="45" y="236"/>
                      <a:pt x="45" y="236"/>
                      <a:pt x="45" y="236"/>
                    </a:cubicBezTo>
                    <a:cubicBezTo>
                      <a:pt x="49" y="236"/>
                      <a:pt x="52" y="233"/>
                      <a:pt x="52" y="229"/>
                    </a:cubicBezTo>
                    <a:cubicBezTo>
                      <a:pt x="52" y="214"/>
                      <a:pt x="52" y="214"/>
                      <a:pt x="52" y="214"/>
                    </a:cubicBezTo>
                    <a:cubicBezTo>
                      <a:pt x="154" y="214"/>
                      <a:pt x="154" y="214"/>
                      <a:pt x="154" y="214"/>
                    </a:cubicBezTo>
                    <a:cubicBezTo>
                      <a:pt x="175" y="214"/>
                      <a:pt x="175" y="214"/>
                      <a:pt x="175" y="214"/>
                    </a:cubicBezTo>
                    <a:cubicBezTo>
                      <a:pt x="174" y="209"/>
                      <a:pt x="173" y="204"/>
                      <a:pt x="173" y="198"/>
                    </a:cubicBezTo>
                    <a:cubicBezTo>
                      <a:pt x="173" y="146"/>
                      <a:pt x="216" y="104"/>
                      <a:pt x="268" y="104"/>
                    </a:cubicBezTo>
                    <a:close/>
                    <a:moveTo>
                      <a:pt x="42" y="156"/>
                    </a:moveTo>
                    <a:cubicBezTo>
                      <a:pt x="32" y="156"/>
                      <a:pt x="25" y="148"/>
                      <a:pt x="25" y="139"/>
                    </a:cubicBezTo>
                    <a:cubicBezTo>
                      <a:pt x="25" y="129"/>
                      <a:pt x="32" y="122"/>
                      <a:pt x="42" y="122"/>
                    </a:cubicBezTo>
                    <a:cubicBezTo>
                      <a:pt x="51" y="122"/>
                      <a:pt x="59" y="129"/>
                      <a:pt x="59" y="139"/>
                    </a:cubicBezTo>
                    <a:cubicBezTo>
                      <a:pt x="59" y="148"/>
                      <a:pt x="51" y="156"/>
                      <a:pt x="42" y="156"/>
                    </a:cubicBezTo>
                    <a:close/>
                    <a:moveTo>
                      <a:pt x="62" y="76"/>
                    </a:moveTo>
                    <a:cubicBezTo>
                      <a:pt x="85" y="26"/>
                      <a:pt x="85" y="26"/>
                      <a:pt x="85" y="26"/>
                    </a:cubicBezTo>
                    <a:cubicBezTo>
                      <a:pt x="92" y="22"/>
                      <a:pt x="140" y="21"/>
                      <a:pt x="154" y="21"/>
                    </a:cubicBezTo>
                    <a:cubicBezTo>
                      <a:pt x="167" y="21"/>
                      <a:pt x="215" y="22"/>
                      <a:pt x="222" y="26"/>
                    </a:cubicBezTo>
                    <a:cubicBezTo>
                      <a:pt x="245" y="76"/>
                      <a:pt x="245" y="76"/>
                      <a:pt x="245" y="76"/>
                    </a:cubicBezTo>
                    <a:cubicBezTo>
                      <a:pt x="154" y="76"/>
                      <a:pt x="154" y="76"/>
                      <a:pt x="154" y="76"/>
                    </a:cubicBezTo>
                    <a:lnTo>
                      <a:pt x="62" y="7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8595B"/>
                  </a:solidFill>
                  <a:effectLst/>
                  <a:uLnTx/>
                  <a:uFillTx/>
                  <a:latin typeface="Corbel" panose="020B0503020204020204"/>
                  <a:ea typeface="+mn-ea"/>
                  <a:cs typeface="+mn-cs"/>
                </a:endParaRPr>
              </a:p>
            </p:txBody>
          </p:sp>
          <p:sp>
            <p:nvSpPr>
              <p:cNvPr id="23" name="Freeform 10">
                <a:extLst>
                  <a:ext uri="{FF2B5EF4-FFF2-40B4-BE49-F238E27FC236}">
                    <a16:creationId xmlns:a16="http://schemas.microsoft.com/office/drawing/2014/main" id="{EF97A239-4CFE-1017-68D5-EDDCB23BD9E3}"/>
                  </a:ext>
                </a:extLst>
              </p:cNvPr>
              <p:cNvSpPr>
                <a:spLocks noEditPoints="1"/>
              </p:cNvSpPr>
              <p:nvPr/>
            </p:nvSpPr>
            <p:spPr bwMode="auto">
              <a:xfrm>
                <a:off x="1382713" y="1192213"/>
                <a:ext cx="223838" cy="223838"/>
              </a:xfrm>
              <a:custGeom>
                <a:avLst/>
                <a:gdLst>
                  <a:gd name="T0" fmla="*/ 79 w 158"/>
                  <a:gd name="T1" fmla="*/ 0 h 157"/>
                  <a:gd name="T2" fmla="*/ 0 w 158"/>
                  <a:gd name="T3" fmla="*/ 78 h 157"/>
                  <a:gd name="T4" fmla="*/ 79 w 158"/>
                  <a:gd name="T5" fmla="*/ 157 h 157"/>
                  <a:gd name="T6" fmla="*/ 158 w 158"/>
                  <a:gd name="T7" fmla="*/ 78 h 157"/>
                  <a:gd name="T8" fmla="*/ 79 w 158"/>
                  <a:gd name="T9" fmla="*/ 0 h 157"/>
                  <a:gd name="T10" fmla="*/ 106 w 158"/>
                  <a:gd name="T11" fmla="*/ 106 h 157"/>
                  <a:gd name="T12" fmla="*/ 99 w 158"/>
                  <a:gd name="T13" fmla="*/ 115 h 157"/>
                  <a:gd name="T14" fmla="*/ 87 w 158"/>
                  <a:gd name="T15" fmla="*/ 120 h 157"/>
                  <a:gd name="T16" fmla="*/ 87 w 158"/>
                  <a:gd name="T17" fmla="*/ 135 h 157"/>
                  <a:gd name="T18" fmla="*/ 76 w 158"/>
                  <a:gd name="T19" fmla="*/ 135 h 157"/>
                  <a:gd name="T20" fmla="*/ 76 w 158"/>
                  <a:gd name="T21" fmla="*/ 120 h 157"/>
                  <a:gd name="T22" fmla="*/ 63 w 158"/>
                  <a:gd name="T23" fmla="*/ 116 h 157"/>
                  <a:gd name="T24" fmla="*/ 49 w 158"/>
                  <a:gd name="T25" fmla="*/ 106 h 157"/>
                  <a:gd name="T26" fmla="*/ 60 w 158"/>
                  <a:gd name="T27" fmla="*/ 94 h 157"/>
                  <a:gd name="T28" fmla="*/ 81 w 158"/>
                  <a:gd name="T29" fmla="*/ 106 h 157"/>
                  <a:gd name="T30" fmla="*/ 89 w 158"/>
                  <a:gd name="T31" fmla="*/ 102 h 157"/>
                  <a:gd name="T32" fmla="*/ 93 w 158"/>
                  <a:gd name="T33" fmla="*/ 94 h 157"/>
                  <a:gd name="T34" fmla="*/ 91 w 158"/>
                  <a:gd name="T35" fmla="*/ 87 h 157"/>
                  <a:gd name="T36" fmla="*/ 82 w 158"/>
                  <a:gd name="T37" fmla="*/ 81 h 157"/>
                  <a:gd name="T38" fmla="*/ 63 w 158"/>
                  <a:gd name="T39" fmla="*/ 71 h 157"/>
                  <a:gd name="T40" fmla="*/ 56 w 158"/>
                  <a:gd name="T41" fmla="*/ 62 h 157"/>
                  <a:gd name="T42" fmla="*/ 53 w 158"/>
                  <a:gd name="T43" fmla="*/ 52 h 157"/>
                  <a:gd name="T44" fmla="*/ 60 w 158"/>
                  <a:gd name="T45" fmla="*/ 37 h 157"/>
                  <a:gd name="T46" fmla="*/ 76 w 158"/>
                  <a:gd name="T47" fmla="*/ 31 h 157"/>
                  <a:gd name="T48" fmla="*/ 76 w 158"/>
                  <a:gd name="T49" fmla="*/ 22 h 157"/>
                  <a:gd name="T50" fmla="*/ 87 w 158"/>
                  <a:gd name="T51" fmla="*/ 22 h 157"/>
                  <a:gd name="T52" fmla="*/ 87 w 158"/>
                  <a:gd name="T53" fmla="*/ 31 h 157"/>
                  <a:gd name="T54" fmla="*/ 96 w 158"/>
                  <a:gd name="T55" fmla="*/ 35 h 157"/>
                  <a:gd name="T56" fmla="*/ 105 w 158"/>
                  <a:gd name="T57" fmla="*/ 43 h 157"/>
                  <a:gd name="T58" fmla="*/ 94 w 158"/>
                  <a:gd name="T59" fmla="*/ 54 h 157"/>
                  <a:gd name="T60" fmla="*/ 79 w 158"/>
                  <a:gd name="T61" fmla="*/ 46 h 157"/>
                  <a:gd name="T62" fmla="*/ 72 w 158"/>
                  <a:gd name="T63" fmla="*/ 48 h 157"/>
                  <a:gd name="T64" fmla="*/ 69 w 158"/>
                  <a:gd name="T65" fmla="*/ 53 h 157"/>
                  <a:gd name="T66" fmla="*/ 72 w 158"/>
                  <a:gd name="T67" fmla="*/ 59 h 157"/>
                  <a:gd name="T68" fmla="*/ 81 w 158"/>
                  <a:gd name="T69" fmla="*/ 64 h 157"/>
                  <a:gd name="T70" fmla="*/ 99 w 158"/>
                  <a:gd name="T71" fmla="*/ 73 h 157"/>
                  <a:gd name="T72" fmla="*/ 106 w 158"/>
                  <a:gd name="T73" fmla="*/ 82 h 157"/>
                  <a:gd name="T74" fmla="*/ 109 w 158"/>
                  <a:gd name="T75" fmla="*/ 94 h 157"/>
                  <a:gd name="T76" fmla="*/ 106 w 158"/>
                  <a:gd name="T77" fmla="*/ 106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58" h="157">
                    <a:moveTo>
                      <a:pt x="79" y="0"/>
                    </a:moveTo>
                    <a:cubicBezTo>
                      <a:pt x="35" y="0"/>
                      <a:pt x="0" y="35"/>
                      <a:pt x="0" y="78"/>
                    </a:cubicBezTo>
                    <a:cubicBezTo>
                      <a:pt x="0" y="122"/>
                      <a:pt x="35" y="157"/>
                      <a:pt x="79" y="157"/>
                    </a:cubicBezTo>
                    <a:cubicBezTo>
                      <a:pt x="123" y="157"/>
                      <a:pt x="158" y="122"/>
                      <a:pt x="158" y="78"/>
                    </a:cubicBezTo>
                    <a:cubicBezTo>
                      <a:pt x="158" y="35"/>
                      <a:pt x="123" y="0"/>
                      <a:pt x="79" y="0"/>
                    </a:cubicBezTo>
                    <a:close/>
                    <a:moveTo>
                      <a:pt x="106" y="106"/>
                    </a:moveTo>
                    <a:cubicBezTo>
                      <a:pt x="104" y="110"/>
                      <a:pt x="102" y="113"/>
                      <a:pt x="99" y="115"/>
                    </a:cubicBezTo>
                    <a:cubicBezTo>
                      <a:pt x="96" y="117"/>
                      <a:pt x="92" y="119"/>
                      <a:pt x="87" y="120"/>
                    </a:cubicBezTo>
                    <a:cubicBezTo>
                      <a:pt x="87" y="135"/>
                      <a:pt x="87" y="135"/>
                      <a:pt x="87" y="135"/>
                    </a:cubicBezTo>
                    <a:cubicBezTo>
                      <a:pt x="76" y="135"/>
                      <a:pt x="76" y="135"/>
                      <a:pt x="76" y="135"/>
                    </a:cubicBezTo>
                    <a:cubicBezTo>
                      <a:pt x="76" y="120"/>
                      <a:pt x="76" y="120"/>
                      <a:pt x="76" y="120"/>
                    </a:cubicBezTo>
                    <a:cubicBezTo>
                      <a:pt x="71" y="120"/>
                      <a:pt x="66" y="118"/>
                      <a:pt x="63" y="116"/>
                    </a:cubicBezTo>
                    <a:cubicBezTo>
                      <a:pt x="58" y="114"/>
                      <a:pt x="54" y="110"/>
                      <a:pt x="49" y="106"/>
                    </a:cubicBezTo>
                    <a:cubicBezTo>
                      <a:pt x="60" y="94"/>
                      <a:pt x="60" y="94"/>
                      <a:pt x="60" y="94"/>
                    </a:cubicBezTo>
                    <a:cubicBezTo>
                      <a:pt x="67" y="102"/>
                      <a:pt x="74" y="106"/>
                      <a:pt x="81" y="106"/>
                    </a:cubicBezTo>
                    <a:cubicBezTo>
                      <a:pt x="84" y="106"/>
                      <a:pt x="87" y="104"/>
                      <a:pt x="89" y="102"/>
                    </a:cubicBezTo>
                    <a:cubicBezTo>
                      <a:pt x="92" y="100"/>
                      <a:pt x="93" y="97"/>
                      <a:pt x="93" y="94"/>
                    </a:cubicBezTo>
                    <a:cubicBezTo>
                      <a:pt x="93" y="91"/>
                      <a:pt x="92" y="89"/>
                      <a:pt x="91" y="87"/>
                    </a:cubicBezTo>
                    <a:cubicBezTo>
                      <a:pt x="89" y="85"/>
                      <a:pt x="86" y="83"/>
                      <a:pt x="82" y="81"/>
                    </a:cubicBezTo>
                    <a:cubicBezTo>
                      <a:pt x="72" y="76"/>
                      <a:pt x="66" y="73"/>
                      <a:pt x="63" y="71"/>
                    </a:cubicBezTo>
                    <a:cubicBezTo>
                      <a:pt x="60" y="68"/>
                      <a:pt x="57" y="65"/>
                      <a:pt x="56" y="62"/>
                    </a:cubicBezTo>
                    <a:cubicBezTo>
                      <a:pt x="54" y="59"/>
                      <a:pt x="53" y="56"/>
                      <a:pt x="53" y="52"/>
                    </a:cubicBezTo>
                    <a:cubicBezTo>
                      <a:pt x="53" y="46"/>
                      <a:pt x="55" y="41"/>
                      <a:pt x="60" y="37"/>
                    </a:cubicBezTo>
                    <a:cubicBezTo>
                      <a:pt x="64" y="33"/>
                      <a:pt x="69" y="31"/>
                      <a:pt x="76" y="31"/>
                    </a:cubicBezTo>
                    <a:cubicBezTo>
                      <a:pt x="76" y="22"/>
                      <a:pt x="76" y="22"/>
                      <a:pt x="76" y="22"/>
                    </a:cubicBezTo>
                    <a:cubicBezTo>
                      <a:pt x="87" y="22"/>
                      <a:pt x="87" y="22"/>
                      <a:pt x="87" y="22"/>
                    </a:cubicBezTo>
                    <a:cubicBezTo>
                      <a:pt x="87" y="31"/>
                      <a:pt x="87" y="31"/>
                      <a:pt x="87" y="31"/>
                    </a:cubicBezTo>
                    <a:cubicBezTo>
                      <a:pt x="90" y="32"/>
                      <a:pt x="94" y="34"/>
                      <a:pt x="96" y="35"/>
                    </a:cubicBezTo>
                    <a:cubicBezTo>
                      <a:pt x="99" y="37"/>
                      <a:pt x="102" y="39"/>
                      <a:pt x="105" y="43"/>
                    </a:cubicBezTo>
                    <a:cubicBezTo>
                      <a:pt x="94" y="54"/>
                      <a:pt x="94" y="54"/>
                      <a:pt x="94" y="54"/>
                    </a:cubicBezTo>
                    <a:cubicBezTo>
                      <a:pt x="89" y="48"/>
                      <a:pt x="84" y="46"/>
                      <a:pt x="79" y="46"/>
                    </a:cubicBezTo>
                    <a:cubicBezTo>
                      <a:pt x="76" y="46"/>
                      <a:pt x="74" y="46"/>
                      <a:pt x="72" y="48"/>
                    </a:cubicBezTo>
                    <a:cubicBezTo>
                      <a:pt x="70" y="50"/>
                      <a:pt x="69" y="51"/>
                      <a:pt x="69" y="53"/>
                    </a:cubicBezTo>
                    <a:cubicBezTo>
                      <a:pt x="69" y="55"/>
                      <a:pt x="70" y="57"/>
                      <a:pt x="72" y="59"/>
                    </a:cubicBezTo>
                    <a:cubicBezTo>
                      <a:pt x="73" y="60"/>
                      <a:pt x="76" y="62"/>
                      <a:pt x="81" y="64"/>
                    </a:cubicBezTo>
                    <a:cubicBezTo>
                      <a:pt x="90" y="68"/>
                      <a:pt x="96" y="71"/>
                      <a:pt x="99" y="73"/>
                    </a:cubicBezTo>
                    <a:cubicBezTo>
                      <a:pt x="102" y="76"/>
                      <a:pt x="104" y="79"/>
                      <a:pt x="106" y="82"/>
                    </a:cubicBezTo>
                    <a:cubicBezTo>
                      <a:pt x="108" y="86"/>
                      <a:pt x="109" y="90"/>
                      <a:pt x="109" y="94"/>
                    </a:cubicBezTo>
                    <a:cubicBezTo>
                      <a:pt x="109" y="98"/>
                      <a:pt x="108" y="102"/>
                      <a:pt x="106" y="10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8595B"/>
                  </a:solidFill>
                  <a:effectLst/>
                  <a:uLnTx/>
                  <a:uFillTx/>
                  <a:latin typeface="Corbel" panose="020B0503020204020204"/>
                  <a:ea typeface="+mn-ea"/>
                  <a:cs typeface="+mn-cs"/>
                </a:endParaRPr>
              </a:p>
            </p:txBody>
          </p:sp>
        </p:grpSp>
      </p:grpSp>
    </p:spTree>
    <p:extLst>
      <p:ext uri="{BB962C8B-B14F-4D97-AF65-F5344CB8AC3E}">
        <p14:creationId xmlns:p14="http://schemas.microsoft.com/office/powerpoint/2010/main" val="949369130"/>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F3448A4D-E749-3FE3-2183-E57883A5922C}"/>
              </a:ext>
            </a:extLst>
          </p:cNvPr>
          <p:cNvPicPr>
            <a:picLocks noGrp="1" noChangeAspect="1"/>
          </p:cNvPicPr>
          <p:nvPr>
            <p:ph type="pic" sz="quarter" idx="10"/>
          </p:nvPr>
        </p:nvPicPr>
        <p:blipFill>
          <a:blip r:embed="rId3"/>
          <a:srcRect t="4983" b="4983"/>
          <a:stretch>
            <a:fillRect/>
          </a:stretch>
        </p:blipFill>
        <p:spPr/>
      </p:pic>
      <p:sp>
        <p:nvSpPr>
          <p:cNvPr id="16" name="Rectangle 15">
            <a:extLst>
              <a:ext uri="{FF2B5EF4-FFF2-40B4-BE49-F238E27FC236}">
                <a16:creationId xmlns:a16="http://schemas.microsoft.com/office/drawing/2014/main" id="{96F64626-AA3E-F442-B914-E062ACDAC8CE}"/>
              </a:ext>
            </a:extLst>
          </p:cNvPr>
          <p:cNvSpPr/>
          <p:nvPr/>
        </p:nvSpPr>
        <p:spPr>
          <a:xfrm>
            <a:off x="1" y="0"/>
            <a:ext cx="7522464" cy="6858000"/>
          </a:xfrm>
          <a:prstGeom prst="rect">
            <a:avLst/>
          </a:prstGeom>
          <a:gradFill flip="none" rotWithShape="1">
            <a:gsLst>
              <a:gs pos="34000">
                <a:srgbClr val="FFFFFF">
                  <a:alpha val="50000"/>
                </a:srgbClr>
              </a:gs>
              <a:gs pos="0">
                <a:schemeClr val="bg1">
                  <a:alpha val="0"/>
                </a:schemeClr>
              </a:gs>
              <a:gs pos="85000">
                <a:schemeClr val="bg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pic>
        <p:nvPicPr>
          <p:cNvPr id="26" name="Picture 25" descr="Background pattern&#10;&#10;Description automatically generated">
            <a:extLst>
              <a:ext uri="{FF2B5EF4-FFF2-40B4-BE49-F238E27FC236}">
                <a16:creationId xmlns:a16="http://schemas.microsoft.com/office/drawing/2014/main" id="{91FB8BA2-E350-6274-E982-7A2104541D3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10677" t="-1" r="16115" b="79737"/>
          <a:stretch/>
        </p:blipFill>
        <p:spPr>
          <a:xfrm rot="5400000">
            <a:off x="-3289610" y="3289610"/>
            <a:ext cx="6858000" cy="278780"/>
          </a:xfrm>
          <a:prstGeom prst="rect">
            <a:avLst/>
          </a:prstGeom>
        </p:spPr>
      </p:pic>
      <p:sp>
        <p:nvSpPr>
          <p:cNvPr id="11" name="Title 10">
            <a:extLst>
              <a:ext uri="{FF2B5EF4-FFF2-40B4-BE49-F238E27FC236}">
                <a16:creationId xmlns:a16="http://schemas.microsoft.com/office/drawing/2014/main" id="{EB6C650B-9B3C-2F98-97A4-EA959426FB72}"/>
              </a:ext>
            </a:extLst>
          </p:cNvPr>
          <p:cNvSpPr>
            <a:spLocks noGrp="1"/>
          </p:cNvSpPr>
          <p:nvPr>
            <p:ph type="title"/>
          </p:nvPr>
        </p:nvSpPr>
        <p:spPr/>
        <p:txBody>
          <a:bodyPr/>
          <a:lstStyle/>
          <a:p>
            <a:r>
              <a:rPr lang="en-US"/>
              <a:t>Protecting our planet starts with building innovative end-to-end battery solutions.</a:t>
            </a:r>
          </a:p>
        </p:txBody>
      </p:sp>
      <p:pic>
        <p:nvPicPr>
          <p:cNvPr id="24" name="Graphic 23">
            <a:extLst>
              <a:ext uri="{FF2B5EF4-FFF2-40B4-BE49-F238E27FC236}">
                <a16:creationId xmlns:a16="http://schemas.microsoft.com/office/drawing/2014/main" id="{D6601398-911A-A0A6-9F4A-53B4F87B6A28}"/>
              </a:ext>
            </a:extLst>
          </p:cNvPr>
          <p:cNvPicPr>
            <a:picLocks noChangeAspect="1"/>
          </p:cNvPicPr>
          <p:nvPr/>
        </p:nvPicPr>
        <p:blipFill rotWithShape="1">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rcRect r="77173"/>
          <a:stretch/>
        </p:blipFill>
        <p:spPr>
          <a:xfrm>
            <a:off x="596838" y="71336"/>
            <a:ext cx="1379584" cy="1726741"/>
          </a:xfrm>
          <a:prstGeom prst="rect">
            <a:avLst/>
          </a:prstGeom>
        </p:spPr>
      </p:pic>
    </p:spTree>
    <p:extLst>
      <p:ext uri="{BB962C8B-B14F-4D97-AF65-F5344CB8AC3E}">
        <p14:creationId xmlns:p14="http://schemas.microsoft.com/office/powerpoint/2010/main" val="4117582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6C6284EB-3DC2-2E7B-8763-629C4802FFCD}"/>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60770" name="think-cell Slide" r:id="rId5" imgW="306" imgH="308" progId="TCLayout.ActiveDocument.1">
                  <p:embed/>
                </p:oleObj>
              </mc:Choice>
              <mc:Fallback>
                <p:oleObj name="think-cell Slide" r:id="rId5" imgW="306" imgH="308" progId="TCLayout.ActiveDocument.1">
                  <p:embed/>
                  <p:pic>
                    <p:nvPicPr>
                      <p:cNvPr id="8" name="Object 7" hidden="1">
                        <a:extLst>
                          <a:ext uri="{FF2B5EF4-FFF2-40B4-BE49-F238E27FC236}">
                            <a16:creationId xmlns:a16="http://schemas.microsoft.com/office/drawing/2014/main" id="{6C6284EB-3DC2-2E7B-8763-629C4802FFC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Slide Number Placeholder 3">
            <a:extLst>
              <a:ext uri="{FF2B5EF4-FFF2-40B4-BE49-F238E27FC236}">
                <a16:creationId xmlns:a16="http://schemas.microsoft.com/office/drawing/2014/main" id="{8A6DCC46-E5C4-0815-FF5D-10FFB926B314}"/>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34C5665-60AA-4800-975B-60C3B685C1F4}" type="slidenum">
              <a:rPr kumimoji="0" lang="en-US" sz="800" b="0" i="0" u="none" strike="noStrike" kern="1200" cap="none" spc="0" normalizeH="0" baseline="0" noProof="0" smtClean="0">
                <a:ln>
                  <a:noFill/>
                </a:ln>
                <a:solidFill>
                  <a:srgbClr val="FFFFFF">
                    <a:lumMod val="75000"/>
                  </a:srgbClr>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39</a:t>
            </a:fld>
            <a:endParaRPr kumimoji="0" lang="en-US" sz="800" b="0" i="0" u="none" strike="noStrike" kern="1200" cap="none" spc="0" normalizeH="0" baseline="0" noProof="0">
              <a:ln>
                <a:noFill/>
              </a:ln>
              <a:solidFill>
                <a:srgbClr val="FFFFFF">
                  <a:lumMod val="75000"/>
                </a:srgbClr>
              </a:solidFill>
              <a:effectLst/>
              <a:uLnTx/>
              <a:uFillTx/>
              <a:latin typeface="Arial" panose="020B0604020202020204" pitchFamily="34" charset="0"/>
              <a:ea typeface="+mn-ea"/>
              <a:cs typeface="Arial" panose="020B0604020202020204" pitchFamily="34" charset="0"/>
            </a:endParaRPr>
          </a:p>
        </p:txBody>
      </p:sp>
      <p:pic>
        <p:nvPicPr>
          <p:cNvPr id="6" name="Picture 5" descr="Background pattern&#10;&#10;Description automatically generated">
            <a:extLst>
              <a:ext uri="{FF2B5EF4-FFF2-40B4-BE49-F238E27FC236}">
                <a16:creationId xmlns:a16="http://schemas.microsoft.com/office/drawing/2014/main" id="{440C8191-85F9-A400-E6C5-D1E3655FE4D1}"/>
              </a:ext>
            </a:extLst>
          </p:cNvPr>
          <p:cNvPicPr>
            <a:picLocks noChangeAspect="1"/>
          </p:cNvPicPr>
          <p:nvPr/>
        </p:nvPicPr>
        <p:blipFill rotWithShape="1">
          <a:blip r:embed="rId7">
            <a:extLst>
              <a:ext uri="{28A0092B-C50C-407E-A947-70E740481C1C}">
                <a14:useLocalDpi xmlns:a14="http://schemas.microsoft.com/office/drawing/2010/main" val="0"/>
              </a:ext>
            </a:extLst>
          </a:blip>
          <a:srcRect t="19292" b="36599"/>
          <a:stretch/>
        </p:blipFill>
        <p:spPr>
          <a:xfrm>
            <a:off x="0" y="6605451"/>
            <a:ext cx="12192000" cy="252549"/>
          </a:xfrm>
          <a:prstGeom prst="rect">
            <a:avLst/>
          </a:prstGeom>
        </p:spPr>
      </p:pic>
      <p:pic>
        <p:nvPicPr>
          <p:cNvPr id="26" name="Picture 25" descr="Logo&#10;&#10;Description automatically generated">
            <a:extLst>
              <a:ext uri="{FF2B5EF4-FFF2-40B4-BE49-F238E27FC236}">
                <a16:creationId xmlns:a16="http://schemas.microsoft.com/office/drawing/2014/main" id="{1BBCE985-BD18-B7EE-B0A7-C812A29ECAF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022355" y="6167429"/>
            <a:ext cx="2286975" cy="434622"/>
          </a:xfrm>
          <a:prstGeom prst="rect">
            <a:avLst/>
          </a:prstGeom>
        </p:spPr>
      </p:pic>
      <p:sp>
        <p:nvSpPr>
          <p:cNvPr id="29" name="Text Placeholder 18">
            <a:extLst>
              <a:ext uri="{FF2B5EF4-FFF2-40B4-BE49-F238E27FC236}">
                <a16:creationId xmlns:a16="http://schemas.microsoft.com/office/drawing/2014/main" id="{8C9DE9CC-671A-2D08-6781-642E51D37C31}"/>
              </a:ext>
            </a:extLst>
          </p:cNvPr>
          <p:cNvSpPr>
            <a:spLocks noGrp="1"/>
          </p:cNvSpPr>
          <p:nvPr>
            <p:ph type="body" sz="quarter" idx="20"/>
          </p:nvPr>
        </p:nvSpPr>
        <p:spPr>
          <a:xfrm>
            <a:off x="803868" y="1169031"/>
            <a:ext cx="5215932" cy="583570"/>
          </a:xfrm>
        </p:spPr>
        <p:txBody>
          <a:bodyPr/>
          <a:lstStyle/>
          <a:p>
            <a:r>
              <a:rPr lang="en-US"/>
              <a:t>We are on a mission to enable a more sustainable </a:t>
            </a:r>
            <a:br>
              <a:rPr lang="en-US"/>
            </a:br>
            <a:r>
              <a:rPr lang="en-US"/>
              <a:t>future with end-to-end EV battery services.</a:t>
            </a:r>
          </a:p>
        </p:txBody>
      </p:sp>
      <p:sp>
        <p:nvSpPr>
          <p:cNvPr id="30" name="Title 10">
            <a:extLst>
              <a:ext uri="{FF2B5EF4-FFF2-40B4-BE49-F238E27FC236}">
                <a16:creationId xmlns:a16="http://schemas.microsoft.com/office/drawing/2014/main" id="{43AA3B1F-BB93-9EEF-0814-4EAC79BC57FD}"/>
              </a:ext>
            </a:extLst>
          </p:cNvPr>
          <p:cNvSpPr txBox="1">
            <a:spLocks/>
          </p:cNvSpPr>
          <p:nvPr/>
        </p:nvSpPr>
        <p:spPr>
          <a:xfrm>
            <a:off x="779155" y="2"/>
            <a:ext cx="11042080" cy="1125414"/>
          </a:xfrm>
          <a:prstGeom prst="rect">
            <a:avLst/>
          </a:prstGeom>
        </p:spPr>
        <p:txBody>
          <a:bodyPr vert="horz" lIns="121842" tIns="60921" rIns="121842" bIns="60921" rtlCol="0" anchor="b" anchorCtr="0">
            <a:normAutofit/>
          </a:bodyPr>
          <a:lstStyle>
            <a:lvl1pPr algn="l" defTabSz="1218794" rtl="0" eaLnBrk="1" latinLnBrk="0" hangingPunct="1">
              <a:lnSpc>
                <a:spcPct val="85000"/>
              </a:lnSpc>
              <a:spcBef>
                <a:spcPct val="0"/>
              </a:spcBef>
              <a:buNone/>
              <a:defRPr sz="3200" b="1" i="0" kern="1200" spc="0" baseline="0">
                <a:solidFill>
                  <a:schemeClr val="tx1"/>
                </a:solidFill>
                <a:latin typeface="Segoe UI Semibold" panose="020B0502040204020203" pitchFamily="34" charset="0"/>
                <a:ea typeface="+mj-ea"/>
                <a:cs typeface="Segoe UI Semibold" panose="020B0502040204020203" pitchFamily="34" charset="0"/>
              </a:defRPr>
            </a:lvl1pPr>
          </a:lstStyle>
          <a:p>
            <a:pPr marL="0" marR="0" lvl="0" indent="0" algn="l" defTabSz="1218794" rtl="0" eaLnBrk="1" fontAlgn="auto" latinLnBrk="0" hangingPunct="1">
              <a:lnSpc>
                <a:spcPct val="85000"/>
              </a:lnSpc>
              <a:spcBef>
                <a:spcPct val="0"/>
              </a:spcBef>
              <a:spcAft>
                <a:spcPts val="0"/>
              </a:spcAft>
              <a:buClrTx/>
              <a:buSzTx/>
              <a:buFontTx/>
              <a:buNone/>
              <a:tabLst/>
              <a:defRPr/>
            </a:pPr>
            <a:r>
              <a:rPr kumimoji="0" lang="en-US" sz="3200" b="1" i="0" u="none" strike="noStrike" kern="1200" cap="none" spc="0" normalizeH="0" baseline="0" noProof="0">
                <a:ln>
                  <a:noFill/>
                </a:ln>
                <a:solidFill>
                  <a:srgbClr val="58595B"/>
                </a:solidFill>
                <a:effectLst/>
                <a:uLnTx/>
                <a:uFillTx/>
                <a:latin typeface="Segoe UI Semibold" panose="020B0502040204020203" pitchFamily="34" charset="0"/>
                <a:ea typeface="+mj-ea"/>
                <a:cs typeface="Segoe UI Semibold" panose="020B0502040204020203" pitchFamily="34" charset="0"/>
              </a:rPr>
              <a:t>EV battery services</a:t>
            </a:r>
          </a:p>
        </p:txBody>
      </p:sp>
      <p:sp>
        <p:nvSpPr>
          <p:cNvPr id="31" name="Text Placeholder 13">
            <a:extLst>
              <a:ext uri="{FF2B5EF4-FFF2-40B4-BE49-F238E27FC236}">
                <a16:creationId xmlns:a16="http://schemas.microsoft.com/office/drawing/2014/main" id="{5CD8D317-F380-54EC-6352-09D4E8D09A9E}"/>
              </a:ext>
            </a:extLst>
          </p:cNvPr>
          <p:cNvSpPr txBox="1">
            <a:spLocks/>
          </p:cNvSpPr>
          <p:nvPr/>
        </p:nvSpPr>
        <p:spPr>
          <a:xfrm>
            <a:off x="803868" y="1870051"/>
            <a:ext cx="5302208" cy="4162449"/>
          </a:xfrm>
          <a:prstGeom prst="rect">
            <a:avLst/>
          </a:prstGeom>
        </p:spPr>
        <p:txBody>
          <a:bodyPr/>
          <a:lstStyle>
            <a:lvl1pPr marL="288879" indent="-288879" algn="l" defTabSz="1218794" rtl="0" eaLnBrk="1" latinLnBrk="0" hangingPunct="1">
              <a:spcBef>
                <a:spcPts val="600"/>
              </a:spcBef>
              <a:buClr>
                <a:schemeClr val="tx2">
                  <a:lumMod val="50000"/>
                </a:schemeClr>
              </a:buClr>
              <a:buFont typeface="Arial" pitchFamily="34" charset="0"/>
              <a:buChar char="•"/>
              <a:defRPr sz="3201" kern="1200">
                <a:solidFill>
                  <a:srgbClr val="404040"/>
                </a:solidFill>
                <a:latin typeface="+mn-lt"/>
                <a:ea typeface="+mn-ea"/>
                <a:cs typeface="+mn-cs"/>
              </a:defRPr>
            </a:lvl1pPr>
            <a:lvl2pPr marL="746003" indent="-342846" algn="l" defTabSz="1218794" rtl="0" eaLnBrk="1" latinLnBrk="0" hangingPunct="1">
              <a:spcBef>
                <a:spcPts val="600"/>
              </a:spcBef>
              <a:buClr>
                <a:schemeClr val="tx2">
                  <a:lumMod val="50000"/>
                </a:schemeClr>
              </a:buClr>
              <a:buFont typeface="Arial" pitchFamily="34" charset="0"/>
              <a:buChar char="–"/>
              <a:tabLst/>
              <a:defRPr sz="2801" kern="1200">
                <a:solidFill>
                  <a:srgbClr val="404040"/>
                </a:solidFill>
                <a:latin typeface="+mn-lt"/>
                <a:ea typeface="+mn-ea"/>
                <a:cs typeface="+mn-cs"/>
              </a:defRPr>
            </a:lvl2pPr>
            <a:lvl3pPr marL="1028539" indent="-282530" algn="l" defTabSz="1218794" rtl="0" eaLnBrk="1" latinLnBrk="0" hangingPunct="1">
              <a:spcBef>
                <a:spcPts val="600"/>
              </a:spcBef>
              <a:buClr>
                <a:schemeClr val="tx2">
                  <a:lumMod val="50000"/>
                </a:schemeClr>
              </a:buClr>
              <a:buFont typeface="Arial" pitchFamily="34" charset="0"/>
              <a:buChar char="•"/>
              <a:tabLst/>
              <a:defRPr sz="2001" kern="1200">
                <a:solidFill>
                  <a:srgbClr val="404040"/>
                </a:solidFill>
                <a:latin typeface="+mn-lt"/>
                <a:ea typeface="+mn-ea"/>
                <a:cs typeface="+mn-cs"/>
              </a:defRPr>
            </a:lvl3pPr>
            <a:lvl4pPr marL="1371381" indent="-303167" algn="l" defTabSz="1218794" rtl="0" eaLnBrk="1" latinLnBrk="0" hangingPunct="1">
              <a:spcBef>
                <a:spcPts val="600"/>
              </a:spcBef>
              <a:buClr>
                <a:schemeClr val="tx2">
                  <a:lumMod val="50000"/>
                </a:schemeClr>
              </a:buClr>
              <a:buFont typeface="Arial" pitchFamily="34" charset="0"/>
              <a:buChar char="–"/>
              <a:defRPr sz="1901" kern="1200">
                <a:solidFill>
                  <a:srgbClr val="404040"/>
                </a:solidFill>
                <a:latin typeface="+mn-lt"/>
                <a:ea typeface="+mn-ea"/>
                <a:cs typeface="+mn-cs"/>
              </a:defRPr>
            </a:lvl4pPr>
            <a:lvl5pPr marL="1712642" indent="-303167" algn="l" defTabSz="1218794" rtl="0" eaLnBrk="1" latinLnBrk="0" hangingPunct="1">
              <a:spcBef>
                <a:spcPts val="600"/>
              </a:spcBef>
              <a:buClr>
                <a:schemeClr val="tx2">
                  <a:lumMod val="50000"/>
                </a:schemeClr>
              </a:buClr>
              <a:buFont typeface="Arial" pitchFamily="34" charset="0"/>
              <a:buChar char="»"/>
              <a:defRPr sz="1901" kern="1200">
                <a:solidFill>
                  <a:srgbClr val="404040"/>
                </a:solidFill>
                <a:latin typeface="+mn-lt"/>
                <a:ea typeface="+mn-ea"/>
                <a:cs typeface="+mn-cs"/>
              </a:defRPr>
            </a:lvl5pPr>
            <a:lvl6pPr marL="3351680" indent="-304701" algn="l" defTabSz="1218794" rtl="0" eaLnBrk="1" latinLnBrk="0" hangingPunct="1">
              <a:spcBef>
                <a:spcPct val="20000"/>
              </a:spcBef>
              <a:buFont typeface="Arial" pitchFamily="34" charset="0"/>
              <a:buChar char="•"/>
              <a:defRPr sz="2701" kern="1200">
                <a:solidFill>
                  <a:schemeClr val="tx1"/>
                </a:solidFill>
                <a:latin typeface="+mn-lt"/>
                <a:ea typeface="+mn-ea"/>
                <a:cs typeface="+mn-cs"/>
              </a:defRPr>
            </a:lvl6pPr>
            <a:lvl7pPr marL="3961078" indent="-304701" algn="l" defTabSz="1218794" rtl="0" eaLnBrk="1" latinLnBrk="0" hangingPunct="1">
              <a:spcBef>
                <a:spcPct val="20000"/>
              </a:spcBef>
              <a:buFont typeface="Arial" pitchFamily="34" charset="0"/>
              <a:buChar char="•"/>
              <a:defRPr sz="2701" kern="1200">
                <a:solidFill>
                  <a:schemeClr val="tx1"/>
                </a:solidFill>
                <a:latin typeface="+mn-lt"/>
                <a:ea typeface="+mn-ea"/>
                <a:cs typeface="+mn-cs"/>
              </a:defRPr>
            </a:lvl7pPr>
            <a:lvl8pPr marL="4570476" indent="-304701" algn="l" defTabSz="1218794" rtl="0" eaLnBrk="1" latinLnBrk="0" hangingPunct="1">
              <a:spcBef>
                <a:spcPct val="20000"/>
              </a:spcBef>
              <a:buFont typeface="Arial" pitchFamily="34" charset="0"/>
              <a:buChar char="•"/>
              <a:defRPr sz="2701" kern="1200">
                <a:solidFill>
                  <a:schemeClr val="tx1"/>
                </a:solidFill>
                <a:latin typeface="+mn-lt"/>
                <a:ea typeface="+mn-ea"/>
                <a:cs typeface="+mn-cs"/>
              </a:defRPr>
            </a:lvl8pPr>
            <a:lvl9pPr marL="5179872" indent="-304701" algn="l" defTabSz="1218794" rtl="0" eaLnBrk="1" latinLnBrk="0" hangingPunct="1">
              <a:spcBef>
                <a:spcPct val="20000"/>
              </a:spcBef>
              <a:buFont typeface="Arial" pitchFamily="34" charset="0"/>
              <a:buChar char="•"/>
              <a:defRPr sz="2701" kern="1200">
                <a:solidFill>
                  <a:schemeClr val="tx1"/>
                </a:solidFill>
                <a:latin typeface="+mn-lt"/>
                <a:ea typeface="+mn-ea"/>
                <a:cs typeface="+mn-cs"/>
              </a:defRPr>
            </a:lvl9pPr>
          </a:lstStyle>
          <a:p>
            <a:pPr marL="288879" marR="0" lvl="0" indent="-288879" algn="l" defTabSz="1218794" rtl="0" eaLnBrk="1" fontAlgn="auto" latinLnBrk="0" hangingPunct="1">
              <a:lnSpc>
                <a:spcPct val="100000"/>
              </a:lnSpc>
              <a:spcBef>
                <a:spcPts val="600"/>
              </a:spcBef>
              <a:spcAft>
                <a:spcPts val="600"/>
              </a:spcAft>
              <a:buClr>
                <a:srgbClr val="808285">
                  <a:lumMod val="50000"/>
                </a:srgbClr>
              </a:buClr>
              <a:buSzTx/>
              <a:buFont typeface="Arial" pitchFamily="34" charset="0"/>
              <a:buChar char="•"/>
              <a:tabLst/>
              <a:defRPr/>
            </a:pPr>
            <a:r>
              <a:rPr kumimoji="0" lang="en-US" sz="1400" b="0" i="0" u="none" strike="noStrike" kern="1200" cap="none" spc="0" normalizeH="0" baseline="0" noProof="0">
                <a:ln>
                  <a:noFill/>
                </a:ln>
                <a:solidFill>
                  <a:srgbClr val="404040"/>
                </a:solidFill>
                <a:effectLst/>
                <a:uLnTx/>
                <a:uFillTx/>
                <a:latin typeface="Segoe UI" panose="020B0502040204020203" pitchFamily="34" charset="0"/>
                <a:ea typeface="+mn-ea"/>
                <a:cs typeface="Segoe UI" panose="020B0502040204020203" pitchFamily="34" charset="0"/>
              </a:rPr>
              <a:t>We are extending the EV battery lifecycle through a closed-loop system that reduces the environmental impact of metals mining and supports the extension </a:t>
            </a:r>
            <a:br>
              <a:rPr kumimoji="0" lang="en-US" sz="1400" b="0" i="0" u="none" strike="noStrike" kern="1200" cap="none" spc="0" normalizeH="0" baseline="0" noProof="0">
                <a:ln>
                  <a:noFill/>
                </a:ln>
                <a:solidFill>
                  <a:srgbClr val="404040"/>
                </a:solidFill>
                <a:effectLst/>
                <a:uLnTx/>
                <a:uFillTx/>
                <a:latin typeface="Segoe UI" panose="020B0502040204020203" pitchFamily="34" charset="0"/>
                <a:ea typeface="+mn-ea"/>
                <a:cs typeface="Segoe UI" panose="020B0502040204020203" pitchFamily="34" charset="0"/>
              </a:rPr>
            </a:br>
            <a:r>
              <a:rPr kumimoji="0" lang="en-US" sz="1400" b="0" i="0" u="none" strike="noStrike" kern="1200" cap="none" spc="0" normalizeH="0" baseline="0" noProof="0">
                <a:ln>
                  <a:noFill/>
                </a:ln>
                <a:solidFill>
                  <a:srgbClr val="404040"/>
                </a:solidFill>
                <a:effectLst/>
                <a:uLnTx/>
                <a:uFillTx/>
                <a:latin typeface="Segoe UI" panose="020B0502040204020203" pitchFamily="34" charset="0"/>
                <a:ea typeface="+mn-ea"/>
                <a:cs typeface="Segoe UI" panose="020B0502040204020203" pitchFamily="34" charset="0"/>
              </a:rPr>
              <a:t>of EV battery first lives and end-of-life reuse and recovery treatments:</a:t>
            </a:r>
          </a:p>
          <a:p>
            <a:pPr marL="288879" marR="0" lvl="0" indent="-288879" algn="l" defTabSz="1218794" rtl="0" eaLnBrk="1" fontAlgn="auto" latinLnBrk="0" hangingPunct="1">
              <a:lnSpc>
                <a:spcPct val="100000"/>
              </a:lnSpc>
              <a:spcBef>
                <a:spcPts val="600"/>
              </a:spcBef>
              <a:spcAft>
                <a:spcPts val="600"/>
              </a:spcAft>
              <a:buClr>
                <a:srgbClr val="808285">
                  <a:lumMod val="50000"/>
                </a:srgbClr>
              </a:buClr>
              <a:buSzTx/>
              <a:buFont typeface="Arial" pitchFamily="34" charset="0"/>
              <a:buChar char="•"/>
              <a:tabLst/>
              <a:defRPr/>
            </a:pPr>
            <a:r>
              <a:rPr kumimoji="0" lang="en-US" sz="1400" b="1" i="0" u="none" strike="noStrike" kern="1200" cap="none" spc="0" normalizeH="0" baseline="0" noProof="0">
                <a:ln>
                  <a:noFill/>
                </a:ln>
                <a:solidFill>
                  <a:srgbClr val="1C99A9"/>
                </a:solidFill>
                <a:effectLst/>
                <a:uLnTx/>
                <a:uFillTx/>
                <a:latin typeface="Segoe UI" panose="020B0502040204020203" pitchFamily="34" charset="0"/>
                <a:ea typeface="+mn-ea"/>
                <a:cs typeface="Segoe UI" panose="020B0502040204020203" pitchFamily="34" charset="0"/>
              </a:rPr>
              <a:t>Battery Health</a:t>
            </a:r>
            <a:r>
              <a:rPr kumimoji="0" lang="en-US" sz="1400" b="1" i="0" u="none" strike="noStrike" kern="1200" cap="none" spc="0" normalizeH="0" baseline="0" noProof="0">
                <a:ln>
                  <a:noFill/>
                </a:ln>
                <a:solidFill>
                  <a:srgbClr val="ADC637"/>
                </a:solidFill>
                <a:effectLst/>
                <a:uLnTx/>
                <a:uFillTx/>
                <a:latin typeface="Segoe UI" panose="020B0502040204020203" pitchFamily="34" charset="0"/>
                <a:ea typeface="+mn-ea"/>
                <a:cs typeface="Segoe UI" panose="020B0502040204020203" pitchFamily="34" charset="0"/>
              </a:rPr>
              <a:t>: </a:t>
            </a:r>
            <a:r>
              <a:rPr kumimoji="0" lang="en-US" sz="1400" b="0" i="0" u="none" strike="noStrike" kern="1200" cap="none" spc="0" normalizeH="0" baseline="0" noProof="0">
                <a:ln>
                  <a:noFill/>
                </a:ln>
                <a:solidFill>
                  <a:srgbClr val="404040"/>
                </a:solidFill>
                <a:effectLst/>
                <a:uLnTx/>
                <a:uFillTx/>
                <a:latin typeface="Segoe UI" panose="020B0502040204020203" pitchFamily="34" charset="0"/>
                <a:ea typeface="+mn-ea"/>
                <a:cs typeface="Segoe UI" panose="020B0502040204020203" pitchFamily="34" charset="0"/>
              </a:rPr>
              <a:t>Guide to servicing recommendations</a:t>
            </a:r>
          </a:p>
          <a:p>
            <a:pPr marL="288879" marR="0" lvl="0" indent="-288879" algn="l" defTabSz="1218794" rtl="0" eaLnBrk="1" fontAlgn="auto" latinLnBrk="0" hangingPunct="1">
              <a:lnSpc>
                <a:spcPct val="100000"/>
              </a:lnSpc>
              <a:spcBef>
                <a:spcPts val="600"/>
              </a:spcBef>
              <a:spcAft>
                <a:spcPts val="600"/>
              </a:spcAft>
              <a:buClr>
                <a:srgbClr val="808285">
                  <a:lumMod val="50000"/>
                </a:srgbClr>
              </a:buClr>
              <a:buSzTx/>
              <a:buFont typeface="Arial" pitchFamily="34" charset="0"/>
              <a:buChar char="•"/>
              <a:tabLst/>
              <a:defRPr/>
            </a:pPr>
            <a:r>
              <a:rPr kumimoji="0" lang="en-US" sz="1400" b="1" i="0" u="none" strike="noStrike" kern="1200" cap="none" spc="0" normalizeH="0" baseline="0" noProof="0">
                <a:ln>
                  <a:noFill/>
                </a:ln>
                <a:solidFill>
                  <a:srgbClr val="1C99A9"/>
                </a:solidFill>
                <a:effectLst/>
                <a:uLnTx/>
                <a:uFillTx/>
                <a:latin typeface="Segoe UI" panose="020B0502040204020203" pitchFamily="34" charset="0"/>
                <a:ea typeface="+mn-ea"/>
                <a:cs typeface="Segoe UI" panose="020B0502040204020203" pitchFamily="34" charset="0"/>
              </a:rPr>
              <a:t>Remanufacturing</a:t>
            </a:r>
            <a:r>
              <a:rPr kumimoji="0" lang="en-US" sz="1400" b="1" i="0" u="none" strike="noStrike" kern="1200" cap="none" spc="0" normalizeH="0" baseline="0" noProof="0">
                <a:ln>
                  <a:noFill/>
                </a:ln>
                <a:solidFill>
                  <a:srgbClr val="ADC637"/>
                </a:solidFill>
                <a:effectLst/>
                <a:uLnTx/>
                <a:uFillTx/>
                <a:latin typeface="Segoe UI" panose="020B0502040204020203" pitchFamily="34" charset="0"/>
                <a:ea typeface="+mn-ea"/>
                <a:cs typeface="Segoe UI" panose="020B0502040204020203" pitchFamily="34" charset="0"/>
              </a:rPr>
              <a:t>: </a:t>
            </a:r>
            <a:r>
              <a:rPr kumimoji="0" lang="en-US" sz="1400" b="0" i="0" u="none" strike="noStrike" kern="1200" cap="none" spc="0" normalizeH="0" baseline="0" noProof="0">
                <a:ln>
                  <a:noFill/>
                </a:ln>
                <a:solidFill>
                  <a:srgbClr val="404040"/>
                </a:solidFill>
                <a:effectLst/>
                <a:uLnTx/>
                <a:uFillTx/>
                <a:latin typeface="Segoe UI" panose="020B0502040204020203" pitchFamily="34" charset="0"/>
                <a:ea typeface="+mn-ea"/>
                <a:cs typeface="Segoe UI" panose="020B0502040204020203" pitchFamily="34" charset="0"/>
              </a:rPr>
              <a:t>Battery remanufacturing or refurbishment per OEM standards</a:t>
            </a:r>
          </a:p>
          <a:p>
            <a:pPr marL="288879" marR="0" lvl="0" indent="-288879" algn="l" defTabSz="1218794" rtl="0" eaLnBrk="1" fontAlgn="auto" latinLnBrk="0" hangingPunct="1">
              <a:lnSpc>
                <a:spcPct val="100000"/>
              </a:lnSpc>
              <a:spcBef>
                <a:spcPts val="600"/>
              </a:spcBef>
              <a:spcAft>
                <a:spcPts val="600"/>
              </a:spcAft>
              <a:buClr>
                <a:srgbClr val="808285">
                  <a:lumMod val="50000"/>
                </a:srgbClr>
              </a:buClr>
              <a:buSzTx/>
              <a:buFont typeface="Arial" pitchFamily="34" charset="0"/>
              <a:buChar char="•"/>
              <a:tabLst/>
              <a:defRPr/>
            </a:pPr>
            <a:r>
              <a:rPr kumimoji="0" lang="en-US" sz="1400" b="1" i="0" u="none" strike="noStrike" kern="1200" cap="none" spc="0" normalizeH="0" baseline="0" noProof="0">
                <a:ln>
                  <a:noFill/>
                </a:ln>
                <a:solidFill>
                  <a:srgbClr val="1C99A9"/>
                </a:solidFill>
                <a:effectLst/>
                <a:uLnTx/>
                <a:uFillTx/>
                <a:latin typeface="Segoe UI" panose="020B0502040204020203" pitchFamily="34" charset="0"/>
                <a:ea typeface="+mn-ea"/>
                <a:cs typeface="Segoe UI" panose="020B0502040204020203" pitchFamily="34" charset="0"/>
              </a:rPr>
              <a:t>Logistics</a:t>
            </a:r>
            <a:r>
              <a:rPr kumimoji="0" lang="en-US" sz="1400" b="1" i="0" u="none" strike="noStrike" kern="1200" cap="none" spc="0" normalizeH="0" baseline="0" noProof="0">
                <a:ln>
                  <a:noFill/>
                </a:ln>
                <a:solidFill>
                  <a:srgbClr val="ADC637"/>
                </a:solidFill>
                <a:effectLst/>
                <a:uLnTx/>
                <a:uFillTx/>
                <a:latin typeface="Segoe UI" panose="020B0502040204020203" pitchFamily="34" charset="0"/>
                <a:ea typeface="+mn-ea"/>
                <a:cs typeface="Segoe UI" panose="020B0502040204020203" pitchFamily="34" charset="0"/>
              </a:rPr>
              <a:t>: </a:t>
            </a:r>
            <a:r>
              <a:rPr kumimoji="0" lang="en-US" sz="1400" b="0" i="0" u="none" strike="noStrike" kern="1200" cap="none" spc="0" normalizeH="0" baseline="0" noProof="0">
                <a:ln>
                  <a:noFill/>
                </a:ln>
                <a:solidFill>
                  <a:srgbClr val="404040"/>
                </a:solidFill>
                <a:effectLst/>
                <a:uLnTx/>
                <a:uFillTx/>
                <a:latin typeface="Segoe UI" panose="020B0502040204020203" pitchFamily="34" charset="0"/>
                <a:ea typeface="+mn-ea"/>
                <a:cs typeface="Segoe UI" panose="020B0502040204020203" pitchFamily="34" charset="0"/>
              </a:rPr>
              <a:t>Forward and reverse transport of packs between partners for servicing</a:t>
            </a:r>
          </a:p>
          <a:p>
            <a:pPr marL="288879" marR="0" lvl="0" indent="-288879" algn="l" defTabSz="1218794" rtl="0" eaLnBrk="1" fontAlgn="auto" latinLnBrk="0" hangingPunct="1">
              <a:lnSpc>
                <a:spcPct val="100000"/>
              </a:lnSpc>
              <a:spcBef>
                <a:spcPts val="600"/>
              </a:spcBef>
              <a:spcAft>
                <a:spcPts val="600"/>
              </a:spcAft>
              <a:buClr>
                <a:srgbClr val="808285">
                  <a:lumMod val="50000"/>
                </a:srgbClr>
              </a:buClr>
              <a:buSzTx/>
              <a:buFont typeface="Arial" pitchFamily="34" charset="0"/>
              <a:buChar char="•"/>
              <a:tabLst/>
              <a:defRPr/>
            </a:pPr>
            <a:r>
              <a:rPr kumimoji="0" lang="en-US" sz="1400" b="1" i="0" u="none" strike="noStrike" kern="1200" cap="none" spc="0" normalizeH="0" baseline="0" noProof="0">
                <a:ln>
                  <a:noFill/>
                </a:ln>
                <a:solidFill>
                  <a:srgbClr val="1C99A9"/>
                </a:solidFill>
                <a:effectLst/>
                <a:uLnTx/>
                <a:uFillTx/>
                <a:latin typeface="Segoe UI" panose="020B0502040204020203" pitchFamily="34" charset="0"/>
                <a:ea typeface="+mn-ea"/>
                <a:cs typeface="Segoe UI" panose="020B0502040204020203" pitchFamily="34" charset="0"/>
              </a:rPr>
              <a:t>Pretreatment Recycling</a:t>
            </a:r>
            <a:r>
              <a:rPr kumimoji="0" lang="en-US" sz="1400" b="1" i="0" u="none" strike="noStrike" kern="1200" cap="none" spc="0" normalizeH="0" baseline="0" noProof="0">
                <a:ln>
                  <a:noFill/>
                </a:ln>
                <a:solidFill>
                  <a:srgbClr val="ADC637"/>
                </a:solidFill>
                <a:effectLst/>
                <a:uLnTx/>
                <a:uFillTx/>
                <a:latin typeface="Segoe UI" panose="020B0502040204020203" pitchFamily="34" charset="0"/>
                <a:ea typeface="+mn-ea"/>
                <a:cs typeface="Segoe UI" panose="020B0502040204020203" pitchFamily="34" charset="0"/>
              </a:rPr>
              <a:t>: </a:t>
            </a:r>
            <a:r>
              <a:rPr kumimoji="0" lang="en-US" sz="1400" b="0" i="0" u="none" strike="noStrike" kern="1200" cap="none" spc="0" normalizeH="0" baseline="0" noProof="0">
                <a:ln>
                  <a:noFill/>
                </a:ln>
                <a:solidFill>
                  <a:srgbClr val="404040"/>
                </a:solidFill>
                <a:effectLst/>
                <a:uLnTx/>
                <a:uFillTx/>
                <a:latin typeface="Segoe UI" panose="020B0502040204020203" pitchFamily="34" charset="0"/>
                <a:ea typeface="+mn-ea"/>
                <a:cs typeface="Segoe UI" panose="020B0502040204020203" pitchFamily="34" charset="0"/>
              </a:rPr>
              <a:t>End-of-life treatment of packs</a:t>
            </a:r>
          </a:p>
          <a:p>
            <a:pPr marL="288879" marR="0" lvl="0" indent="-288879" algn="l" defTabSz="1218794" rtl="0" eaLnBrk="1" fontAlgn="auto" latinLnBrk="0" hangingPunct="1">
              <a:lnSpc>
                <a:spcPct val="100000"/>
              </a:lnSpc>
              <a:spcBef>
                <a:spcPts val="600"/>
              </a:spcBef>
              <a:spcAft>
                <a:spcPts val="600"/>
              </a:spcAft>
              <a:buClr>
                <a:srgbClr val="808285">
                  <a:lumMod val="50000"/>
                </a:srgbClr>
              </a:buClr>
              <a:buSzTx/>
              <a:buFont typeface="Arial" pitchFamily="34" charset="0"/>
              <a:buChar char="•"/>
              <a:tabLst/>
              <a:defRPr/>
            </a:pPr>
            <a:r>
              <a:rPr kumimoji="0" lang="en-US" sz="1400" b="1" i="0" u="none" strike="noStrike" kern="1200" cap="none" spc="0" normalizeH="0" baseline="0" noProof="0">
                <a:ln>
                  <a:noFill/>
                </a:ln>
                <a:solidFill>
                  <a:srgbClr val="1C99A9"/>
                </a:solidFill>
                <a:effectLst/>
                <a:uLnTx/>
                <a:uFillTx/>
                <a:latin typeface="Segoe UI" panose="020B0502040204020203" pitchFamily="34" charset="0"/>
                <a:ea typeface="+mn-ea"/>
                <a:cs typeface="Segoe UI" panose="020B0502040204020203" pitchFamily="34" charset="0"/>
              </a:rPr>
              <a:t>Storage</a:t>
            </a:r>
            <a:r>
              <a:rPr kumimoji="0" lang="en-US" sz="1400" b="1" i="0" u="none" strike="noStrike" kern="1200" cap="none" spc="0" normalizeH="0" baseline="0" noProof="0">
                <a:ln>
                  <a:noFill/>
                </a:ln>
                <a:solidFill>
                  <a:srgbClr val="ADC637"/>
                </a:solidFill>
                <a:effectLst/>
                <a:uLnTx/>
                <a:uFillTx/>
                <a:latin typeface="Segoe UI" panose="020B0502040204020203" pitchFamily="34" charset="0"/>
                <a:ea typeface="+mn-ea"/>
                <a:cs typeface="Segoe UI" panose="020B0502040204020203" pitchFamily="34" charset="0"/>
              </a:rPr>
              <a:t>: </a:t>
            </a:r>
            <a:r>
              <a:rPr kumimoji="0" lang="en-US" sz="1400" b="0" i="0" u="none" strike="noStrike" kern="1200" cap="none" spc="0" normalizeH="0" baseline="0" noProof="0">
                <a:ln>
                  <a:noFill/>
                </a:ln>
                <a:solidFill>
                  <a:srgbClr val="404040"/>
                </a:solidFill>
                <a:effectLst/>
                <a:uLnTx/>
                <a:uFillTx/>
                <a:latin typeface="Segoe UI" panose="020B0502040204020203" pitchFamily="34" charset="0"/>
                <a:ea typeface="+mn-ea"/>
                <a:cs typeface="Segoe UI" panose="020B0502040204020203" pitchFamily="34" charset="0"/>
              </a:rPr>
              <a:t>Monitored, climate-controlled pack storage</a:t>
            </a:r>
          </a:p>
          <a:p>
            <a:pPr marL="288879" marR="0" lvl="0" indent="-288879" algn="l" defTabSz="1218794" rtl="0" eaLnBrk="1" fontAlgn="auto" latinLnBrk="0" hangingPunct="1">
              <a:lnSpc>
                <a:spcPct val="100000"/>
              </a:lnSpc>
              <a:spcBef>
                <a:spcPts val="600"/>
              </a:spcBef>
              <a:spcAft>
                <a:spcPts val="600"/>
              </a:spcAft>
              <a:buClr>
                <a:srgbClr val="808285">
                  <a:lumMod val="50000"/>
                </a:srgbClr>
              </a:buClr>
              <a:buSzTx/>
              <a:buFont typeface="Arial" pitchFamily="34" charset="0"/>
              <a:buChar char="•"/>
              <a:tabLst/>
              <a:defRPr/>
            </a:pPr>
            <a:r>
              <a:rPr kumimoji="0" lang="en-US" sz="1400" b="1" i="0" u="none" strike="noStrike" kern="1200" cap="none" spc="0" normalizeH="0" baseline="0" noProof="0">
                <a:ln>
                  <a:noFill/>
                </a:ln>
                <a:solidFill>
                  <a:srgbClr val="1C99A9"/>
                </a:solidFill>
                <a:effectLst/>
                <a:uLnTx/>
                <a:uFillTx/>
                <a:latin typeface="Segoe UI" panose="020B0502040204020203" pitchFamily="34" charset="0"/>
                <a:ea typeface="+mn-ea"/>
                <a:cs typeface="Segoe UI" panose="020B0502040204020203" pitchFamily="34" charset="0"/>
              </a:rPr>
              <a:t>Tracking</a:t>
            </a:r>
            <a:r>
              <a:rPr kumimoji="0" lang="en-US" sz="1400" b="1" i="0" u="none" strike="noStrike" kern="1200" cap="none" spc="0" normalizeH="0" baseline="0" noProof="0">
                <a:ln>
                  <a:noFill/>
                </a:ln>
                <a:solidFill>
                  <a:srgbClr val="ADC637"/>
                </a:solidFill>
                <a:effectLst/>
                <a:uLnTx/>
                <a:uFillTx/>
                <a:latin typeface="Segoe UI" panose="020B0502040204020203" pitchFamily="34" charset="0"/>
                <a:ea typeface="+mn-ea"/>
                <a:cs typeface="Segoe UI" panose="020B0502040204020203" pitchFamily="34" charset="0"/>
              </a:rPr>
              <a:t>: </a:t>
            </a:r>
            <a:r>
              <a:rPr kumimoji="0" lang="en-US" sz="1400" b="0" i="0" u="none" strike="noStrike" kern="1200" cap="none" spc="0" normalizeH="0" baseline="0" noProof="0">
                <a:ln>
                  <a:noFill/>
                </a:ln>
                <a:solidFill>
                  <a:srgbClr val="404040"/>
                </a:solidFill>
                <a:effectLst/>
                <a:uLnTx/>
                <a:uFillTx/>
                <a:latin typeface="Segoe UI" panose="020B0502040204020203" pitchFamily="34" charset="0"/>
                <a:ea typeface="+mn-ea"/>
                <a:cs typeface="Segoe UI" panose="020B0502040204020203" pitchFamily="34" charset="0"/>
              </a:rPr>
              <a:t>Digital chain of custody for each EV battery</a:t>
            </a:r>
          </a:p>
          <a:p>
            <a:pPr marL="288879" marR="0" lvl="0" indent="-288879" algn="l" defTabSz="1218794" rtl="0" eaLnBrk="1" fontAlgn="auto" latinLnBrk="0" hangingPunct="1">
              <a:lnSpc>
                <a:spcPct val="100000"/>
              </a:lnSpc>
              <a:spcBef>
                <a:spcPts val="600"/>
              </a:spcBef>
              <a:spcAft>
                <a:spcPts val="0"/>
              </a:spcAft>
              <a:buClr>
                <a:srgbClr val="808285">
                  <a:lumMod val="50000"/>
                </a:srgbClr>
              </a:buClr>
              <a:buSzTx/>
              <a:buFont typeface="Arial" pitchFamily="34" charset="0"/>
              <a:buChar char="•"/>
              <a:tabLst/>
              <a:defRPr/>
            </a:pPr>
            <a:endParaRPr kumimoji="0" lang="en-US" sz="1400" b="0" i="0" u="none" strike="noStrike" kern="1200" cap="none" spc="0" normalizeH="0" baseline="0" noProof="0">
              <a:ln>
                <a:noFill/>
              </a:ln>
              <a:solidFill>
                <a:srgbClr val="404040"/>
              </a:solidFill>
              <a:effectLst/>
              <a:uLnTx/>
              <a:uFillTx/>
              <a:latin typeface="Segoe UI" panose="020B0502040204020203" pitchFamily="34" charset="0"/>
              <a:ea typeface="+mn-ea"/>
              <a:cs typeface="Segoe UI" panose="020B0502040204020203" pitchFamily="34" charset="0"/>
            </a:endParaRPr>
          </a:p>
        </p:txBody>
      </p:sp>
      <p:pic>
        <p:nvPicPr>
          <p:cNvPr id="34" name="Picture 33" descr="A picture containing diagram&#10;&#10;Description automatically generated">
            <a:extLst>
              <a:ext uri="{FF2B5EF4-FFF2-40B4-BE49-F238E27FC236}">
                <a16:creationId xmlns:a16="http://schemas.microsoft.com/office/drawing/2014/main" id="{AC851994-B782-70E9-6E2E-2EB292B719F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712326" y="794590"/>
            <a:ext cx="4947140" cy="5086364"/>
          </a:xfrm>
          <a:prstGeom prst="rect">
            <a:avLst/>
          </a:prstGeom>
        </p:spPr>
      </p:pic>
    </p:spTree>
    <p:extLst>
      <p:ext uri="{BB962C8B-B14F-4D97-AF65-F5344CB8AC3E}">
        <p14:creationId xmlns:p14="http://schemas.microsoft.com/office/powerpoint/2010/main" val="1932827590"/>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1524000" y="0"/>
            <a:ext cx="9144000" cy="6858000"/>
          </a:xfrm>
          <a:prstGeom prst="rect">
            <a:avLst/>
          </a:prstGeom>
        </p:spPr>
        <p:txBody>
          <a:bodyPr vert="horz" wrap="square" lIns="0" tIns="0" rIns="0" bIns="0" rtlCol="0">
            <a:spAutoFit/>
          </a:bodyPr>
          <a:lstStyle/>
          <a:p>
            <a:endParaRPr sz="1200">
              <a:solidFill>
                <a:prstClr val="black"/>
              </a:solidFill>
              <a:latin typeface="Times New Roman"/>
              <a:cs typeface="Times New Roman"/>
            </a:endParaRPr>
          </a:p>
          <a:p>
            <a:endParaRPr sz="1200">
              <a:solidFill>
                <a:prstClr val="black"/>
              </a:solidFill>
              <a:latin typeface="Times New Roman"/>
              <a:cs typeface="Times New Roman"/>
            </a:endParaRPr>
          </a:p>
          <a:p>
            <a:endParaRPr sz="1200">
              <a:solidFill>
                <a:prstClr val="black"/>
              </a:solidFill>
              <a:latin typeface="Times New Roman"/>
              <a:cs typeface="Times New Roman"/>
            </a:endParaRPr>
          </a:p>
          <a:p>
            <a:endParaRPr sz="1200">
              <a:solidFill>
                <a:prstClr val="black"/>
              </a:solidFill>
              <a:latin typeface="Times New Roman"/>
              <a:cs typeface="Times New Roman"/>
            </a:endParaRPr>
          </a:p>
          <a:p>
            <a:endParaRPr sz="1200">
              <a:solidFill>
                <a:prstClr val="black"/>
              </a:solidFill>
              <a:latin typeface="Times New Roman"/>
              <a:cs typeface="Times New Roman"/>
            </a:endParaRPr>
          </a:p>
          <a:p>
            <a:endParaRPr sz="1200">
              <a:solidFill>
                <a:prstClr val="black"/>
              </a:solidFill>
              <a:latin typeface="Times New Roman"/>
              <a:cs typeface="Times New Roman"/>
            </a:endParaRPr>
          </a:p>
          <a:p>
            <a:endParaRPr sz="1200">
              <a:solidFill>
                <a:prstClr val="black"/>
              </a:solidFill>
              <a:latin typeface="Times New Roman"/>
              <a:cs typeface="Times New Roman"/>
            </a:endParaRPr>
          </a:p>
          <a:p>
            <a:endParaRPr sz="1200">
              <a:solidFill>
                <a:prstClr val="black"/>
              </a:solidFill>
              <a:latin typeface="Times New Roman"/>
              <a:cs typeface="Times New Roman"/>
            </a:endParaRPr>
          </a:p>
          <a:p>
            <a:endParaRPr sz="1200">
              <a:solidFill>
                <a:prstClr val="black"/>
              </a:solidFill>
              <a:latin typeface="Times New Roman"/>
              <a:cs typeface="Times New Roman"/>
            </a:endParaRPr>
          </a:p>
          <a:p>
            <a:endParaRPr sz="1200">
              <a:solidFill>
                <a:prstClr val="black"/>
              </a:solidFill>
              <a:latin typeface="Times New Roman"/>
              <a:cs typeface="Times New Roman"/>
            </a:endParaRPr>
          </a:p>
          <a:p>
            <a:endParaRPr sz="1200">
              <a:solidFill>
                <a:prstClr val="black"/>
              </a:solidFill>
              <a:latin typeface="Times New Roman"/>
              <a:cs typeface="Times New Roman"/>
            </a:endParaRPr>
          </a:p>
          <a:p>
            <a:endParaRPr sz="1200">
              <a:solidFill>
                <a:prstClr val="black"/>
              </a:solidFill>
              <a:latin typeface="Times New Roman"/>
              <a:cs typeface="Times New Roman"/>
            </a:endParaRPr>
          </a:p>
          <a:p>
            <a:endParaRPr sz="1200">
              <a:solidFill>
                <a:prstClr val="black"/>
              </a:solidFill>
              <a:latin typeface="Times New Roman"/>
              <a:cs typeface="Times New Roman"/>
            </a:endParaRPr>
          </a:p>
          <a:p>
            <a:endParaRPr sz="1200">
              <a:solidFill>
                <a:prstClr val="black"/>
              </a:solidFill>
              <a:latin typeface="Times New Roman"/>
              <a:cs typeface="Times New Roman"/>
            </a:endParaRPr>
          </a:p>
          <a:p>
            <a:endParaRPr sz="1200">
              <a:solidFill>
                <a:prstClr val="black"/>
              </a:solidFill>
              <a:latin typeface="Times New Roman"/>
              <a:cs typeface="Times New Roman"/>
            </a:endParaRPr>
          </a:p>
          <a:p>
            <a:endParaRPr sz="1200">
              <a:solidFill>
                <a:prstClr val="black"/>
              </a:solidFill>
              <a:latin typeface="Times New Roman"/>
              <a:cs typeface="Times New Roman"/>
            </a:endParaRPr>
          </a:p>
          <a:p>
            <a:endParaRPr sz="1200">
              <a:solidFill>
                <a:prstClr val="black"/>
              </a:solidFill>
              <a:latin typeface="Times New Roman"/>
              <a:cs typeface="Times New Roman"/>
            </a:endParaRPr>
          </a:p>
          <a:p>
            <a:endParaRPr sz="1200">
              <a:solidFill>
                <a:prstClr val="black"/>
              </a:solidFill>
              <a:latin typeface="Times New Roman"/>
              <a:cs typeface="Times New Roman"/>
            </a:endParaRPr>
          </a:p>
          <a:p>
            <a:endParaRPr sz="1200">
              <a:solidFill>
                <a:prstClr val="black"/>
              </a:solidFill>
              <a:latin typeface="Times New Roman"/>
              <a:cs typeface="Times New Roman"/>
            </a:endParaRPr>
          </a:p>
          <a:p>
            <a:endParaRPr sz="1200">
              <a:solidFill>
                <a:prstClr val="black"/>
              </a:solidFill>
              <a:latin typeface="Times New Roman"/>
              <a:cs typeface="Times New Roman"/>
            </a:endParaRPr>
          </a:p>
          <a:p>
            <a:endParaRPr sz="1200">
              <a:solidFill>
                <a:prstClr val="black"/>
              </a:solidFill>
              <a:latin typeface="Times New Roman"/>
              <a:cs typeface="Times New Roman"/>
            </a:endParaRPr>
          </a:p>
          <a:p>
            <a:endParaRPr sz="1200">
              <a:solidFill>
                <a:prstClr val="black"/>
              </a:solidFill>
              <a:latin typeface="Times New Roman"/>
              <a:cs typeface="Times New Roman"/>
            </a:endParaRPr>
          </a:p>
          <a:p>
            <a:endParaRPr sz="1200">
              <a:solidFill>
                <a:prstClr val="black"/>
              </a:solidFill>
              <a:latin typeface="Times New Roman"/>
              <a:cs typeface="Times New Roman"/>
            </a:endParaRPr>
          </a:p>
          <a:p>
            <a:endParaRPr sz="1200">
              <a:solidFill>
                <a:prstClr val="black"/>
              </a:solidFill>
              <a:latin typeface="Times New Roman"/>
              <a:cs typeface="Times New Roman"/>
            </a:endParaRPr>
          </a:p>
          <a:p>
            <a:endParaRPr sz="1200">
              <a:solidFill>
                <a:prstClr val="black"/>
              </a:solidFill>
              <a:latin typeface="Times New Roman"/>
              <a:cs typeface="Times New Roman"/>
            </a:endParaRPr>
          </a:p>
          <a:p>
            <a:endParaRPr sz="1200">
              <a:solidFill>
                <a:prstClr val="black"/>
              </a:solidFill>
              <a:latin typeface="Times New Roman"/>
              <a:cs typeface="Times New Roman"/>
            </a:endParaRPr>
          </a:p>
          <a:p>
            <a:endParaRPr sz="1200">
              <a:solidFill>
                <a:prstClr val="black"/>
              </a:solidFill>
              <a:latin typeface="Times New Roman"/>
              <a:cs typeface="Times New Roman"/>
            </a:endParaRPr>
          </a:p>
          <a:p>
            <a:endParaRPr sz="1200">
              <a:solidFill>
                <a:prstClr val="black"/>
              </a:solidFill>
              <a:latin typeface="Times New Roman"/>
              <a:cs typeface="Times New Roman"/>
            </a:endParaRPr>
          </a:p>
          <a:p>
            <a:endParaRPr sz="1200">
              <a:solidFill>
                <a:prstClr val="black"/>
              </a:solidFill>
              <a:latin typeface="Times New Roman"/>
              <a:cs typeface="Times New Roman"/>
            </a:endParaRPr>
          </a:p>
          <a:p>
            <a:endParaRPr sz="1200">
              <a:solidFill>
                <a:prstClr val="black"/>
              </a:solidFill>
              <a:latin typeface="Times New Roman"/>
              <a:cs typeface="Times New Roman"/>
            </a:endParaRPr>
          </a:p>
          <a:p>
            <a:endParaRPr sz="1200">
              <a:solidFill>
                <a:prstClr val="black"/>
              </a:solidFill>
              <a:latin typeface="Times New Roman"/>
              <a:cs typeface="Times New Roman"/>
            </a:endParaRPr>
          </a:p>
          <a:p>
            <a:endParaRPr sz="1200">
              <a:solidFill>
                <a:prstClr val="black"/>
              </a:solidFill>
              <a:latin typeface="Times New Roman"/>
              <a:cs typeface="Times New Roman"/>
            </a:endParaRPr>
          </a:p>
          <a:p>
            <a:endParaRPr sz="1200">
              <a:solidFill>
                <a:prstClr val="black"/>
              </a:solidFill>
              <a:latin typeface="Times New Roman"/>
              <a:cs typeface="Times New Roman"/>
            </a:endParaRPr>
          </a:p>
          <a:p>
            <a:endParaRPr sz="1200">
              <a:solidFill>
                <a:prstClr val="black"/>
              </a:solidFill>
              <a:latin typeface="Times New Roman"/>
              <a:cs typeface="Times New Roman"/>
            </a:endParaRPr>
          </a:p>
          <a:p>
            <a:endParaRPr sz="1200">
              <a:solidFill>
                <a:prstClr val="black"/>
              </a:solidFill>
              <a:latin typeface="Times New Roman"/>
              <a:cs typeface="Times New Roman"/>
            </a:endParaRPr>
          </a:p>
          <a:p>
            <a:pPr>
              <a:spcBef>
                <a:spcPts val="40"/>
              </a:spcBef>
            </a:pPr>
            <a:endParaRPr sz="1500">
              <a:solidFill>
                <a:prstClr val="black"/>
              </a:solidFill>
              <a:latin typeface="Times New Roman"/>
              <a:cs typeface="Times New Roman"/>
            </a:endParaRPr>
          </a:p>
          <a:p>
            <a:pPr marR="828675" algn="r"/>
            <a:r>
              <a:rPr sz="1200">
                <a:solidFill>
                  <a:srgbClr val="444444"/>
                </a:solidFill>
                <a:latin typeface="Calibri"/>
                <a:cs typeface="Calibri"/>
              </a:rPr>
              <a:t>1</a:t>
            </a:r>
            <a:endParaRPr sz="1200">
              <a:solidFill>
                <a:prstClr val="black"/>
              </a:solidFill>
              <a:latin typeface="Calibri"/>
              <a:cs typeface="Calibri"/>
            </a:endParaRPr>
          </a:p>
        </p:txBody>
      </p:sp>
      <p:sp>
        <p:nvSpPr>
          <p:cNvPr id="3" name="object 3"/>
          <p:cNvSpPr/>
          <p:nvPr/>
        </p:nvSpPr>
        <p:spPr>
          <a:xfrm>
            <a:off x="2209800" y="6164579"/>
            <a:ext cx="1839468" cy="457200"/>
          </a:xfrm>
          <a:prstGeom prst="rect">
            <a:avLst/>
          </a:prstGeom>
          <a:blipFill>
            <a:blip r:embed="rId2" cstate="print"/>
            <a:stretch>
              <a:fillRect/>
            </a:stretch>
          </a:blipFill>
        </p:spPr>
        <p:txBody>
          <a:bodyPr wrap="square" lIns="0" tIns="0" rIns="0" bIns="0" rtlCol="0"/>
          <a:lstStyle/>
          <a:p>
            <a:endParaRPr>
              <a:solidFill>
                <a:prstClr val="black"/>
              </a:solidFill>
              <a:latin typeface="Calibri"/>
            </a:endParaRPr>
          </a:p>
        </p:txBody>
      </p:sp>
      <p:sp>
        <p:nvSpPr>
          <p:cNvPr id="4" name="object 4"/>
          <p:cNvSpPr/>
          <p:nvPr/>
        </p:nvSpPr>
        <p:spPr>
          <a:xfrm>
            <a:off x="1524000" y="0"/>
            <a:ext cx="9144000" cy="6858000"/>
          </a:xfrm>
          <a:custGeom>
            <a:avLst/>
            <a:gdLst/>
            <a:ahLst/>
            <a:cxnLst/>
            <a:rect l="l" t="t" r="r" b="b"/>
            <a:pathLst>
              <a:path w="9144000" h="6858000">
                <a:moveTo>
                  <a:pt x="0" y="6858000"/>
                </a:moveTo>
                <a:lnTo>
                  <a:pt x="9144000" y="6858000"/>
                </a:lnTo>
                <a:lnTo>
                  <a:pt x="9144000" y="0"/>
                </a:lnTo>
                <a:lnTo>
                  <a:pt x="0" y="0"/>
                </a:lnTo>
                <a:lnTo>
                  <a:pt x="0" y="6858000"/>
                </a:lnTo>
                <a:close/>
              </a:path>
            </a:pathLst>
          </a:custGeom>
          <a:solidFill>
            <a:srgbClr val="FFFFFF"/>
          </a:solidFill>
        </p:spPr>
        <p:txBody>
          <a:bodyPr wrap="square" lIns="0" tIns="0" rIns="0" bIns="0" rtlCol="0"/>
          <a:lstStyle/>
          <a:p>
            <a:endParaRPr>
              <a:solidFill>
                <a:prstClr val="black"/>
              </a:solidFill>
              <a:latin typeface="Calibri"/>
            </a:endParaRPr>
          </a:p>
        </p:txBody>
      </p:sp>
      <p:sp>
        <p:nvSpPr>
          <p:cNvPr id="5" name="object 5"/>
          <p:cNvSpPr/>
          <p:nvPr/>
        </p:nvSpPr>
        <p:spPr>
          <a:xfrm>
            <a:off x="3634739" y="1351789"/>
            <a:ext cx="5017008" cy="1246631"/>
          </a:xfrm>
          <a:prstGeom prst="rect">
            <a:avLst/>
          </a:prstGeom>
          <a:blipFill>
            <a:blip r:embed="rId2" cstate="print"/>
            <a:stretch>
              <a:fillRect/>
            </a:stretch>
          </a:blipFill>
        </p:spPr>
        <p:txBody>
          <a:bodyPr wrap="square" lIns="0" tIns="0" rIns="0" bIns="0" rtlCol="0"/>
          <a:lstStyle/>
          <a:p>
            <a:endParaRPr>
              <a:solidFill>
                <a:prstClr val="black"/>
              </a:solidFill>
              <a:latin typeface="Calibri"/>
            </a:endParaRPr>
          </a:p>
        </p:txBody>
      </p:sp>
      <p:sp>
        <p:nvSpPr>
          <p:cNvPr id="6" name="object 6"/>
          <p:cNvSpPr/>
          <p:nvPr/>
        </p:nvSpPr>
        <p:spPr>
          <a:xfrm>
            <a:off x="2209800" y="2889504"/>
            <a:ext cx="7772400" cy="0"/>
          </a:xfrm>
          <a:custGeom>
            <a:avLst/>
            <a:gdLst/>
            <a:ahLst/>
            <a:cxnLst/>
            <a:rect l="l" t="t" r="r" b="b"/>
            <a:pathLst>
              <a:path w="7772400">
                <a:moveTo>
                  <a:pt x="0" y="0"/>
                </a:moveTo>
                <a:lnTo>
                  <a:pt x="7772400" y="0"/>
                </a:lnTo>
              </a:path>
            </a:pathLst>
          </a:custGeom>
          <a:ln w="12700">
            <a:solidFill>
              <a:srgbClr val="75C6D2"/>
            </a:solidFill>
          </a:ln>
        </p:spPr>
        <p:txBody>
          <a:bodyPr wrap="square" lIns="0" tIns="0" rIns="0" bIns="0" rtlCol="0"/>
          <a:lstStyle/>
          <a:p>
            <a:endParaRPr>
              <a:solidFill>
                <a:prstClr val="black"/>
              </a:solidFill>
              <a:latin typeface="Calibri"/>
            </a:endParaRPr>
          </a:p>
        </p:txBody>
      </p:sp>
      <p:sp>
        <p:nvSpPr>
          <p:cNvPr id="7" name="object 7"/>
          <p:cNvSpPr/>
          <p:nvPr/>
        </p:nvSpPr>
        <p:spPr>
          <a:xfrm>
            <a:off x="2209800" y="5553455"/>
            <a:ext cx="7772400" cy="0"/>
          </a:xfrm>
          <a:custGeom>
            <a:avLst/>
            <a:gdLst/>
            <a:ahLst/>
            <a:cxnLst/>
            <a:rect l="l" t="t" r="r" b="b"/>
            <a:pathLst>
              <a:path w="7772400">
                <a:moveTo>
                  <a:pt x="0" y="0"/>
                </a:moveTo>
                <a:lnTo>
                  <a:pt x="7772400" y="0"/>
                </a:lnTo>
              </a:path>
            </a:pathLst>
          </a:custGeom>
          <a:ln w="12700">
            <a:solidFill>
              <a:srgbClr val="75C6D2"/>
            </a:solidFill>
          </a:ln>
        </p:spPr>
        <p:txBody>
          <a:bodyPr wrap="square" lIns="0" tIns="0" rIns="0" bIns="0" rtlCol="0"/>
          <a:lstStyle/>
          <a:p>
            <a:endParaRPr>
              <a:solidFill>
                <a:prstClr val="black"/>
              </a:solidFill>
              <a:latin typeface="Calibri"/>
            </a:endParaRPr>
          </a:p>
        </p:txBody>
      </p:sp>
      <p:sp>
        <p:nvSpPr>
          <p:cNvPr id="8" name="object 8"/>
          <p:cNvSpPr txBox="1">
            <a:spLocks noGrp="1"/>
          </p:cNvSpPr>
          <p:nvPr>
            <p:ph type="title"/>
          </p:nvPr>
        </p:nvSpPr>
        <p:spPr>
          <a:xfrm>
            <a:off x="4844035" y="2901315"/>
            <a:ext cx="2407285" cy="579120"/>
          </a:xfrm>
          <a:prstGeom prst="rect">
            <a:avLst/>
          </a:prstGeom>
        </p:spPr>
        <p:txBody>
          <a:bodyPr vert="horz" wrap="square" lIns="0" tIns="0" rIns="0" bIns="0" rtlCol="0">
            <a:spAutoFit/>
          </a:bodyPr>
          <a:lstStyle/>
          <a:p>
            <a:pPr marL="12700"/>
            <a:r>
              <a:rPr sz="3800" spc="-10"/>
              <a:t>Connect</a:t>
            </a:r>
            <a:r>
              <a:rPr sz="3800" spc="-95"/>
              <a:t> </a:t>
            </a:r>
            <a:r>
              <a:rPr sz="3800" spc="-114"/>
              <a:t>ATL</a:t>
            </a:r>
            <a:endParaRPr sz="3800"/>
          </a:p>
        </p:txBody>
      </p:sp>
      <p:sp>
        <p:nvSpPr>
          <p:cNvPr id="9" name="object 9"/>
          <p:cNvSpPr txBox="1"/>
          <p:nvPr/>
        </p:nvSpPr>
        <p:spPr>
          <a:xfrm>
            <a:off x="2803016" y="3596513"/>
            <a:ext cx="6489700" cy="1346010"/>
          </a:xfrm>
          <a:prstGeom prst="rect">
            <a:avLst/>
          </a:prstGeom>
        </p:spPr>
        <p:txBody>
          <a:bodyPr vert="horz" wrap="square" lIns="0" tIns="0" rIns="0" bIns="0" rtlCol="0">
            <a:spAutoFit/>
          </a:bodyPr>
          <a:lstStyle/>
          <a:p>
            <a:pPr marL="12700" marR="5080" algn="ctr">
              <a:lnSpc>
                <a:spcPct val="80000"/>
              </a:lnSpc>
            </a:pPr>
            <a:r>
              <a:rPr sz="3800" spc="-15">
                <a:solidFill>
                  <a:srgbClr val="00447B"/>
                </a:solidFill>
                <a:latin typeface="Calibri Light"/>
                <a:cs typeface="Calibri Light"/>
              </a:rPr>
              <a:t>Electric </a:t>
            </a:r>
            <a:r>
              <a:rPr sz="3800" spc="-25">
                <a:solidFill>
                  <a:srgbClr val="00447B"/>
                </a:solidFill>
                <a:latin typeface="Calibri Light"/>
                <a:cs typeface="Calibri Light"/>
              </a:rPr>
              <a:t>Avenue: </a:t>
            </a:r>
            <a:r>
              <a:rPr sz="3800" spc="-20">
                <a:solidFill>
                  <a:srgbClr val="00447B"/>
                </a:solidFill>
                <a:latin typeface="Calibri Light"/>
                <a:cs typeface="Calibri Light"/>
              </a:rPr>
              <a:t>Preparing </a:t>
            </a:r>
            <a:r>
              <a:rPr sz="3800" spc="-45">
                <a:solidFill>
                  <a:srgbClr val="00447B"/>
                </a:solidFill>
                <a:latin typeface="Calibri Light"/>
                <a:cs typeface="Calibri Light"/>
              </a:rPr>
              <a:t>for </a:t>
            </a:r>
            <a:r>
              <a:rPr sz="3800" spc="-5">
                <a:solidFill>
                  <a:srgbClr val="00447B"/>
                </a:solidFill>
                <a:latin typeface="Calibri Light"/>
                <a:cs typeface="Calibri Light"/>
              </a:rPr>
              <a:t>the  </a:t>
            </a:r>
            <a:r>
              <a:rPr sz="3800" spc="-15">
                <a:solidFill>
                  <a:srgbClr val="00447B"/>
                </a:solidFill>
                <a:latin typeface="Calibri Light"/>
                <a:cs typeface="Calibri Light"/>
              </a:rPr>
              <a:t>Electric </a:t>
            </a:r>
            <a:r>
              <a:rPr sz="3800" spc="-40">
                <a:solidFill>
                  <a:srgbClr val="00447B"/>
                </a:solidFill>
                <a:latin typeface="Calibri Light"/>
                <a:cs typeface="Calibri Light"/>
              </a:rPr>
              <a:t>Vehicle</a:t>
            </a:r>
            <a:r>
              <a:rPr sz="3800" spc="-55">
                <a:solidFill>
                  <a:srgbClr val="00447B"/>
                </a:solidFill>
                <a:latin typeface="Calibri Light"/>
                <a:cs typeface="Calibri Light"/>
              </a:rPr>
              <a:t> </a:t>
            </a:r>
            <a:r>
              <a:rPr sz="3800" spc="-30">
                <a:solidFill>
                  <a:srgbClr val="00447B"/>
                </a:solidFill>
                <a:latin typeface="Calibri Light"/>
                <a:cs typeface="Calibri Light"/>
              </a:rPr>
              <a:t>Surge</a:t>
            </a:r>
            <a:endParaRPr sz="3800">
              <a:solidFill>
                <a:prstClr val="black"/>
              </a:solidFill>
              <a:latin typeface="Calibri Light"/>
              <a:cs typeface="Calibri Light"/>
            </a:endParaRPr>
          </a:p>
          <a:p>
            <a:pPr algn="ctr">
              <a:spcBef>
                <a:spcPts val="780"/>
              </a:spcBef>
            </a:pPr>
            <a:r>
              <a:rPr sz="2000" spc="-15">
                <a:solidFill>
                  <a:srgbClr val="444444"/>
                </a:solidFill>
                <a:latin typeface="Calibri Light"/>
                <a:cs typeface="Calibri Light"/>
              </a:rPr>
              <a:t>Justin Brightharp, </a:t>
            </a:r>
            <a:r>
              <a:rPr sz="2000" spc="-10">
                <a:solidFill>
                  <a:srgbClr val="444444"/>
                </a:solidFill>
                <a:latin typeface="Calibri Light"/>
                <a:cs typeface="Calibri Light"/>
              </a:rPr>
              <a:t>Senior </a:t>
            </a:r>
            <a:r>
              <a:rPr sz="2000" spc="-25">
                <a:solidFill>
                  <a:srgbClr val="444444"/>
                </a:solidFill>
                <a:latin typeface="Calibri Light"/>
                <a:cs typeface="Calibri Light"/>
              </a:rPr>
              <a:t>Program</a:t>
            </a:r>
            <a:r>
              <a:rPr sz="2000" spc="-155">
                <a:solidFill>
                  <a:srgbClr val="444444"/>
                </a:solidFill>
                <a:latin typeface="Calibri Light"/>
                <a:cs typeface="Calibri Light"/>
              </a:rPr>
              <a:t> </a:t>
            </a:r>
            <a:r>
              <a:rPr sz="2000" spc="-15">
                <a:solidFill>
                  <a:srgbClr val="444444"/>
                </a:solidFill>
                <a:latin typeface="Calibri Light"/>
                <a:cs typeface="Calibri Light"/>
              </a:rPr>
              <a:t>Manager</a:t>
            </a:r>
            <a:endParaRPr sz="2000">
              <a:solidFill>
                <a:prstClr val="black"/>
              </a:solidFill>
              <a:latin typeface="Calibri Light"/>
              <a:cs typeface="Calibri Light"/>
            </a:endParaRPr>
          </a:p>
        </p:txBody>
      </p:sp>
      <p:sp>
        <p:nvSpPr>
          <p:cNvPr id="10" name="object 10"/>
          <p:cNvSpPr txBox="1"/>
          <p:nvPr/>
        </p:nvSpPr>
        <p:spPr>
          <a:xfrm>
            <a:off x="5216778" y="5146803"/>
            <a:ext cx="1663700" cy="307777"/>
          </a:xfrm>
          <a:prstGeom prst="rect">
            <a:avLst/>
          </a:prstGeom>
        </p:spPr>
        <p:txBody>
          <a:bodyPr vert="horz" wrap="square" lIns="0" tIns="0" rIns="0" bIns="0" rtlCol="0">
            <a:spAutoFit/>
          </a:bodyPr>
          <a:lstStyle/>
          <a:p>
            <a:pPr marL="12700"/>
            <a:r>
              <a:rPr sz="2000" spc="-15">
                <a:solidFill>
                  <a:srgbClr val="444444"/>
                </a:solidFill>
                <a:latin typeface="Calibri Light"/>
                <a:cs typeface="Calibri Light"/>
              </a:rPr>
              <a:t>August </a:t>
            </a:r>
            <a:r>
              <a:rPr sz="2000" spc="-5">
                <a:solidFill>
                  <a:srgbClr val="444444"/>
                </a:solidFill>
                <a:latin typeface="Calibri Light"/>
                <a:cs typeface="Calibri Light"/>
              </a:rPr>
              <a:t>23,</a:t>
            </a:r>
            <a:r>
              <a:rPr sz="2000" spc="-125">
                <a:solidFill>
                  <a:srgbClr val="444444"/>
                </a:solidFill>
                <a:latin typeface="Calibri Light"/>
                <a:cs typeface="Calibri Light"/>
              </a:rPr>
              <a:t> </a:t>
            </a:r>
            <a:r>
              <a:rPr sz="2000" spc="-10">
                <a:solidFill>
                  <a:srgbClr val="444444"/>
                </a:solidFill>
                <a:latin typeface="Calibri Light"/>
                <a:cs typeface="Calibri Light"/>
              </a:rPr>
              <a:t>2022</a:t>
            </a:r>
            <a:endParaRPr sz="2000">
              <a:solidFill>
                <a:prstClr val="black"/>
              </a:solidFill>
              <a:latin typeface="Calibri Light"/>
              <a:cs typeface="Calibri Light"/>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6C6284EB-3DC2-2E7B-8763-629C4802FFCD}"/>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62818" name="think-cell Slide" r:id="rId5" imgW="306" imgH="308" progId="TCLayout.ActiveDocument.1">
                  <p:embed/>
                </p:oleObj>
              </mc:Choice>
              <mc:Fallback>
                <p:oleObj name="think-cell Slide" r:id="rId5" imgW="306" imgH="308" progId="TCLayout.ActiveDocument.1">
                  <p:embed/>
                  <p:pic>
                    <p:nvPicPr>
                      <p:cNvPr id="8" name="Object 7" hidden="1">
                        <a:extLst>
                          <a:ext uri="{FF2B5EF4-FFF2-40B4-BE49-F238E27FC236}">
                            <a16:creationId xmlns:a16="http://schemas.microsoft.com/office/drawing/2014/main" id="{6C6284EB-3DC2-2E7B-8763-629C4802FFC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Slide Number Placeholder 3">
            <a:extLst>
              <a:ext uri="{FF2B5EF4-FFF2-40B4-BE49-F238E27FC236}">
                <a16:creationId xmlns:a16="http://schemas.microsoft.com/office/drawing/2014/main" id="{8A6DCC46-E5C4-0815-FF5D-10FFB926B314}"/>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34C5665-60AA-4800-975B-60C3B685C1F4}" type="slidenum">
              <a:rPr kumimoji="0" lang="en-US" sz="800" b="0" i="0" u="none" strike="noStrike" kern="1200" cap="none" spc="0" normalizeH="0" baseline="0" noProof="0" smtClean="0">
                <a:ln>
                  <a:noFill/>
                </a:ln>
                <a:solidFill>
                  <a:srgbClr val="FFFFFF">
                    <a:lumMod val="75000"/>
                  </a:srgbClr>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40</a:t>
            </a:fld>
            <a:endParaRPr kumimoji="0" lang="en-US" sz="800" b="0" i="0" u="none" strike="noStrike" kern="1200" cap="none" spc="0" normalizeH="0" baseline="0" noProof="0">
              <a:ln>
                <a:noFill/>
              </a:ln>
              <a:solidFill>
                <a:srgbClr val="FFFFFF">
                  <a:lumMod val="75000"/>
                </a:srgbClr>
              </a:solidFill>
              <a:effectLst/>
              <a:uLnTx/>
              <a:uFillTx/>
              <a:latin typeface="Arial" panose="020B0604020202020204" pitchFamily="34" charset="0"/>
              <a:ea typeface="+mn-ea"/>
              <a:cs typeface="Arial" panose="020B0604020202020204" pitchFamily="34" charset="0"/>
            </a:endParaRPr>
          </a:p>
        </p:txBody>
      </p:sp>
      <p:sp>
        <p:nvSpPr>
          <p:cNvPr id="5" name="Title 4">
            <a:extLst>
              <a:ext uri="{FF2B5EF4-FFF2-40B4-BE49-F238E27FC236}">
                <a16:creationId xmlns:a16="http://schemas.microsoft.com/office/drawing/2014/main" id="{6E2DAB38-A486-6F74-B242-5A404E416E91}"/>
              </a:ext>
            </a:extLst>
          </p:cNvPr>
          <p:cNvSpPr>
            <a:spLocks noGrp="1"/>
          </p:cNvSpPr>
          <p:nvPr>
            <p:ph type="title"/>
          </p:nvPr>
        </p:nvSpPr>
        <p:spPr>
          <a:xfrm>
            <a:off x="501626" y="21801"/>
            <a:ext cx="11188748" cy="955707"/>
          </a:xfrm>
        </p:spPr>
        <p:txBody>
          <a:bodyPr vert="horz"/>
          <a:lstStyle/>
          <a:p>
            <a:r>
              <a:rPr lang="en-US"/>
              <a:t>Battery Health</a:t>
            </a:r>
            <a:endParaRPr lang="en-US">
              <a:latin typeface="Segoe UI Semibold" panose="020B0702040204020203" pitchFamily="34" charset="0"/>
              <a:cs typeface="Segoe UI Semibold" panose="020B0702040204020203" pitchFamily="34" charset="0"/>
            </a:endParaRPr>
          </a:p>
        </p:txBody>
      </p:sp>
      <p:pic>
        <p:nvPicPr>
          <p:cNvPr id="6" name="Picture 5" descr="Background pattern&#10;&#10;Description automatically generated">
            <a:extLst>
              <a:ext uri="{FF2B5EF4-FFF2-40B4-BE49-F238E27FC236}">
                <a16:creationId xmlns:a16="http://schemas.microsoft.com/office/drawing/2014/main" id="{440C8191-85F9-A400-E6C5-D1E3655FE4D1}"/>
              </a:ext>
            </a:extLst>
          </p:cNvPr>
          <p:cNvPicPr>
            <a:picLocks noChangeAspect="1"/>
          </p:cNvPicPr>
          <p:nvPr/>
        </p:nvPicPr>
        <p:blipFill rotWithShape="1">
          <a:blip r:embed="rId7">
            <a:extLst>
              <a:ext uri="{28A0092B-C50C-407E-A947-70E740481C1C}">
                <a14:useLocalDpi xmlns:a14="http://schemas.microsoft.com/office/drawing/2010/main" val="0"/>
              </a:ext>
            </a:extLst>
          </a:blip>
          <a:srcRect t="19292" b="36599"/>
          <a:stretch/>
        </p:blipFill>
        <p:spPr>
          <a:xfrm>
            <a:off x="0" y="6605451"/>
            <a:ext cx="12192000" cy="252549"/>
          </a:xfrm>
          <a:prstGeom prst="rect">
            <a:avLst/>
          </a:prstGeom>
        </p:spPr>
      </p:pic>
      <p:pic>
        <p:nvPicPr>
          <p:cNvPr id="26" name="Picture 25" descr="Logo&#10;&#10;Description automatically generated">
            <a:extLst>
              <a:ext uri="{FF2B5EF4-FFF2-40B4-BE49-F238E27FC236}">
                <a16:creationId xmlns:a16="http://schemas.microsoft.com/office/drawing/2014/main" id="{1BBCE985-BD18-B7EE-B0A7-C812A29ECAF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022355" y="6167429"/>
            <a:ext cx="2286975" cy="434622"/>
          </a:xfrm>
          <a:prstGeom prst="rect">
            <a:avLst/>
          </a:prstGeom>
        </p:spPr>
      </p:pic>
      <p:pic>
        <p:nvPicPr>
          <p:cNvPr id="39" name="Picture Placeholder 3" descr="A picture containing person&#10;&#10;Description automatically generated">
            <a:extLst>
              <a:ext uri="{FF2B5EF4-FFF2-40B4-BE49-F238E27FC236}">
                <a16:creationId xmlns:a16="http://schemas.microsoft.com/office/drawing/2014/main" id="{C863B973-AC4E-2238-476D-489A8578E9D3}"/>
              </a:ext>
            </a:extLst>
          </p:cNvPr>
          <p:cNvPicPr>
            <a:picLocks noChangeAspect="1"/>
          </p:cNvPicPr>
          <p:nvPr/>
        </p:nvPicPr>
        <p:blipFill rotWithShape="1">
          <a:blip r:embed="rId9"/>
          <a:srcRect l="13559" r="22457"/>
          <a:stretch/>
        </p:blipFill>
        <p:spPr>
          <a:xfrm>
            <a:off x="5617029" y="0"/>
            <a:ext cx="6574969" cy="6858000"/>
          </a:xfrm>
          <a:prstGeom prst="rect">
            <a:avLst/>
          </a:prstGeom>
        </p:spPr>
      </p:pic>
      <p:sp>
        <p:nvSpPr>
          <p:cNvPr id="41" name="Text Placeholder 11">
            <a:extLst>
              <a:ext uri="{FF2B5EF4-FFF2-40B4-BE49-F238E27FC236}">
                <a16:creationId xmlns:a16="http://schemas.microsoft.com/office/drawing/2014/main" id="{5049B9FC-0F81-61DF-055A-07E2F8DDE423}"/>
              </a:ext>
            </a:extLst>
          </p:cNvPr>
          <p:cNvSpPr>
            <a:spLocks noGrp="1"/>
          </p:cNvSpPr>
          <p:nvPr>
            <p:ph type="body" sz="quarter" idx="20"/>
          </p:nvPr>
        </p:nvSpPr>
        <p:spPr>
          <a:xfrm>
            <a:off x="467811" y="1290021"/>
            <a:ext cx="4242264" cy="752903"/>
          </a:xfrm>
        </p:spPr>
        <p:txBody>
          <a:bodyPr/>
          <a:lstStyle/>
          <a:p>
            <a:r>
              <a:rPr lang="en-US"/>
              <a:t>As the number of EVs in wholesale increases, an objective way to measure battery health is needed</a:t>
            </a:r>
          </a:p>
        </p:txBody>
      </p:sp>
      <p:grpSp>
        <p:nvGrpSpPr>
          <p:cNvPr id="42" name="Group 41">
            <a:extLst>
              <a:ext uri="{FF2B5EF4-FFF2-40B4-BE49-F238E27FC236}">
                <a16:creationId xmlns:a16="http://schemas.microsoft.com/office/drawing/2014/main" id="{C6BCFB96-D847-D8D4-3454-C8FA3DCF389B}"/>
              </a:ext>
            </a:extLst>
          </p:cNvPr>
          <p:cNvGrpSpPr/>
          <p:nvPr/>
        </p:nvGrpSpPr>
        <p:grpSpPr>
          <a:xfrm>
            <a:off x="5100232" y="266716"/>
            <a:ext cx="2172764" cy="4592854"/>
            <a:chOff x="5058030" y="2603157"/>
            <a:chExt cx="2150074" cy="4179220"/>
          </a:xfrm>
        </p:grpSpPr>
        <p:grpSp>
          <p:nvGrpSpPr>
            <p:cNvPr id="43" name="Group 42">
              <a:extLst>
                <a:ext uri="{FF2B5EF4-FFF2-40B4-BE49-F238E27FC236}">
                  <a16:creationId xmlns:a16="http://schemas.microsoft.com/office/drawing/2014/main" id="{74E3E53F-20AB-2E36-2CDC-ADB0CC537D3F}"/>
                </a:ext>
              </a:extLst>
            </p:cNvPr>
            <p:cNvGrpSpPr/>
            <p:nvPr/>
          </p:nvGrpSpPr>
          <p:grpSpPr>
            <a:xfrm>
              <a:off x="5058030" y="2603157"/>
              <a:ext cx="2150074" cy="4179220"/>
              <a:chOff x="7201432" y="1133543"/>
              <a:chExt cx="2354655" cy="4576873"/>
            </a:xfrm>
          </p:grpSpPr>
          <p:pic>
            <p:nvPicPr>
              <p:cNvPr id="47" name="id-6AB8B952-55D4-4F02-984A-53BDF53470EC" descr="Image.jpeg">
                <a:extLst>
                  <a:ext uri="{FF2B5EF4-FFF2-40B4-BE49-F238E27FC236}">
                    <a16:creationId xmlns:a16="http://schemas.microsoft.com/office/drawing/2014/main" id="{C933B72E-89DA-06DF-3BA2-E6009782963C}"/>
                  </a:ext>
                </a:extLst>
              </p:cNvPr>
              <p:cNvPicPr>
                <a:picLocks noChangeAspect="1" noChangeArrowheads="1"/>
              </p:cNvPicPr>
              <p:nvPr/>
            </p:nvPicPr>
            <p:blipFill rotWithShape="1">
              <a:blip r:embed="rId10">
                <a:extLst>
                  <a:ext uri="{28A0092B-C50C-407E-A947-70E740481C1C}">
                    <a14:useLocalDpi xmlns:a14="http://schemas.microsoft.com/office/drawing/2010/main"/>
                  </a:ext>
                </a:extLst>
              </a:blip>
              <a:srcRect t="7507"/>
              <a:stretch/>
            </p:blipFill>
            <p:spPr bwMode="auto">
              <a:xfrm>
                <a:off x="7385995" y="1885539"/>
                <a:ext cx="2021294" cy="3164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 name="Picture 47" descr="A screen shot of a computer&#10;&#10;Description automatically generated">
                <a:extLst>
                  <a:ext uri="{FF2B5EF4-FFF2-40B4-BE49-F238E27FC236}">
                    <a16:creationId xmlns:a16="http://schemas.microsoft.com/office/drawing/2014/main" id="{52429A34-F11B-A3C5-ED29-57606C992A13}"/>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l="9814" t="2241" r="11188" b="5629"/>
              <a:stretch/>
            </p:blipFill>
            <p:spPr>
              <a:xfrm>
                <a:off x="7201432" y="1133543"/>
                <a:ext cx="2354655" cy="4576873"/>
              </a:xfrm>
              <a:prstGeom prst="rect">
                <a:avLst/>
              </a:prstGeom>
            </p:spPr>
          </p:pic>
          <p:pic>
            <p:nvPicPr>
              <p:cNvPr id="49" name="Picture 48">
                <a:extLst>
                  <a:ext uri="{FF2B5EF4-FFF2-40B4-BE49-F238E27FC236}">
                    <a16:creationId xmlns:a16="http://schemas.microsoft.com/office/drawing/2014/main" id="{8C5359EE-6A83-EF44-42B0-F8F1780F7CB3}"/>
                  </a:ext>
                </a:extLst>
              </p:cNvPr>
              <p:cNvPicPr>
                <a:picLocks noChangeAspect="1"/>
              </p:cNvPicPr>
              <p:nvPr/>
            </p:nvPicPr>
            <p:blipFill>
              <a:blip r:embed="rId12"/>
              <a:stretch>
                <a:fillRect/>
              </a:stretch>
            </p:blipFill>
            <p:spPr>
              <a:xfrm>
                <a:off x="7463502" y="2533778"/>
                <a:ext cx="1357243" cy="203102"/>
              </a:xfrm>
              <a:prstGeom prst="rect">
                <a:avLst/>
              </a:prstGeom>
            </p:spPr>
          </p:pic>
        </p:grpSp>
        <p:grpSp>
          <p:nvGrpSpPr>
            <p:cNvPr id="44" name="Group 43">
              <a:extLst>
                <a:ext uri="{FF2B5EF4-FFF2-40B4-BE49-F238E27FC236}">
                  <a16:creationId xmlns:a16="http://schemas.microsoft.com/office/drawing/2014/main" id="{17186CE6-9814-FC43-A8CD-4BD3F7BC2A9E}"/>
                </a:ext>
              </a:extLst>
            </p:cNvPr>
            <p:cNvGrpSpPr/>
            <p:nvPr/>
          </p:nvGrpSpPr>
          <p:grpSpPr>
            <a:xfrm>
              <a:off x="5278562" y="3310325"/>
              <a:ext cx="1624947" cy="424165"/>
              <a:chOff x="5521627" y="1841843"/>
              <a:chExt cx="1774493" cy="456410"/>
            </a:xfrm>
          </p:grpSpPr>
          <p:sp>
            <p:nvSpPr>
              <p:cNvPr id="45" name="Rectangle 44">
                <a:extLst>
                  <a:ext uri="{FF2B5EF4-FFF2-40B4-BE49-F238E27FC236}">
                    <a16:creationId xmlns:a16="http://schemas.microsoft.com/office/drawing/2014/main" id="{F8872B44-664B-FA22-5D24-20EC0531B432}"/>
                  </a:ext>
                </a:extLst>
              </p:cNvPr>
              <p:cNvSpPr/>
              <p:nvPr/>
            </p:nvSpPr>
            <p:spPr>
              <a:xfrm>
                <a:off x="6163765" y="1841843"/>
                <a:ext cx="1132355" cy="265950"/>
              </a:xfrm>
              <a:prstGeom prst="rect">
                <a:avLst/>
              </a:prstGeom>
              <a:solidFill>
                <a:srgbClr val="EEEEEE"/>
              </a:solidFill>
              <a:ln>
                <a:solidFill>
                  <a:srgbClr val="EEEEE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31E3A"/>
                    </a:solidFill>
                    <a:effectLst/>
                    <a:uLnTx/>
                    <a:uFillTx/>
                    <a:latin typeface="Arial Narrow" panose="020B0606020202030204" pitchFamily="34" charset="0"/>
                    <a:ea typeface="+mn-ea"/>
                    <a:cs typeface="+mn-cs"/>
                  </a:rPr>
                  <a:t>Nissan Leaf SV</a:t>
                </a:r>
              </a:p>
            </p:txBody>
          </p:sp>
          <p:pic>
            <p:nvPicPr>
              <p:cNvPr id="46" name="Picture 2" descr="Image result for nissan leaf">
                <a:extLst>
                  <a:ext uri="{FF2B5EF4-FFF2-40B4-BE49-F238E27FC236}">
                    <a16:creationId xmlns:a16="http://schemas.microsoft.com/office/drawing/2014/main" id="{4DE37184-2CBE-BC2E-9D39-FBCDED86A9D5}"/>
                  </a:ext>
                </a:extLst>
              </p:cNvPr>
              <p:cNvPicPr>
                <a:picLocks noChangeAspect="1" noChangeArrowheads="1"/>
              </p:cNvPicPr>
              <p:nvPr/>
            </p:nvPicPr>
            <p:blipFill rotWithShape="1">
              <a:blip r:embed="rId13" cstate="screen">
                <a:extLst>
                  <a:ext uri="{28A0092B-C50C-407E-A947-70E740481C1C}">
                    <a14:useLocalDpi xmlns:a14="http://schemas.microsoft.com/office/drawing/2010/main"/>
                  </a:ext>
                </a:extLst>
              </a:blip>
              <a:srcRect l="9047"/>
              <a:stretch/>
            </p:blipFill>
            <p:spPr bwMode="auto">
              <a:xfrm>
                <a:off x="5521627" y="1842186"/>
                <a:ext cx="658011" cy="456067"/>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50" name="Group 49">
            <a:extLst>
              <a:ext uri="{FF2B5EF4-FFF2-40B4-BE49-F238E27FC236}">
                <a16:creationId xmlns:a16="http://schemas.microsoft.com/office/drawing/2014/main" id="{E1DE69C7-6376-9DA6-0B1A-F3B70E8E54D7}"/>
              </a:ext>
            </a:extLst>
          </p:cNvPr>
          <p:cNvGrpSpPr/>
          <p:nvPr/>
        </p:nvGrpSpPr>
        <p:grpSpPr>
          <a:xfrm>
            <a:off x="6662919" y="492765"/>
            <a:ext cx="2396066" cy="1923163"/>
            <a:chOff x="6085165" y="4768201"/>
            <a:chExt cx="2396066" cy="1923163"/>
          </a:xfrm>
        </p:grpSpPr>
        <p:grpSp>
          <p:nvGrpSpPr>
            <p:cNvPr id="51" name="Group 50">
              <a:extLst>
                <a:ext uri="{FF2B5EF4-FFF2-40B4-BE49-F238E27FC236}">
                  <a16:creationId xmlns:a16="http://schemas.microsoft.com/office/drawing/2014/main" id="{CC45E98D-E3B6-C416-C166-04335CF8E45F}"/>
                </a:ext>
              </a:extLst>
            </p:cNvPr>
            <p:cNvGrpSpPr/>
            <p:nvPr/>
          </p:nvGrpSpPr>
          <p:grpSpPr>
            <a:xfrm>
              <a:off x="6318372" y="4768201"/>
              <a:ext cx="1920371" cy="1923163"/>
              <a:chOff x="6492109" y="4984685"/>
              <a:chExt cx="1640286" cy="1642671"/>
            </a:xfrm>
          </p:grpSpPr>
          <p:sp>
            <p:nvSpPr>
              <p:cNvPr id="55" name="Oval 54">
                <a:extLst>
                  <a:ext uri="{FF2B5EF4-FFF2-40B4-BE49-F238E27FC236}">
                    <a16:creationId xmlns:a16="http://schemas.microsoft.com/office/drawing/2014/main" id="{037C4B66-D906-BBE9-EEA3-336FC50DDA0E}"/>
                  </a:ext>
                </a:extLst>
              </p:cNvPr>
              <p:cNvSpPr/>
              <p:nvPr/>
            </p:nvSpPr>
            <p:spPr>
              <a:xfrm>
                <a:off x="6498316" y="4993278"/>
                <a:ext cx="1634079" cy="1634078"/>
              </a:xfrm>
              <a:prstGeom prst="ellipse">
                <a:avLst/>
              </a:prstGeom>
              <a:noFill/>
              <a:ln w="127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8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ADC637"/>
                  </a:solidFill>
                  <a:effectLst/>
                  <a:uLnTx/>
                  <a:uFillTx/>
                  <a:latin typeface="Segoe UI" panose="020B0502040204020203" pitchFamily="34" charset="0"/>
                  <a:ea typeface="+mn-ea"/>
                  <a:cs typeface="Segoe UI" panose="020B0502040204020203" pitchFamily="34" charset="0"/>
                </a:endParaRPr>
              </a:p>
            </p:txBody>
          </p:sp>
          <p:sp>
            <p:nvSpPr>
              <p:cNvPr id="56" name="Arc 55">
                <a:extLst>
                  <a:ext uri="{FF2B5EF4-FFF2-40B4-BE49-F238E27FC236}">
                    <a16:creationId xmlns:a16="http://schemas.microsoft.com/office/drawing/2014/main" id="{819EE44E-9CEC-A84A-DB0F-3458A0A7AA0D}"/>
                  </a:ext>
                </a:extLst>
              </p:cNvPr>
              <p:cNvSpPr/>
              <p:nvPr/>
            </p:nvSpPr>
            <p:spPr>
              <a:xfrm>
                <a:off x="6492109" y="4984685"/>
                <a:ext cx="1634079" cy="1634078"/>
              </a:xfrm>
              <a:prstGeom prst="arc">
                <a:avLst>
                  <a:gd name="adj1" fmla="val 16200000"/>
                  <a:gd name="adj2" fmla="val 2526425"/>
                </a:avLst>
              </a:prstGeom>
              <a:ln w="88900" cap="rnd">
                <a:gradFill>
                  <a:gsLst>
                    <a:gs pos="0">
                      <a:schemeClr val="accent4"/>
                    </a:gs>
                    <a:gs pos="100000">
                      <a:schemeClr val="accent3"/>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8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ADC637"/>
                  </a:solidFill>
                  <a:effectLst/>
                  <a:uLnTx/>
                  <a:uFillTx/>
                  <a:latin typeface="Segoe UI" panose="020B0502040204020203" pitchFamily="34" charset="0"/>
                  <a:ea typeface="+mn-ea"/>
                  <a:cs typeface="Segoe UI" panose="020B0502040204020203" pitchFamily="34" charset="0"/>
                </a:endParaRPr>
              </a:p>
            </p:txBody>
          </p:sp>
          <p:sp>
            <p:nvSpPr>
              <p:cNvPr id="57" name="Oval 56">
                <a:extLst>
                  <a:ext uri="{FF2B5EF4-FFF2-40B4-BE49-F238E27FC236}">
                    <a16:creationId xmlns:a16="http://schemas.microsoft.com/office/drawing/2014/main" id="{5E80EDD4-9F14-E271-F397-CA22F9CA348D}"/>
                  </a:ext>
                </a:extLst>
              </p:cNvPr>
              <p:cNvSpPr/>
              <p:nvPr/>
            </p:nvSpPr>
            <p:spPr>
              <a:xfrm>
                <a:off x="6585946" y="5077185"/>
                <a:ext cx="1460535" cy="1460535"/>
              </a:xfrm>
              <a:prstGeom prst="ellipse">
                <a:avLst/>
              </a:prstGeom>
              <a:solidFill>
                <a:schemeClr val="bg2"/>
              </a:solidFill>
              <a:ln w="12700" cap="flat">
                <a:noFill/>
                <a:miter lim="400000"/>
              </a:ln>
              <a:effectLst/>
              <a:extLst>
                <a:ext uri="{C572A759-6A51-4108-AA02-DFA0A04FC94B}">
                  <ma14:wrappingTextBoxFlag xmlns="" xmlns:ma14="http://schemas.microsoft.com/office/mac/drawingml/2011/main" val="1"/>
                </a:ext>
              </a:extLst>
            </p:spPr>
            <p:txBody>
              <a:bodyPr wrap="square" lIns="36285" tIns="36285" rIns="36285" bIns="36285" numCol="1" rtlCol="0" anchor="ctr">
                <a:noAutofit/>
              </a:bodyPr>
              <a:lstStyle/>
              <a:p>
                <a:pPr marL="0" marR="0" lvl="0" indent="0" algn="ctr" defTabSz="410662" rtl="0" eaLnBrk="1" fontAlgn="auto" latinLnBrk="0" hangingPunct="0">
                  <a:lnSpc>
                    <a:spcPct val="80000"/>
                  </a:lnSpc>
                  <a:spcBef>
                    <a:spcPts val="0"/>
                  </a:spcBef>
                  <a:spcAft>
                    <a:spcPts val="0"/>
                  </a:spcAft>
                  <a:buClrTx/>
                  <a:buSzTx/>
                  <a:buFontTx/>
                  <a:buNone/>
                  <a:tabLst/>
                  <a:defRPr/>
                </a:pPr>
                <a:endParaRPr kumimoji="0" lang="en-US" sz="1800" b="0" i="1" u="none" strike="noStrike" kern="1200" cap="none" spc="0" normalizeH="0" baseline="0" noProof="0">
                  <a:ln>
                    <a:noFill/>
                  </a:ln>
                  <a:solidFill>
                    <a:srgbClr val="FFFFFF"/>
                  </a:solidFill>
                  <a:effectLst/>
                  <a:uLnTx/>
                  <a:uFillTx/>
                  <a:latin typeface="Arial"/>
                  <a:ea typeface="Calibri"/>
                  <a:cs typeface="Arial"/>
                </a:endParaRPr>
              </a:p>
            </p:txBody>
          </p:sp>
        </p:grpSp>
        <p:grpSp>
          <p:nvGrpSpPr>
            <p:cNvPr id="52" name="Group 51">
              <a:extLst>
                <a:ext uri="{FF2B5EF4-FFF2-40B4-BE49-F238E27FC236}">
                  <a16:creationId xmlns:a16="http://schemas.microsoft.com/office/drawing/2014/main" id="{C5076AE8-8282-870E-09B5-FF2B8B156EE0}"/>
                </a:ext>
              </a:extLst>
            </p:cNvPr>
            <p:cNvGrpSpPr/>
            <p:nvPr/>
          </p:nvGrpSpPr>
          <p:grpSpPr>
            <a:xfrm>
              <a:off x="6085165" y="5272969"/>
              <a:ext cx="2396066" cy="1010732"/>
              <a:chOff x="8894893" y="356648"/>
              <a:chExt cx="2276154" cy="960151"/>
            </a:xfrm>
          </p:grpSpPr>
          <p:sp>
            <p:nvSpPr>
              <p:cNvPr id="53" name="Text Placeholder 2">
                <a:extLst>
                  <a:ext uri="{FF2B5EF4-FFF2-40B4-BE49-F238E27FC236}">
                    <a16:creationId xmlns:a16="http://schemas.microsoft.com/office/drawing/2014/main" id="{6EF5BE20-66FD-9B13-C008-BC261A55C801}"/>
                  </a:ext>
                </a:extLst>
              </p:cNvPr>
              <p:cNvSpPr txBox="1">
                <a:spLocks/>
              </p:cNvSpPr>
              <p:nvPr/>
            </p:nvSpPr>
            <p:spPr>
              <a:xfrm>
                <a:off x="8894893" y="356648"/>
                <a:ext cx="2276154" cy="607530"/>
              </a:xfrm>
              <a:prstGeom prst="rect">
                <a:avLst/>
              </a:prstGeom>
            </p:spPr>
            <p:txBody>
              <a:bodyPr vert="horz" lIns="91440" tIns="45720" rIns="91440" bIns="45720" rtlCol="0" anchor="ctr">
                <a:noAutofit/>
              </a:bodyPr>
              <a:lstStyle>
                <a:lvl1pPr marL="0" indent="0" algn="ctr" defTabSz="914400" rtl="0" eaLnBrk="1" latinLnBrk="0" hangingPunct="1">
                  <a:lnSpc>
                    <a:spcPts val="2700"/>
                  </a:lnSpc>
                  <a:spcBef>
                    <a:spcPts val="1000"/>
                  </a:spcBef>
                  <a:spcAft>
                    <a:spcPts val="600"/>
                  </a:spcAft>
                  <a:buFont typeface="Arial" panose="020B0604020202020204" pitchFamily="34" charset="0"/>
                  <a:buNone/>
                  <a:defRPr sz="2400" kern="1200">
                    <a:solidFill>
                      <a:schemeClr val="bg1"/>
                    </a:solidFill>
                    <a:latin typeface="Gotham Medium" pitchFamily="2" charset="0"/>
                    <a:ea typeface="+mn-ea"/>
                    <a:cs typeface="Gotham Medium" pitchFamily="2"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base" latinLnBrk="0" hangingPunct="1">
                  <a:lnSpc>
                    <a:spcPts val="2700"/>
                  </a:lnSpc>
                  <a:spcBef>
                    <a:spcPts val="1000"/>
                  </a:spcBef>
                  <a:spcAft>
                    <a:spcPts val="600"/>
                  </a:spcAft>
                  <a:buClrTx/>
                  <a:buSzTx/>
                  <a:buFont typeface="Arial" panose="020B0604020202020204" pitchFamily="34" charset="0"/>
                  <a:buNone/>
                  <a:tabLst/>
                  <a:defRPr/>
                </a:pPr>
                <a:r>
                  <a:rPr kumimoji="0" lang="en-US" sz="32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rPr>
                  <a:t>30-40%</a:t>
                </a:r>
              </a:p>
            </p:txBody>
          </p:sp>
          <p:sp>
            <p:nvSpPr>
              <p:cNvPr id="54" name="Text Placeholder 2">
                <a:extLst>
                  <a:ext uri="{FF2B5EF4-FFF2-40B4-BE49-F238E27FC236}">
                    <a16:creationId xmlns:a16="http://schemas.microsoft.com/office/drawing/2014/main" id="{460D92F5-A87C-86F7-07E0-1994553F1AF8}"/>
                  </a:ext>
                </a:extLst>
              </p:cNvPr>
              <p:cNvSpPr txBox="1">
                <a:spLocks/>
              </p:cNvSpPr>
              <p:nvPr/>
            </p:nvSpPr>
            <p:spPr>
              <a:xfrm>
                <a:off x="9359901" y="770809"/>
                <a:ext cx="1346137" cy="545990"/>
              </a:xfrm>
              <a:prstGeom prst="rect">
                <a:avLst/>
              </a:prstGeom>
            </p:spPr>
            <p:txBody>
              <a:bodyPr vert="horz" lIns="91440" tIns="45720" rIns="91440" bIns="45720" rtlCol="0">
                <a:noAutofit/>
              </a:bodyPr>
              <a:lstStyle>
                <a:lvl1pPr marL="228600" indent="0" algn="l" defTabSz="914400" rtl="0" eaLnBrk="1" latinLnBrk="0" hangingPunct="1">
                  <a:lnSpc>
                    <a:spcPct val="100000"/>
                  </a:lnSpc>
                  <a:spcBef>
                    <a:spcPts val="1000"/>
                  </a:spcBef>
                  <a:buFont typeface="Arial" panose="020B0604020202020204" pitchFamily="34" charset="0"/>
                  <a:buNone/>
                  <a:defRPr sz="2000" kern="1200">
                    <a:solidFill>
                      <a:schemeClr val="tx1"/>
                    </a:solidFill>
                    <a:latin typeface="Gotham Medium" pitchFamily="2" charset="0"/>
                    <a:ea typeface="+mn-ea"/>
                    <a:cs typeface="Gotham Medium"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938" marR="0" lvl="0" indent="0" algn="ctr" defTabSz="914400" rtl="0" eaLnBrk="1" fontAlgn="auto" latinLnBrk="0" hangingPunct="1">
                  <a:lnSpc>
                    <a:spcPct val="80000"/>
                  </a:lnSpc>
                  <a:spcBef>
                    <a:spcPts val="1000"/>
                  </a:spcBef>
                  <a:spcAft>
                    <a:spcPts val="0"/>
                  </a:spcAft>
                  <a:buClrTx/>
                  <a:buSzTx/>
                  <a:buFont typeface="Arial" panose="020B0604020202020204" pitchFamily="34" charset="0"/>
                  <a:buNone/>
                  <a:tabLst/>
                  <a:defRPr/>
                </a:pPr>
                <a:r>
                  <a:rPr kumimoji="0" lang="en-US" sz="12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rPr>
                  <a:t>OF EV COST </a:t>
                </a:r>
                <a:br>
                  <a:rPr kumimoji="0" lang="en-US" sz="12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rPr>
                </a:br>
                <a:r>
                  <a:rPr kumimoji="0" lang="en-US" sz="12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rPr>
                  <a:t>IS THE </a:t>
                </a:r>
                <a:br>
                  <a:rPr kumimoji="0" lang="en-US" sz="12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rPr>
                </a:br>
                <a:r>
                  <a:rPr kumimoji="0" lang="en-US" sz="12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rPr>
                  <a:t>BATTERY PACK</a:t>
                </a:r>
              </a:p>
            </p:txBody>
          </p:sp>
        </p:grpSp>
      </p:grpSp>
      <p:pic>
        <p:nvPicPr>
          <p:cNvPr id="3" name="Picture 2">
            <a:extLst>
              <a:ext uri="{FF2B5EF4-FFF2-40B4-BE49-F238E27FC236}">
                <a16:creationId xmlns:a16="http://schemas.microsoft.com/office/drawing/2014/main" id="{28FD97F5-4F1F-643D-DD4E-6B1A9F60E586}"/>
              </a:ext>
            </a:extLst>
          </p:cNvPr>
          <p:cNvPicPr>
            <a:picLocks noChangeAspect="1"/>
          </p:cNvPicPr>
          <p:nvPr/>
        </p:nvPicPr>
        <p:blipFill>
          <a:blip r:embed="rId14"/>
          <a:stretch>
            <a:fillRect/>
          </a:stretch>
        </p:blipFill>
        <p:spPr>
          <a:xfrm>
            <a:off x="414692" y="2130030"/>
            <a:ext cx="4191585" cy="4134427"/>
          </a:xfrm>
          <a:prstGeom prst="rect">
            <a:avLst/>
          </a:prstGeom>
        </p:spPr>
      </p:pic>
    </p:spTree>
    <p:extLst>
      <p:ext uri="{BB962C8B-B14F-4D97-AF65-F5344CB8AC3E}">
        <p14:creationId xmlns:p14="http://schemas.microsoft.com/office/powerpoint/2010/main" val="635603348"/>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4">
            <a:extLst>
              <a:ext uri="{FF2B5EF4-FFF2-40B4-BE49-F238E27FC236}">
                <a16:creationId xmlns:a16="http://schemas.microsoft.com/office/drawing/2014/main" id="{41873834-B510-644D-848F-CB286923B43C}"/>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r="-12" b="-41866"/>
          <a:stretch/>
        </p:blipFill>
        <p:spPr>
          <a:xfrm flipH="1">
            <a:off x="1414" y="0"/>
            <a:ext cx="12189172" cy="6858000"/>
          </a:xfrm>
          <a:prstGeom prst="rect">
            <a:avLst/>
          </a:prstGeom>
        </p:spPr>
      </p:pic>
      <p:pic>
        <p:nvPicPr>
          <p:cNvPr id="14" name="Picture 13" descr="Background pattern&#10;&#10;Description automatically generated">
            <a:extLst>
              <a:ext uri="{FF2B5EF4-FFF2-40B4-BE49-F238E27FC236}">
                <a16:creationId xmlns:a16="http://schemas.microsoft.com/office/drawing/2014/main" id="{CCD7F25E-E9ED-A041-ABCF-966CED97CBDF}"/>
              </a:ext>
            </a:extLst>
          </p:cNvPr>
          <p:cNvPicPr>
            <a:picLocks noChangeAspect="1"/>
          </p:cNvPicPr>
          <p:nvPr/>
        </p:nvPicPr>
        <p:blipFill>
          <a:blip r:embed="rId5" cstate="screen">
            <a:alphaModFix amt="91000"/>
            <a:extLst>
              <a:ext uri="{28A0092B-C50C-407E-A947-70E740481C1C}">
                <a14:useLocalDpi xmlns:a14="http://schemas.microsoft.com/office/drawing/2010/main"/>
              </a:ext>
            </a:extLst>
          </a:blip>
          <a:stretch>
            <a:fillRect/>
          </a:stretch>
        </p:blipFill>
        <p:spPr>
          <a:xfrm>
            <a:off x="-2" y="1"/>
            <a:ext cx="12192001" cy="4777944"/>
          </a:xfrm>
          <a:prstGeom prst="rect">
            <a:avLst/>
          </a:prstGeom>
        </p:spPr>
      </p:pic>
      <p:sp>
        <p:nvSpPr>
          <p:cNvPr id="32" name="Rectangle 31">
            <a:extLst>
              <a:ext uri="{FF2B5EF4-FFF2-40B4-BE49-F238E27FC236}">
                <a16:creationId xmlns:a16="http://schemas.microsoft.com/office/drawing/2014/main" id="{403C7461-0B69-AE42-87B8-305A0BCDA705}"/>
              </a:ext>
            </a:extLst>
          </p:cNvPr>
          <p:cNvSpPr/>
          <p:nvPr/>
        </p:nvSpPr>
        <p:spPr>
          <a:xfrm>
            <a:off x="0" y="4777946"/>
            <a:ext cx="12192000" cy="20800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10" name="Title 2">
            <a:extLst>
              <a:ext uri="{FF2B5EF4-FFF2-40B4-BE49-F238E27FC236}">
                <a16:creationId xmlns:a16="http://schemas.microsoft.com/office/drawing/2014/main" id="{18DD4C6C-CC50-CD43-8E98-EB4E5DFBAD02}"/>
              </a:ext>
            </a:extLst>
          </p:cNvPr>
          <p:cNvSpPr txBox="1">
            <a:spLocks/>
          </p:cNvSpPr>
          <p:nvPr/>
        </p:nvSpPr>
        <p:spPr>
          <a:xfrm>
            <a:off x="0" y="2222773"/>
            <a:ext cx="12189173" cy="553998"/>
          </a:xfrm>
          <a:prstGeom prst="rect">
            <a:avLst/>
          </a:prstGeom>
        </p:spPr>
        <p:txBody>
          <a:bodyPr wrap="square" lIns="0" tIns="0" rIns="0" bIns="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Segoe UI Black" panose="020B0502040204020203" pitchFamily="34" charset="0"/>
                <a:ea typeface="+mj-ea"/>
                <a:cs typeface="Segoe UI Black" panose="020B0502040204020203" pitchFamily="34" charset="0"/>
              </a:rPr>
              <a:t>THANK YOU</a:t>
            </a:r>
          </a:p>
        </p:txBody>
      </p:sp>
    </p:spTree>
    <p:extLst>
      <p:ext uri="{BB962C8B-B14F-4D97-AF65-F5344CB8AC3E}">
        <p14:creationId xmlns:p14="http://schemas.microsoft.com/office/powerpoint/2010/main" val="2428580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524000" y="0"/>
            <a:ext cx="9144000" cy="6858000"/>
          </a:xfrm>
          <a:prstGeom prst="rect">
            <a:avLst/>
          </a:prstGeom>
        </p:spPr>
        <p:txBody>
          <a:bodyPr vert="horz" wrap="square" lIns="0" tIns="0" rIns="0" bIns="0" rtlCol="0">
            <a:spAutoFit/>
          </a:bodyPr>
          <a:lstStyle/>
          <a:p>
            <a:endParaRPr sz="1200">
              <a:solidFill>
                <a:prstClr val="black"/>
              </a:solidFill>
              <a:latin typeface="Times New Roman"/>
              <a:cs typeface="Times New Roman"/>
            </a:endParaRPr>
          </a:p>
          <a:p>
            <a:endParaRPr sz="1200">
              <a:solidFill>
                <a:prstClr val="black"/>
              </a:solidFill>
              <a:latin typeface="Times New Roman"/>
              <a:cs typeface="Times New Roman"/>
            </a:endParaRPr>
          </a:p>
          <a:p>
            <a:endParaRPr sz="1200">
              <a:solidFill>
                <a:prstClr val="black"/>
              </a:solidFill>
              <a:latin typeface="Times New Roman"/>
              <a:cs typeface="Times New Roman"/>
            </a:endParaRPr>
          </a:p>
          <a:p>
            <a:endParaRPr sz="1200">
              <a:solidFill>
                <a:prstClr val="black"/>
              </a:solidFill>
              <a:latin typeface="Times New Roman"/>
              <a:cs typeface="Times New Roman"/>
            </a:endParaRPr>
          </a:p>
          <a:p>
            <a:endParaRPr sz="1200">
              <a:solidFill>
                <a:prstClr val="black"/>
              </a:solidFill>
              <a:latin typeface="Times New Roman"/>
              <a:cs typeface="Times New Roman"/>
            </a:endParaRPr>
          </a:p>
          <a:p>
            <a:endParaRPr sz="1200">
              <a:solidFill>
                <a:prstClr val="black"/>
              </a:solidFill>
              <a:latin typeface="Times New Roman"/>
              <a:cs typeface="Times New Roman"/>
            </a:endParaRPr>
          </a:p>
          <a:p>
            <a:endParaRPr sz="1200">
              <a:solidFill>
                <a:prstClr val="black"/>
              </a:solidFill>
              <a:latin typeface="Times New Roman"/>
              <a:cs typeface="Times New Roman"/>
            </a:endParaRPr>
          </a:p>
          <a:p>
            <a:endParaRPr sz="1200">
              <a:solidFill>
                <a:prstClr val="black"/>
              </a:solidFill>
              <a:latin typeface="Times New Roman"/>
              <a:cs typeface="Times New Roman"/>
            </a:endParaRPr>
          </a:p>
          <a:p>
            <a:endParaRPr sz="1200">
              <a:solidFill>
                <a:prstClr val="black"/>
              </a:solidFill>
              <a:latin typeface="Times New Roman"/>
              <a:cs typeface="Times New Roman"/>
            </a:endParaRPr>
          </a:p>
          <a:p>
            <a:endParaRPr sz="1200">
              <a:solidFill>
                <a:prstClr val="black"/>
              </a:solidFill>
              <a:latin typeface="Times New Roman"/>
              <a:cs typeface="Times New Roman"/>
            </a:endParaRPr>
          </a:p>
          <a:p>
            <a:endParaRPr sz="1200">
              <a:solidFill>
                <a:prstClr val="black"/>
              </a:solidFill>
              <a:latin typeface="Times New Roman"/>
              <a:cs typeface="Times New Roman"/>
            </a:endParaRPr>
          </a:p>
          <a:p>
            <a:endParaRPr sz="1200">
              <a:solidFill>
                <a:prstClr val="black"/>
              </a:solidFill>
              <a:latin typeface="Times New Roman"/>
              <a:cs typeface="Times New Roman"/>
            </a:endParaRPr>
          </a:p>
          <a:p>
            <a:endParaRPr sz="1200">
              <a:solidFill>
                <a:prstClr val="black"/>
              </a:solidFill>
              <a:latin typeface="Times New Roman"/>
              <a:cs typeface="Times New Roman"/>
            </a:endParaRPr>
          </a:p>
          <a:p>
            <a:endParaRPr sz="1200">
              <a:solidFill>
                <a:prstClr val="black"/>
              </a:solidFill>
              <a:latin typeface="Times New Roman"/>
              <a:cs typeface="Times New Roman"/>
            </a:endParaRPr>
          </a:p>
          <a:p>
            <a:endParaRPr sz="1200">
              <a:solidFill>
                <a:prstClr val="black"/>
              </a:solidFill>
              <a:latin typeface="Times New Roman"/>
              <a:cs typeface="Times New Roman"/>
            </a:endParaRPr>
          </a:p>
          <a:p>
            <a:endParaRPr sz="1200">
              <a:solidFill>
                <a:prstClr val="black"/>
              </a:solidFill>
              <a:latin typeface="Times New Roman"/>
              <a:cs typeface="Times New Roman"/>
            </a:endParaRPr>
          </a:p>
          <a:p>
            <a:endParaRPr sz="1200">
              <a:solidFill>
                <a:prstClr val="black"/>
              </a:solidFill>
              <a:latin typeface="Times New Roman"/>
              <a:cs typeface="Times New Roman"/>
            </a:endParaRPr>
          </a:p>
          <a:p>
            <a:endParaRPr sz="1200">
              <a:solidFill>
                <a:prstClr val="black"/>
              </a:solidFill>
              <a:latin typeface="Times New Roman"/>
              <a:cs typeface="Times New Roman"/>
            </a:endParaRPr>
          </a:p>
          <a:p>
            <a:endParaRPr sz="1200">
              <a:solidFill>
                <a:prstClr val="black"/>
              </a:solidFill>
              <a:latin typeface="Times New Roman"/>
              <a:cs typeface="Times New Roman"/>
            </a:endParaRPr>
          </a:p>
          <a:p>
            <a:endParaRPr sz="1200">
              <a:solidFill>
                <a:prstClr val="black"/>
              </a:solidFill>
              <a:latin typeface="Times New Roman"/>
              <a:cs typeface="Times New Roman"/>
            </a:endParaRPr>
          </a:p>
          <a:p>
            <a:endParaRPr sz="1200">
              <a:solidFill>
                <a:prstClr val="black"/>
              </a:solidFill>
              <a:latin typeface="Times New Roman"/>
              <a:cs typeface="Times New Roman"/>
            </a:endParaRPr>
          </a:p>
          <a:p>
            <a:endParaRPr sz="1200">
              <a:solidFill>
                <a:prstClr val="black"/>
              </a:solidFill>
              <a:latin typeface="Times New Roman"/>
              <a:cs typeface="Times New Roman"/>
            </a:endParaRPr>
          </a:p>
          <a:p>
            <a:endParaRPr sz="1200">
              <a:solidFill>
                <a:prstClr val="black"/>
              </a:solidFill>
              <a:latin typeface="Times New Roman"/>
              <a:cs typeface="Times New Roman"/>
            </a:endParaRPr>
          </a:p>
          <a:p>
            <a:endParaRPr sz="1200">
              <a:solidFill>
                <a:prstClr val="black"/>
              </a:solidFill>
              <a:latin typeface="Times New Roman"/>
              <a:cs typeface="Times New Roman"/>
            </a:endParaRPr>
          </a:p>
          <a:p>
            <a:endParaRPr sz="1200">
              <a:solidFill>
                <a:prstClr val="black"/>
              </a:solidFill>
              <a:latin typeface="Times New Roman"/>
              <a:cs typeface="Times New Roman"/>
            </a:endParaRPr>
          </a:p>
          <a:p>
            <a:endParaRPr sz="1200">
              <a:solidFill>
                <a:prstClr val="black"/>
              </a:solidFill>
              <a:latin typeface="Times New Roman"/>
              <a:cs typeface="Times New Roman"/>
            </a:endParaRPr>
          </a:p>
          <a:p>
            <a:endParaRPr sz="1200">
              <a:solidFill>
                <a:prstClr val="black"/>
              </a:solidFill>
              <a:latin typeface="Times New Roman"/>
              <a:cs typeface="Times New Roman"/>
            </a:endParaRPr>
          </a:p>
          <a:p>
            <a:endParaRPr sz="1200">
              <a:solidFill>
                <a:prstClr val="black"/>
              </a:solidFill>
              <a:latin typeface="Times New Roman"/>
              <a:cs typeface="Times New Roman"/>
            </a:endParaRPr>
          </a:p>
          <a:p>
            <a:endParaRPr sz="1200">
              <a:solidFill>
                <a:prstClr val="black"/>
              </a:solidFill>
              <a:latin typeface="Times New Roman"/>
              <a:cs typeface="Times New Roman"/>
            </a:endParaRPr>
          </a:p>
          <a:p>
            <a:endParaRPr sz="1200">
              <a:solidFill>
                <a:prstClr val="black"/>
              </a:solidFill>
              <a:latin typeface="Times New Roman"/>
              <a:cs typeface="Times New Roman"/>
            </a:endParaRPr>
          </a:p>
          <a:p>
            <a:endParaRPr sz="1200">
              <a:solidFill>
                <a:prstClr val="black"/>
              </a:solidFill>
              <a:latin typeface="Times New Roman"/>
              <a:cs typeface="Times New Roman"/>
            </a:endParaRPr>
          </a:p>
          <a:p>
            <a:endParaRPr sz="1200">
              <a:solidFill>
                <a:prstClr val="black"/>
              </a:solidFill>
              <a:latin typeface="Times New Roman"/>
              <a:cs typeface="Times New Roman"/>
            </a:endParaRPr>
          </a:p>
          <a:p>
            <a:endParaRPr sz="1200">
              <a:solidFill>
                <a:prstClr val="black"/>
              </a:solidFill>
              <a:latin typeface="Times New Roman"/>
              <a:cs typeface="Times New Roman"/>
            </a:endParaRPr>
          </a:p>
          <a:p>
            <a:endParaRPr sz="1200">
              <a:solidFill>
                <a:prstClr val="black"/>
              </a:solidFill>
              <a:latin typeface="Times New Roman"/>
              <a:cs typeface="Times New Roman"/>
            </a:endParaRPr>
          </a:p>
          <a:p>
            <a:endParaRPr sz="1200">
              <a:solidFill>
                <a:prstClr val="black"/>
              </a:solidFill>
              <a:latin typeface="Times New Roman"/>
              <a:cs typeface="Times New Roman"/>
            </a:endParaRPr>
          </a:p>
          <a:p>
            <a:pPr>
              <a:spcBef>
                <a:spcPts val="40"/>
              </a:spcBef>
            </a:pPr>
            <a:endParaRPr sz="1500">
              <a:solidFill>
                <a:prstClr val="black"/>
              </a:solidFill>
              <a:latin typeface="Times New Roman"/>
              <a:cs typeface="Times New Roman"/>
            </a:endParaRPr>
          </a:p>
          <a:p>
            <a:pPr marR="828675" algn="r"/>
            <a:r>
              <a:rPr sz="1200" spc="-610">
                <a:solidFill>
                  <a:srgbClr val="444444"/>
                </a:solidFill>
                <a:latin typeface="Calibri"/>
                <a:cs typeface="Calibri"/>
              </a:rPr>
              <a:t>2</a:t>
            </a:r>
            <a:r>
              <a:rPr sz="1200">
                <a:solidFill>
                  <a:srgbClr val="FFFFFF"/>
                </a:solidFill>
                <a:latin typeface="Calibri"/>
                <a:cs typeface="Calibri"/>
              </a:rPr>
              <a:t>2</a:t>
            </a:r>
            <a:endParaRPr sz="1200">
              <a:solidFill>
                <a:prstClr val="black"/>
              </a:solidFill>
              <a:latin typeface="Calibri"/>
              <a:cs typeface="Calibri"/>
            </a:endParaRPr>
          </a:p>
        </p:txBody>
      </p:sp>
      <p:sp>
        <p:nvSpPr>
          <p:cNvPr id="3" name="object 3"/>
          <p:cNvSpPr/>
          <p:nvPr/>
        </p:nvSpPr>
        <p:spPr>
          <a:xfrm>
            <a:off x="1524000" y="1"/>
            <a:ext cx="9143998" cy="6857995"/>
          </a:xfrm>
          <a:prstGeom prst="rect">
            <a:avLst/>
          </a:prstGeom>
          <a:blipFill>
            <a:blip r:embed="rId2" cstate="print"/>
            <a:stretch>
              <a:fillRect/>
            </a:stretch>
          </a:blipFill>
        </p:spPr>
        <p:txBody>
          <a:bodyPr wrap="square" lIns="0" tIns="0" rIns="0" bIns="0" rtlCol="0"/>
          <a:lstStyle/>
          <a:p>
            <a:endParaRPr>
              <a:solidFill>
                <a:prstClr val="black"/>
              </a:solidFill>
              <a:latin typeface="Calibri"/>
            </a:endParaRPr>
          </a:p>
        </p:txBody>
      </p:sp>
      <p:sp>
        <p:nvSpPr>
          <p:cNvPr id="4" name="object 4"/>
          <p:cNvSpPr/>
          <p:nvPr/>
        </p:nvSpPr>
        <p:spPr>
          <a:xfrm>
            <a:off x="1991868" y="1537717"/>
            <a:ext cx="8244840" cy="3782695"/>
          </a:xfrm>
          <a:custGeom>
            <a:avLst/>
            <a:gdLst/>
            <a:ahLst/>
            <a:cxnLst/>
            <a:rect l="l" t="t" r="r" b="b"/>
            <a:pathLst>
              <a:path w="8244840" h="3782695">
                <a:moveTo>
                  <a:pt x="0" y="3782567"/>
                </a:moveTo>
                <a:lnTo>
                  <a:pt x="8244840" y="3782567"/>
                </a:lnTo>
                <a:lnTo>
                  <a:pt x="8244840" y="0"/>
                </a:lnTo>
                <a:lnTo>
                  <a:pt x="0" y="0"/>
                </a:lnTo>
                <a:lnTo>
                  <a:pt x="0" y="3782567"/>
                </a:lnTo>
                <a:close/>
              </a:path>
            </a:pathLst>
          </a:custGeom>
          <a:solidFill>
            <a:srgbClr val="03859F">
              <a:alpha val="90194"/>
            </a:srgbClr>
          </a:solidFill>
        </p:spPr>
        <p:txBody>
          <a:bodyPr wrap="square" lIns="0" tIns="0" rIns="0" bIns="0" rtlCol="0"/>
          <a:lstStyle/>
          <a:p>
            <a:endParaRPr>
              <a:solidFill>
                <a:prstClr val="black"/>
              </a:solidFill>
              <a:latin typeface="Calibri"/>
            </a:endParaRPr>
          </a:p>
        </p:txBody>
      </p:sp>
      <p:sp>
        <p:nvSpPr>
          <p:cNvPr id="5" name="object 5"/>
          <p:cNvSpPr txBox="1"/>
          <p:nvPr/>
        </p:nvSpPr>
        <p:spPr>
          <a:xfrm>
            <a:off x="2146808" y="2078736"/>
            <a:ext cx="7932420" cy="2661920"/>
          </a:xfrm>
          <a:prstGeom prst="rect">
            <a:avLst/>
          </a:prstGeom>
        </p:spPr>
        <p:txBody>
          <a:bodyPr vert="horz" wrap="square" lIns="0" tIns="0" rIns="0" bIns="0" rtlCol="0">
            <a:spAutoFit/>
          </a:bodyPr>
          <a:lstStyle/>
          <a:p>
            <a:pPr marL="12065" marR="5080" algn="ctr">
              <a:lnSpc>
                <a:spcPct val="120000"/>
              </a:lnSpc>
            </a:pPr>
            <a:r>
              <a:rPr sz="2400" spc="-5">
                <a:solidFill>
                  <a:srgbClr val="FFFFFF"/>
                </a:solidFill>
                <a:latin typeface="Calibri Light"/>
                <a:cs typeface="Calibri Light"/>
              </a:rPr>
              <a:t>The Southeast </a:t>
            </a:r>
            <a:r>
              <a:rPr sz="2400" spc="-10">
                <a:solidFill>
                  <a:srgbClr val="FFFFFF"/>
                </a:solidFill>
                <a:latin typeface="Calibri Light"/>
                <a:cs typeface="Calibri Light"/>
              </a:rPr>
              <a:t>Energy </a:t>
            </a:r>
            <a:r>
              <a:rPr sz="2400" spc="-15">
                <a:solidFill>
                  <a:srgbClr val="FFFFFF"/>
                </a:solidFill>
                <a:latin typeface="Calibri Light"/>
                <a:cs typeface="Calibri Light"/>
              </a:rPr>
              <a:t>Efficiency </a:t>
            </a:r>
            <a:r>
              <a:rPr sz="2400" spc="-5">
                <a:solidFill>
                  <a:srgbClr val="FFFFFF"/>
                </a:solidFill>
                <a:latin typeface="Calibri Light"/>
                <a:cs typeface="Calibri Light"/>
              </a:rPr>
              <a:t>Alliance (SEEA) </a:t>
            </a:r>
            <a:r>
              <a:rPr sz="2400" spc="-15">
                <a:solidFill>
                  <a:srgbClr val="FFFFFF"/>
                </a:solidFill>
                <a:latin typeface="Calibri Light"/>
                <a:cs typeface="Calibri Light"/>
              </a:rPr>
              <a:t>promotes </a:t>
            </a:r>
            <a:r>
              <a:rPr sz="2400" spc="-10">
                <a:solidFill>
                  <a:srgbClr val="FFFFFF"/>
                </a:solidFill>
                <a:latin typeface="Calibri Light"/>
                <a:cs typeface="Calibri Light"/>
              </a:rPr>
              <a:t>energy  efficiency </a:t>
            </a:r>
            <a:r>
              <a:rPr sz="2400" spc="-5">
                <a:solidFill>
                  <a:srgbClr val="FFFFFF"/>
                </a:solidFill>
                <a:latin typeface="Calibri Light"/>
                <a:cs typeface="Calibri Light"/>
              </a:rPr>
              <a:t>as </a:t>
            </a:r>
            <a:r>
              <a:rPr sz="2400">
                <a:solidFill>
                  <a:srgbClr val="FFFFFF"/>
                </a:solidFill>
                <a:latin typeface="Calibri Light"/>
                <a:cs typeface="Calibri Light"/>
              </a:rPr>
              <a:t>a </a:t>
            </a:r>
            <a:r>
              <a:rPr sz="2400" spc="-20">
                <a:solidFill>
                  <a:srgbClr val="FFFFFF"/>
                </a:solidFill>
                <a:latin typeface="Calibri Light"/>
                <a:cs typeface="Calibri Light"/>
              </a:rPr>
              <a:t>catalyst </a:t>
            </a:r>
            <a:r>
              <a:rPr sz="2400" spc="-25">
                <a:solidFill>
                  <a:srgbClr val="FFFFFF"/>
                </a:solidFill>
                <a:latin typeface="Calibri Light"/>
                <a:cs typeface="Calibri Light"/>
              </a:rPr>
              <a:t>for </a:t>
            </a:r>
            <a:r>
              <a:rPr sz="2400" spc="-10">
                <a:solidFill>
                  <a:srgbClr val="FFFFFF"/>
                </a:solidFill>
                <a:latin typeface="Calibri Light"/>
                <a:cs typeface="Calibri Light"/>
              </a:rPr>
              <a:t>economic growth, </a:t>
            </a:r>
            <a:r>
              <a:rPr sz="2400" spc="-20">
                <a:solidFill>
                  <a:srgbClr val="FFFFFF"/>
                </a:solidFill>
                <a:latin typeface="Calibri Light"/>
                <a:cs typeface="Calibri Light"/>
              </a:rPr>
              <a:t>workforce  </a:t>
            </a:r>
            <a:r>
              <a:rPr sz="2400" spc="-10">
                <a:solidFill>
                  <a:srgbClr val="FFFFFF"/>
                </a:solidFill>
                <a:latin typeface="Calibri Light"/>
                <a:cs typeface="Calibri Light"/>
              </a:rPr>
              <a:t>development </a:t>
            </a:r>
            <a:r>
              <a:rPr sz="2400">
                <a:solidFill>
                  <a:srgbClr val="FFFFFF"/>
                </a:solidFill>
                <a:latin typeface="Calibri Light"/>
                <a:cs typeface="Calibri Light"/>
              </a:rPr>
              <a:t>and </a:t>
            </a:r>
            <a:r>
              <a:rPr sz="2400" spc="-10">
                <a:solidFill>
                  <a:srgbClr val="FFFFFF"/>
                </a:solidFill>
                <a:latin typeface="Calibri Light"/>
                <a:cs typeface="Calibri Light"/>
              </a:rPr>
              <a:t>energy </a:t>
            </a:r>
            <a:r>
              <a:rPr sz="2400" spc="-5">
                <a:solidFill>
                  <a:srgbClr val="FFFFFF"/>
                </a:solidFill>
                <a:latin typeface="Calibri Light"/>
                <a:cs typeface="Calibri Light"/>
              </a:rPr>
              <a:t>security </a:t>
            </a:r>
            <a:r>
              <a:rPr sz="2400" spc="-15">
                <a:solidFill>
                  <a:srgbClr val="FFFFFF"/>
                </a:solidFill>
                <a:latin typeface="Calibri Light"/>
                <a:cs typeface="Calibri Light"/>
              </a:rPr>
              <a:t>across </a:t>
            </a:r>
            <a:r>
              <a:rPr sz="2400" spc="-10">
                <a:solidFill>
                  <a:srgbClr val="FFFFFF"/>
                </a:solidFill>
                <a:latin typeface="Calibri Light"/>
                <a:cs typeface="Calibri Light"/>
              </a:rPr>
              <a:t>11 southeastern </a:t>
            </a:r>
            <a:r>
              <a:rPr sz="2400" spc="-25">
                <a:solidFill>
                  <a:srgbClr val="FFFFFF"/>
                </a:solidFill>
                <a:latin typeface="Calibri Light"/>
                <a:cs typeface="Calibri Light"/>
              </a:rPr>
              <a:t>states  </a:t>
            </a:r>
            <a:r>
              <a:rPr sz="2400" spc="-5">
                <a:solidFill>
                  <a:srgbClr val="FFFFFF"/>
                </a:solidFill>
                <a:latin typeface="Calibri Light"/>
                <a:cs typeface="Calibri Light"/>
              </a:rPr>
              <a:t>including Alabama, </a:t>
            </a:r>
            <a:r>
              <a:rPr sz="2400" spc="-10">
                <a:solidFill>
                  <a:srgbClr val="FFFFFF"/>
                </a:solidFill>
                <a:latin typeface="Calibri Light"/>
                <a:cs typeface="Calibri Light"/>
              </a:rPr>
              <a:t>Arkansas, </a:t>
            </a:r>
            <a:r>
              <a:rPr sz="2400" spc="-5">
                <a:solidFill>
                  <a:srgbClr val="FFFFFF"/>
                </a:solidFill>
                <a:latin typeface="Calibri Light"/>
                <a:cs typeface="Calibri Light"/>
              </a:rPr>
              <a:t>Florida, </a:t>
            </a:r>
            <a:r>
              <a:rPr sz="2400" spc="-10">
                <a:solidFill>
                  <a:srgbClr val="FFFFFF"/>
                </a:solidFill>
                <a:latin typeface="Calibri Light"/>
                <a:cs typeface="Calibri Light"/>
              </a:rPr>
              <a:t>Georgia, </a:t>
            </a:r>
            <a:r>
              <a:rPr sz="2400" spc="-35">
                <a:solidFill>
                  <a:srgbClr val="FFFFFF"/>
                </a:solidFill>
                <a:latin typeface="Calibri Light"/>
                <a:cs typeface="Calibri Light"/>
              </a:rPr>
              <a:t>Kentucky,  </a:t>
            </a:r>
            <a:r>
              <a:rPr sz="2400" spc="-5">
                <a:solidFill>
                  <a:srgbClr val="FFFFFF"/>
                </a:solidFill>
                <a:latin typeface="Calibri Light"/>
                <a:cs typeface="Calibri Light"/>
              </a:rPr>
              <a:t>Louisiana, Mississippi, North </a:t>
            </a:r>
            <a:r>
              <a:rPr sz="2400" spc="-10">
                <a:solidFill>
                  <a:srgbClr val="FFFFFF"/>
                </a:solidFill>
                <a:latin typeface="Calibri Light"/>
                <a:cs typeface="Calibri Light"/>
              </a:rPr>
              <a:t>Carolina, </a:t>
            </a:r>
            <a:r>
              <a:rPr sz="2400">
                <a:solidFill>
                  <a:srgbClr val="FFFFFF"/>
                </a:solidFill>
                <a:latin typeface="Calibri Light"/>
                <a:cs typeface="Calibri Light"/>
              </a:rPr>
              <a:t>South </a:t>
            </a:r>
            <a:r>
              <a:rPr sz="2400" spc="-10">
                <a:solidFill>
                  <a:srgbClr val="FFFFFF"/>
                </a:solidFill>
                <a:latin typeface="Calibri Light"/>
                <a:cs typeface="Calibri Light"/>
              </a:rPr>
              <a:t>Carolina, </a:t>
            </a:r>
            <a:r>
              <a:rPr sz="2400" spc="-30">
                <a:solidFill>
                  <a:srgbClr val="FFFFFF"/>
                </a:solidFill>
                <a:latin typeface="Calibri Light"/>
                <a:cs typeface="Calibri Light"/>
              </a:rPr>
              <a:t>Tennessee  </a:t>
            </a:r>
            <a:r>
              <a:rPr sz="2400">
                <a:solidFill>
                  <a:srgbClr val="FFFFFF"/>
                </a:solidFill>
                <a:latin typeface="Calibri Light"/>
                <a:cs typeface="Calibri Light"/>
              </a:rPr>
              <a:t>and</a:t>
            </a:r>
            <a:r>
              <a:rPr sz="2400" spc="-60">
                <a:solidFill>
                  <a:srgbClr val="FFFFFF"/>
                </a:solidFill>
                <a:latin typeface="Calibri Light"/>
                <a:cs typeface="Calibri Light"/>
              </a:rPr>
              <a:t> </a:t>
            </a:r>
            <a:r>
              <a:rPr sz="2400" spc="-10">
                <a:solidFill>
                  <a:srgbClr val="FFFFFF"/>
                </a:solidFill>
                <a:latin typeface="Calibri Light"/>
                <a:cs typeface="Calibri Light"/>
              </a:rPr>
              <a:t>Virginia.</a:t>
            </a:r>
            <a:endParaRPr sz="2400">
              <a:solidFill>
                <a:prstClr val="black"/>
              </a:solidFill>
              <a:latin typeface="Calibri Light"/>
              <a:cs typeface="Calibri Light"/>
            </a:endParaRPr>
          </a:p>
        </p:txBody>
      </p:sp>
      <p:sp>
        <p:nvSpPr>
          <p:cNvPr id="6" name="object 6"/>
          <p:cNvSpPr/>
          <p:nvPr/>
        </p:nvSpPr>
        <p:spPr>
          <a:xfrm>
            <a:off x="2209800" y="1988820"/>
            <a:ext cx="7772400" cy="0"/>
          </a:xfrm>
          <a:custGeom>
            <a:avLst/>
            <a:gdLst/>
            <a:ahLst/>
            <a:cxnLst/>
            <a:rect l="l" t="t" r="r" b="b"/>
            <a:pathLst>
              <a:path w="7772400">
                <a:moveTo>
                  <a:pt x="0" y="0"/>
                </a:moveTo>
                <a:lnTo>
                  <a:pt x="7772400" y="0"/>
                </a:lnTo>
              </a:path>
            </a:pathLst>
          </a:custGeom>
          <a:ln w="12700">
            <a:solidFill>
              <a:srgbClr val="FFFFFF"/>
            </a:solidFill>
          </a:ln>
        </p:spPr>
        <p:txBody>
          <a:bodyPr wrap="square" lIns="0" tIns="0" rIns="0" bIns="0" rtlCol="0"/>
          <a:lstStyle/>
          <a:p>
            <a:endParaRPr>
              <a:solidFill>
                <a:prstClr val="black"/>
              </a:solidFill>
              <a:latin typeface="Calibri"/>
            </a:endParaRPr>
          </a:p>
        </p:txBody>
      </p:sp>
      <p:sp>
        <p:nvSpPr>
          <p:cNvPr id="7" name="object 7"/>
          <p:cNvSpPr/>
          <p:nvPr/>
        </p:nvSpPr>
        <p:spPr>
          <a:xfrm>
            <a:off x="2362200" y="4905755"/>
            <a:ext cx="7772400" cy="0"/>
          </a:xfrm>
          <a:custGeom>
            <a:avLst/>
            <a:gdLst/>
            <a:ahLst/>
            <a:cxnLst/>
            <a:rect l="l" t="t" r="r" b="b"/>
            <a:pathLst>
              <a:path w="7772400">
                <a:moveTo>
                  <a:pt x="0" y="0"/>
                </a:moveTo>
                <a:lnTo>
                  <a:pt x="7772400" y="0"/>
                </a:lnTo>
              </a:path>
            </a:pathLst>
          </a:custGeom>
          <a:ln w="12700">
            <a:solidFill>
              <a:srgbClr val="FFFFFF"/>
            </a:solidFill>
          </a:ln>
        </p:spPr>
        <p:txBody>
          <a:bodyPr wrap="square" lIns="0" tIns="0" rIns="0" bIns="0" rtlCol="0"/>
          <a:lstStyle/>
          <a:p>
            <a:endParaRPr>
              <a:solidFill>
                <a:prstClr val="black"/>
              </a:solidFill>
              <a:latin typeface="Calibri"/>
            </a:endParaRPr>
          </a:p>
        </p:txBody>
      </p:sp>
      <p:sp>
        <p:nvSpPr>
          <p:cNvPr id="8" name="object 8"/>
          <p:cNvSpPr txBox="1">
            <a:spLocks noGrp="1"/>
          </p:cNvSpPr>
          <p:nvPr>
            <p:ph type="sldNum" sz="quarter" idx="7"/>
          </p:nvPr>
        </p:nvSpPr>
        <p:spPr>
          <a:xfrm>
            <a:off x="14004712" y="6383224"/>
            <a:ext cx="137160" cy="156068"/>
          </a:xfrm>
          <a:prstGeom prst="rect">
            <a:avLst/>
          </a:prstGeom>
        </p:spPr>
        <p:txBody>
          <a:bodyPr vert="horz" wrap="square" lIns="0" tIns="0" rIns="0" bIns="0" rtlCol="0">
            <a:spAutoFit/>
          </a:bodyPr>
          <a:lstStyle/>
          <a:p>
            <a:pPr marL="12700">
              <a:lnSpc>
                <a:spcPts val="1240"/>
              </a:lnSpc>
            </a:pPr>
            <a:fld id="{81D60167-4931-47E6-BA6A-407CBD079E47}" type="slidenum">
              <a:rPr dirty="0">
                <a:solidFill>
                  <a:prstClr val="white"/>
                </a:solidFill>
              </a:rPr>
              <a:pPr marL="12700">
                <a:lnSpc>
                  <a:spcPts val="1240"/>
                </a:lnSpc>
              </a:pPr>
              <a:t>5</a:t>
            </a:fld>
            <a:endParaRPr>
              <a:solidFill>
                <a:prstClr val="white"/>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524000" y="0"/>
            <a:ext cx="9144000" cy="6858000"/>
          </a:xfrm>
          <a:custGeom>
            <a:avLst/>
            <a:gdLst/>
            <a:ahLst/>
            <a:cxnLst/>
            <a:rect l="l" t="t" r="r" b="b"/>
            <a:pathLst>
              <a:path w="9144000" h="6858000">
                <a:moveTo>
                  <a:pt x="0" y="6858000"/>
                </a:moveTo>
                <a:lnTo>
                  <a:pt x="9144000" y="6858000"/>
                </a:lnTo>
                <a:lnTo>
                  <a:pt x="9144000" y="0"/>
                </a:lnTo>
                <a:lnTo>
                  <a:pt x="0" y="0"/>
                </a:lnTo>
                <a:lnTo>
                  <a:pt x="0" y="6858000"/>
                </a:lnTo>
                <a:close/>
              </a:path>
            </a:pathLst>
          </a:custGeom>
          <a:solidFill>
            <a:srgbClr val="F1F1F1"/>
          </a:solidFill>
        </p:spPr>
        <p:txBody>
          <a:bodyPr wrap="square" lIns="0" tIns="0" rIns="0" bIns="0" rtlCol="0"/>
          <a:lstStyle/>
          <a:p>
            <a:endParaRPr>
              <a:solidFill>
                <a:prstClr val="black"/>
              </a:solidFill>
              <a:latin typeface="Calibri"/>
            </a:endParaRPr>
          </a:p>
        </p:txBody>
      </p:sp>
      <p:sp>
        <p:nvSpPr>
          <p:cNvPr id="3" name="object 3"/>
          <p:cNvSpPr/>
          <p:nvPr/>
        </p:nvSpPr>
        <p:spPr>
          <a:xfrm>
            <a:off x="2209800" y="6164579"/>
            <a:ext cx="1839468" cy="457200"/>
          </a:xfrm>
          <a:prstGeom prst="rect">
            <a:avLst/>
          </a:prstGeom>
          <a:blipFill>
            <a:blip r:embed="rId2" cstate="print"/>
            <a:stretch>
              <a:fillRect/>
            </a:stretch>
          </a:blipFill>
        </p:spPr>
        <p:txBody>
          <a:bodyPr wrap="square" lIns="0" tIns="0" rIns="0" bIns="0" rtlCol="0"/>
          <a:lstStyle/>
          <a:p>
            <a:endParaRPr>
              <a:solidFill>
                <a:prstClr val="black"/>
              </a:solidFill>
              <a:latin typeface="Calibri"/>
            </a:endParaRPr>
          </a:p>
        </p:txBody>
      </p:sp>
      <p:sp>
        <p:nvSpPr>
          <p:cNvPr id="4" name="object 4"/>
          <p:cNvSpPr/>
          <p:nvPr/>
        </p:nvSpPr>
        <p:spPr>
          <a:xfrm>
            <a:off x="1524000" y="1"/>
            <a:ext cx="9144000" cy="6857995"/>
          </a:xfrm>
          <a:prstGeom prst="rect">
            <a:avLst/>
          </a:prstGeom>
          <a:blipFill>
            <a:blip r:embed="rId3" cstate="print"/>
            <a:stretch>
              <a:fillRect/>
            </a:stretch>
          </a:blipFill>
        </p:spPr>
        <p:txBody>
          <a:bodyPr wrap="square" lIns="0" tIns="0" rIns="0" bIns="0" rtlCol="0"/>
          <a:lstStyle/>
          <a:p>
            <a:endParaRPr>
              <a:solidFill>
                <a:prstClr val="black"/>
              </a:solidFill>
              <a:latin typeface="Calibri"/>
            </a:endParaRPr>
          </a:p>
        </p:txBody>
      </p:sp>
      <p:sp>
        <p:nvSpPr>
          <p:cNvPr id="5" name="object 5"/>
          <p:cNvSpPr txBox="1"/>
          <p:nvPr/>
        </p:nvSpPr>
        <p:spPr>
          <a:xfrm>
            <a:off x="2248611" y="4179696"/>
            <a:ext cx="1570990" cy="572770"/>
          </a:xfrm>
          <a:prstGeom prst="rect">
            <a:avLst/>
          </a:prstGeom>
        </p:spPr>
        <p:txBody>
          <a:bodyPr vert="horz" wrap="square" lIns="0" tIns="0" rIns="0" bIns="0" rtlCol="0">
            <a:spAutoFit/>
          </a:bodyPr>
          <a:lstStyle/>
          <a:p>
            <a:pPr marL="520065" marR="5080" indent="-508000"/>
            <a:r>
              <a:rPr spc="-5">
                <a:solidFill>
                  <a:srgbClr val="FFFFFF"/>
                </a:solidFill>
                <a:latin typeface="Calibri Light"/>
                <a:cs typeface="Calibri Light"/>
              </a:rPr>
              <a:t>Energy</a:t>
            </a:r>
            <a:r>
              <a:rPr spc="-80">
                <a:solidFill>
                  <a:srgbClr val="FFFFFF"/>
                </a:solidFill>
                <a:latin typeface="Calibri Light"/>
                <a:cs typeface="Calibri Light"/>
              </a:rPr>
              <a:t> </a:t>
            </a:r>
            <a:r>
              <a:rPr spc="-10">
                <a:solidFill>
                  <a:srgbClr val="FFFFFF"/>
                </a:solidFill>
                <a:latin typeface="Calibri Light"/>
                <a:cs typeface="Calibri Light"/>
              </a:rPr>
              <a:t>Efficiency  </a:t>
            </a:r>
            <a:r>
              <a:rPr spc="-15">
                <a:solidFill>
                  <a:srgbClr val="FFFFFF"/>
                </a:solidFill>
                <a:latin typeface="Calibri Light"/>
                <a:cs typeface="Calibri Light"/>
              </a:rPr>
              <a:t>Policy</a:t>
            </a:r>
            <a:endParaRPr>
              <a:solidFill>
                <a:prstClr val="black"/>
              </a:solidFill>
              <a:latin typeface="Calibri Light"/>
              <a:cs typeface="Calibri Light"/>
            </a:endParaRPr>
          </a:p>
        </p:txBody>
      </p:sp>
      <p:sp>
        <p:nvSpPr>
          <p:cNvPr id="6" name="object 6"/>
          <p:cNvSpPr txBox="1"/>
          <p:nvPr/>
        </p:nvSpPr>
        <p:spPr>
          <a:xfrm>
            <a:off x="4460239" y="4179696"/>
            <a:ext cx="1201420" cy="572770"/>
          </a:xfrm>
          <a:prstGeom prst="rect">
            <a:avLst/>
          </a:prstGeom>
        </p:spPr>
        <p:txBody>
          <a:bodyPr vert="horz" wrap="square" lIns="0" tIns="0" rIns="0" bIns="0" rtlCol="0">
            <a:spAutoFit/>
          </a:bodyPr>
          <a:lstStyle/>
          <a:p>
            <a:pPr marL="12700" marR="5080" indent="379095"/>
            <a:r>
              <a:rPr spc="-5">
                <a:solidFill>
                  <a:srgbClr val="FFFFFF"/>
                </a:solidFill>
                <a:latin typeface="Calibri Light"/>
                <a:cs typeface="Calibri Light"/>
              </a:rPr>
              <a:t>Built  </a:t>
            </a:r>
            <a:r>
              <a:rPr>
                <a:solidFill>
                  <a:srgbClr val="FFFFFF"/>
                </a:solidFill>
                <a:latin typeface="Calibri Light"/>
                <a:cs typeface="Calibri Light"/>
              </a:rPr>
              <a:t>E</a:t>
            </a:r>
            <a:r>
              <a:rPr spc="-40">
                <a:solidFill>
                  <a:srgbClr val="FFFFFF"/>
                </a:solidFill>
                <a:latin typeface="Calibri Light"/>
                <a:cs typeface="Calibri Light"/>
              </a:rPr>
              <a:t>n</a:t>
            </a:r>
            <a:r>
              <a:rPr>
                <a:solidFill>
                  <a:srgbClr val="FFFFFF"/>
                </a:solidFill>
                <a:latin typeface="Calibri Light"/>
                <a:cs typeface="Calibri Light"/>
              </a:rPr>
              <a:t>vi</a:t>
            </a:r>
            <a:r>
              <a:rPr spc="-35">
                <a:solidFill>
                  <a:srgbClr val="FFFFFF"/>
                </a:solidFill>
                <a:latin typeface="Calibri Light"/>
                <a:cs typeface="Calibri Light"/>
              </a:rPr>
              <a:t>r</a:t>
            </a:r>
            <a:r>
              <a:rPr spc="-5">
                <a:solidFill>
                  <a:srgbClr val="FFFFFF"/>
                </a:solidFill>
                <a:latin typeface="Calibri Light"/>
                <a:cs typeface="Calibri Light"/>
              </a:rPr>
              <a:t>onme</a:t>
            </a:r>
            <a:r>
              <a:rPr spc="-10">
                <a:solidFill>
                  <a:srgbClr val="FFFFFF"/>
                </a:solidFill>
                <a:latin typeface="Calibri Light"/>
                <a:cs typeface="Calibri Light"/>
              </a:rPr>
              <a:t>n</a:t>
            </a:r>
            <a:r>
              <a:rPr>
                <a:solidFill>
                  <a:srgbClr val="FFFFFF"/>
                </a:solidFill>
                <a:latin typeface="Calibri Light"/>
                <a:cs typeface="Calibri Light"/>
              </a:rPr>
              <a:t>t</a:t>
            </a:r>
            <a:endParaRPr>
              <a:solidFill>
                <a:prstClr val="black"/>
              </a:solidFill>
              <a:latin typeface="Calibri Light"/>
              <a:cs typeface="Calibri Light"/>
            </a:endParaRPr>
          </a:p>
        </p:txBody>
      </p:sp>
      <p:sp>
        <p:nvSpPr>
          <p:cNvPr id="7" name="object 7"/>
          <p:cNvSpPr txBox="1"/>
          <p:nvPr/>
        </p:nvSpPr>
        <p:spPr>
          <a:xfrm>
            <a:off x="6428995" y="4179696"/>
            <a:ext cx="1445895" cy="572770"/>
          </a:xfrm>
          <a:prstGeom prst="rect">
            <a:avLst/>
          </a:prstGeom>
        </p:spPr>
        <p:txBody>
          <a:bodyPr vert="horz" wrap="square" lIns="0" tIns="0" rIns="0" bIns="0" rtlCol="0">
            <a:spAutoFit/>
          </a:bodyPr>
          <a:lstStyle/>
          <a:p>
            <a:pPr marL="50800" marR="5080" indent="-38100"/>
            <a:r>
              <a:rPr spc="-5">
                <a:solidFill>
                  <a:srgbClr val="FFFFFF"/>
                </a:solidFill>
                <a:latin typeface="Calibri Light"/>
                <a:cs typeface="Calibri Light"/>
              </a:rPr>
              <a:t>Energy</a:t>
            </a:r>
            <a:r>
              <a:rPr spc="-65">
                <a:solidFill>
                  <a:srgbClr val="FFFFFF"/>
                </a:solidFill>
                <a:latin typeface="Calibri Light"/>
                <a:cs typeface="Calibri Light"/>
              </a:rPr>
              <a:t> </a:t>
            </a:r>
            <a:r>
              <a:rPr spc="-15">
                <a:solidFill>
                  <a:srgbClr val="FFFFFF"/>
                </a:solidFill>
                <a:latin typeface="Calibri Light"/>
                <a:cs typeface="Calibri Light"/>
              </a:rPr>
              <a:t>Efficient  Transportation</a:t>
            </a:r>
            <a:endParaRPr>
              <a:solidFill>
                <a:prstClr val="black"/>
              </a:solidFill>
              <a:latin typeface="Calibri Light"/>
              <a:cs typeface="Calibri Light"/>
            </a:endParaRPr>
          </a:p>
        </p:txBody>
      </p:sp>
      <p:sp>
        <p:nvSpPr>
          <p:cNvPr id="8" name="object 8"/>
          <p:cNvSpPr txBox="1"/>
          <p:nvPr/>
        </p:nvSpPr>
        <p:spPr>
          <a:xfrm>
            <a:off x="8607680" y="4179696"/>
            <a:ext cx="1143635" cy="572770"/>
          </a:xfrm>
          <a:prstGeom prst="rect">
            <a:avLst/>
          </a:prstGeom>
        </p:spPr>
        <p:txBody>
          <a:bodyPr vert="horz" wrap="square" lIns="0" tIns="0" rIns="0" bIns="0" rtlCol="0">
            <a:spAutoFit/>
          </a:bodyPr>
          <a:lstStyle/>
          <a:p>
            <a:pPr marL="12700" marR="5080" indent="165735"/>
            <a:r>
              <a:rPr spc="-10">
                <a:solidFill>
                  <a:srgbClr val="FFFFFF"/>
                </a:solidFill>
                <a:latin typeface="Calibri Light"/>
                <a:cs typeface="Calibri Light"/>
              </a:rPr>
              <a:t>Regional  </a:t>
            </a:r>
            <a:r>
              <a:rPr spc="-5">
                <a:solidFill>
                  <a:srgbClr val="FFFFFF"/>
                </a:solidFill>
                <a:latin typeface="Calibri Light"/>
                <a:cs typeface="Calibri Light"/>
              </a:rPr>
              <a:t>I</a:t>
            </a:r>
            <a:r>
              <a:rPr spc="-30">
                <a:solidFill>
                  <a:srgbClr val="FFFFFF"/>
                </a:solidFill>
                <a:latin typeface="Calibri Light"/>
                <a:cs typeface="Calibri Light"/>
              </a:rPr>
              <a:t>n</a:t>
            </a:r>
            <a:r>
              <a:rPr spc="-15">
                <a:solidFill>
                  <a:srgbClr val="FFFFFF"/>
                </a:solidFill>
                <a:latin typeface="Calibri Light"/>
                <a:cs typeface="Calibri Light"/>
              </a:rPr>
              <a:t>v</a:t>
            </a:r>
            <a:r>
              <a:rPr spc="-5">
                <a:solidFill>
                  <a:srgbClr val="FFFFFF"/>
                </a:solidFill>
                <a:latin typeface="Calibri Light"/>
                <a:cs typeface="Calibri Light"/>
              </a:rPr>
              <a:t>e</a:t>
            </a:r>
            <a:r>
              <a:rPr spc="-25">
                <a:solidFill>
                  <a:srgbClr val="FFFFFF"/>
                </a:solidFill>
                <a:latin typeface="Calibri Light"/>
                <a:cs typeface="Calibri Light"/>
              </a:rPr>
              <a:t>s</a:t>
            </a:r>
            <a:r>
              <a:rPr>
                <a:solidFill>
                  <a:srgbClr val="FFFFFF"/>
                </a:solidFill>
                <a:latin typeface="Calibri Light"/>
                <a:cs typeface="Calibri Light"/>
              </a:rPr>
              <a:t>tme</a:t>
            </a:r>
            <a:r>
              <a:rPr spc="-15">
                <a:solidFill>
                  <a:srgbClr val="FFFFFF"/>
                </a:solidFill>
                <a:latin typeface="Calibri Light"/>
                <a:cs typeface="Calibri Light"/>
              </a:rPr>
              <a:t>n</a:t>
            </a:r>
            <a:r>
              <a:rPr>
                <a:solidFill>
                  <a:srgbClr val="FFFFFF"/>
                </a:solidFill>
                <a:latin typeface="Calibri Light"/>
                <a:cs typeface="Calibri Light"/>
              </a:rPr>
              <a:t>ts</a:t>
            </a:r>
            <a:endParaRPr>
              <a:solidFill>
                <a:prstClr val="black"/>
              </a:solidFill>
              <a:latin typeface="Calibri Light"/>
              <a:cs typeface="Calibri Light"/>
            </a:endParaRPr>
          </a:p>
        </p:txBody>
      </p:sp>
      <p:sp>
        <p:nvSpPr>
          <p:cNvPr id="9" name="object 9"/>
          <p:cNvSpPr/>
          <p:nvPr/>
        </p:nvSpPr>
        <p:spPr>
          <a:xfrm>
            <a:off x="4220718" y="2169415"/>
            <a:ext cx="1724025" cy="1725295"/>
          </a:xfrm>
          <a:custGeom>
            <a:avLst/>
            <a:gdLst/>
            <a:ahLst/>
            <a:cxnLst/>
            <a:rect l="l" t="t" r="r" b="b"/>
            <a:pathLst>
              <a:path w="1724025" h="1725295">
                <a:moveTo>
                  <a:pt x="0" y="862584"/>
                </a:moveTo>
                <a:lnTo>
                  <a:pt x="1364" y="813637"/>
                </a:lnTo>
                <a:lnTo>
                  <a:pt x="5408" y="765406"/>
                </a:lnTo>
                <a:lnTo>
                  <a:pt x="12059" y="717965"/>
                </a:lnTo>
                <a:lnTo>
                  <a:pt x="21245" y="671385"/>
                </a:lnTo>
                <a:lnTo>
                  <a:pt x="32892" y="625740"/>
                </a:lnTo>
                <a:lnTo>
                  <a:pt x="46928" y="581103"/>
                </a:lnTo>
                <a:lnTo>
                  <a:pt x="63281" y="537545"/>
                </a:lnTo>
                <a:lnTo>
                  <a:pt x="81877" y="495141"/>
                </a:lnTo>
                <a:lnTo>
                  <a:pt x="102643" y="453963"/>
                </a:lnTo>
                <a:lnTo>
                  <a:pt x="125508" y="414083"/>
                </a:lnTo>
                <a:lnTo>
                  <a:pt x="150398" y="375575"/>
                </a:lnTo>
                <a:lnTo>
                  <a:pt x="177241" y="338512"/>
                </a:lnTo>
                <a:lnTo>
                  <a:pt x="205963" y="302965"/>
                </a:lnTo>
                <a:lnTo>
                  <a:pt x="236492" y="269009"/>
                </a:lnTo>
                <a:lnTo>
                  <a:pt x="268756" y="236716"/>
                </a:lnTo>
                <a:lnTo>
                  <a:pt x="302681" y="206158"/>
                </a:lnTo>
                <a:lnTo>
                  <a:pt x="338196" y="177409"/>
                </a:lnTo>
                <a:lnTo>
                  <a:pt x="375226" y="150542"/>
                </a:lnTo>
                <a:lnTo>
                  <a:pt x="413700" y="125628"/>
                </a:lnTo>
                <a:lnTo>
                  <a:pt x="453544" y="102742"/>
                </a:lnTo>
                <a:lnTo>
                  <a:pt x="494686" y="81956"/>
                </a:lnTo>
                <a:lnTo>
                  <a:pt x="537054" y="63342"/>
                </a:lnTo>
                <a:lnTo>
                  <a:pt x="580574" y="46974"/>
                </a:lnTo>
                <a:lnTo>
                  <a:pt x="625173" y="32924"/>
                </a:lnTo>
                <a:lnTo>
                  <a:pt x="670780" y="21265"/>
                </a:lnTo>
                <a:lnTo>
                  <a:pt x="717321" y="12071"/>
                </a:lnTo>
                <a:lnTo>
                  <a:pt x="764723" y="5413"/>
                </a:lnTo>
                <a:lnTo>
                  <a:pt x="812914" y="1365"/>
                </a:lnTo>
                <a:lnTo>
                  <a:pt x="861821" y="0"/>
                </a:lnTo>
                <a:lnTo>
                  <a:pt x="910729" y="1365"/>
                </a:lnTo>
                <a:lnTo>
                  <a:pt x="958920" y="5413"/>
                </a:lnTo>
                <a:lnTo>
                  <a:pt x="1006322" y="12071"/>
                </a:lnTo>
                <a:lnTo>
                  <a:pt x="1052863" y="21265"/>
                </a:lnTo>
                <a:lnTo>
                  <a:pt x="1098470" y="32924"/>
                </a:lnTo>
                <a:lnTo>
                  <a:pt x="1143069" y="46974"/>
                </a:lnTo>
                <a:lnTo>
                  <a:pt x="1186589" y="63342"/>
                </a:lnTo>
                <a:lnTo>
                  <a:pt x="1228957" y="81956"/>
                </a:lnTo>
                <a:lnTo>
                  <a:pt x="1270099" y="102742"/>
                </a:lnTo>
                <a:lnTo>
                  <a:pt x="1309943" y="125628"/>
                </a:lnTo>
                <a:lnTo>
                  <a:pt x="1348417" y="150542"/>
                </a:lnTo>
                <a:lnTo>
                  <a:pt x="1385447" y="177409"/>
                </a:lnTo>
                <a:lnTo>
                  <a:pt x="1420962" y="206158"/>
                </a:lnTo>
                <a:lnTo>
                  <a:pt x="1454887" y="236716"/>
                </a:lnTo>
                <a:lnTo>
                  <a:pt x="1487151" y="269009"/>
                </a:lnTo>
                <a:lnTo>
                  <a:pt x="1517680" y="302965"/>
                </a:lnTo>
                <a:lnTo>
                  <a:pt x="1546402" y="338512"/>
                </a:lnTo>
                <a:lnTo>
                  <a:pt x="1573245" y="375575"/>
                </a:lnTo>
                <a:lnTo>
                  <a:pt x="1598135" y="414083"/>
                </a:lnTo>
                <a:lnTo>
                  <a:pt x="1621000" y="453963"/>
                </a:lnTo>
                <a:lnTo>
                  <a:pt x="1641766" y="495141"/>
                </a:lnTo>
                <a:lnTo>
                  <a:pt x="1660362" y="537545"/>
                </a:lnTo>
                <a:lnTo>
                  <a:pt x="1676715" y="581103"/>
                </a:lnTo>
                <a:lnTo>
                  <a:pt x="1690751" y="625740"/>
                </a:lnTo>
                <a:lnTo>
                  <a:pt x="1702398" y="671385"/>
                </a:lnTo>
                <a:lnTo>
                  <a:pt x="1711584" y="717965"/>
                </a:lnTo>
                <a:lnTo>
                  <a:pt x="1718235" y="765406"/>
                </a:lnTo>
                <a:lnTo>
                  <a:pt x="1722279" y="813637"/>
                </a:lnTo>
                <a:lnTo>
                  <a:pt x="1723644" y="862584"/>
                </a:lnTo>
                <a:lnTo>
                  <a:pt x="1722279" y="911530"/>
                </a:lnTo>
                <a:lnTo>
                  <a:pt x="1718235" y="959761"/>
                </a:lnTo>
                <a:lnTo>
                  <a:pt x="1711584" y="1007202"/>
                </a:lnTo>
                <a:lnTo>
                  <a:pt x="1702398" y="1053782"/>
                </a:lnTo>
                <a:lnTo>
                  <a:pt x="1690751" y="1099427"/>
                </a:lnTo>
                <a:lnTo>
                  <a:pt x="1676715" y="1144064"/>
                </a:lnTo>
                <a:lnTo>
                  <a:pt x="1660362" y="1187622"/>
                </a:lnTo>
                <a:lnTo>
                  <a:pt x="1641766" y="1230026"/>
                </a:lnTo>
                <a:lnTo>
                  <a:pt x="1621000" y="1271204"/>
                </a:lnTo>
                <a:lnTo>
                  <a:pt x="1598135" y="1311084"/>
                </a:lnTo>
                <a:lnTo>
                  <a:pt x="1573245" y="1349592"/>
                </a:lnTo>
                <a:lnTo>
                  <a:pt x="1546402" y="1386655"/>
                </a:lnTo>
                <a:lnTo>
                  <a:pt x="1517680" y="1422202"/>
                </a:lnTo>
                <a:lnTo>
                  <a:pt x="1487151" y="1456158"/>
                </a:lnTo>
                <a:lnTo>
                  <a:pt x="1454887" y="1488451"/>
                </a:lnTo>
                <a:lnTo>
                  <a:pt x="1420962" y="1519009"/>
                </a:lnTo>
                <a:lnTo>
                  <a:pt x="1385447" y="1547758"/>
                </a:lnTo>
                <a:lnTo>
                  <a:pt x="1348417" y="1574625"/>
                </a:lnTo>
                <a:lnTo>
                  <a:pt x="1309943" y="1599539"/>
                </a:lnTo>
                <a:lnTo>
                  <a:pt x="1270099" y="1622425"/>
                </a:lnTo>
                <a:lnTo>
                  <a:pt x="1228957" y="1643211"/>
                </a:lnTo>
                <a:lnTo>
                  <a:pt x="1186589" y="1661825"/>
                </a:lnTo>
                <a:lnTo>
                  <a:pt x="1143069" y="1678193"/>
                </a:lnTo>
                <a:lnTo>
                  <a:pt x="1098470" y="1692243"/>
                </a:lnTo>
                <a:lnTo>
                  <a:pt x="1052863" y="1703902"/>
                </a:lnTo>
                <a:lnTo>
                  <a:pt x="1006322" y="1713096"/>
                </a:lnTo>
                <a:lnTo>
                  <a:pt x="958920" y="1719754"/>
                </a:lnTo>
                <a:lnTo>
                  <a:pt x="910729" y="1723802"/>
                </a:lnTo>
                <a:lnTo>
                  <a:pt x="861821" y="1725168"/>
                </a:lnTo>
                <a:lnTo>
                  <a:pt x="812914" y="1723802"/>
                </a:lnTo>
                <a:lnTo>
                  <a:pt x="764723" y="1719754"/>
                </a:lnTo>
                <a:lnTo>
                  <a:pt x="717321" y="1713096"/>
                </a:lnTo>
                <a:lnTo>
                  <a:pt x="670780" y="1703902"/>
                </a:lnTo>
                <a:lnTo>
                  <a:pt x="625173" y="1692243"/>
                </a:lnTo>
                <a:lnTo>
                  <a:pt x="580574" y="1678193"/>
                </a:lnTo>
                <a:lnTo>
                  <a:pt x="537054" y="1661825"/>
                </a:lnTo>
                <a:lnTo>
                  <a:pt x="494686" y="1643211"/>
                </a:lnTo>
                <a:lnTo>
                  <a:pt x="453544" y="1622425"/>
                </a:lnTo>
                <a:lnTo>
                  <a:pt x="413700" y="1599539"/>
                </a:lnTo>
                <a:lnTo>
                  <a:pt x="375226" y="1574625"/>
                </a:lnTo>
                <a:lnTo>
                  <a:pt x="338196" y="1547758"/>
                </a:lnTo>
                <a:lnTo>
                  <a:pt x="302681" y="1519009"/>
                </a:lnTo>
                <a:lnTo>
                  <a:pt x="268756" y="1488451"/>
                </a:lnTo>
                <a:lnTo>
                  <a:pt x="236492" y="1456158"/>
                </a:lnTo>
                <a:lnTo>
                  <a:pt x="205963" y="1422202"/>
                </a:lnTo>
                <a:lnTo>
                  <a:pt x="177241" y="1386655"/>
                </a:lnTo>
                <a:lnTo>
                  <a:pt x="150398" y="1349592"/>
                </a:lnTo>
                <a:lnTo>
                  <a:pt x="125508" y="1311084"/>
                </a:lnTo>
                <a:lnTo>
                  <a:pt x="102643" y="1271204"/>
                </a:lnTo>
                <a:lnTo>
                  <a:pt x="81877" y="1230026"/>
                </a:lnTo>
                <a:lnTo>
                  <a:pt x="63281" y="1187622"/>
                </a:lnTo>
                <a:lnTo>
                  <a:pt x="46928" y="1144064"/>
                </a:lnTo>
                <a:lnTo>
                  <a:pt x="32892" y="1099427"/>
                </a:lnTo>
                <a:lnTo>
                  <a:pt x="21245" y="1053782"/>
                </a:lnTo>
                <a:lnTo>
                  <a:pt x="12059" y="1007202"/>
                </a:lnTo>
                <a:lnTo>
                  <a:pt x="5408" y="959761"/>
                </a:lnTo>
                <a:lnTo>
                  <a:pt x="1364" y="911530"/>
                </a:lnTo>
                <a:lnTo>
                  <a:pt x="0" y="862584"/>
                </a:lnTo>
                <a:close/>
              </a:path>
            </a:pathLst>
          </a:custGeom>
          <a:ln w="28575">
            <a:solidFill>
              <a:srgbClr val="75C6D2"/>
            </a:solidFill>
          </a:ln>
        </p:spPr>
        <p:txBody>
          <a:bodyPr wrap="square" lIns="0" tIns="0" rIns="0" bIns="0" rtlCol="0"/>
          <a:lstStyle/>
          <a:p>
            <a:endParaRPr>
              <a:solidFill>
                <a:prstClr val="black"/>
              </a:solidFill>
              <a:latin typeface="Calibri"/>
            </a:endParaRPr>
          </a:p>
        </p:txBody>
      </p:sp>
      <p:sp>
        <p:nvSpPr>
          <p:cNvPr id="10" name="object 10"/>
          <p:cNvSpPr/>
          <p:nvPr/>
        </p:nvSpPr>
        <p:spPr>
          <a:xfrm>
            <a:off x="4440935" y="2540507"/>
            <a:ext cx="1312164" cy="978408"/>
          </a:xfrm>
          <a:prstGeom prst="rect">
            <a:avLst/>
          </a:prstGeom>
          <a:blipFill>
            <a:blip r:embed="rId4" cstate="print"/>
            <a:stretch>
              <a:fillRect/>
            </a:stretch>
          </a:blipFill>
        </p:spPr>
        <p:txBody>
          <a:bodyPr wrap="square" lIns="0" tIns="0" rIns="0" bIns="0" rtlCol="0"/>
          <a:lstStyle/>
          <a:p>
            <a:endParaRPr>
              <a:solidFill>
                <a:prstClr val="black"/>
              </a:solidFill>
              <a:latin typeface="Calibri"/>
            </a:endParaRPr>
          </a:p>
        </p:txBody>
      </p:sp>
      <p:sp>
        <p:nvSpPr>
          <p:cNvPr id="11" name="object 11"/>
          <p:cNvSpPr/>
          <p:nvPr/>
        </p:nvSpPr>
        <p:spPr>
          <a:xfrm>
            <a:off x="2172463" y="2169415"/>
            <a:ext cx="1724025" cy="1725295"/>
          </a:xfrm>
          <a:custGeom>
            <a:avLst/>
            <a:gdLst/>
            <a:ahLst/>
            <a:cxnLst/>
            <a:rect l="l" t="t" r="r" b="b"/>
            <a:pathLst>
              <a:path w="1724025" h="1725295">
                <a:moveTo>
                  <a:pt x="0" y="862584"/>
                </a:moveTo>
                <a:lnTo>
                  <a:pt x="1364" y="813637"/>
                </a:lnTo>
                <a:lnTo>
                  <a:pt x="5408" y="765406"/>
                </a:lnTo>
                <a:lnTo>
                  <a:pt x="12060" y="717965"/>
                </a:lnTo>
                <a:lnTo>
                  <a:pt x="21246" y="671385"/>
                </a:lnTo>
                <a:lnTo>
                  <a:pt x="32894" y="625740"/>
                </a:lnTo>
                <a:lnTo>
                  <a:pt x="46931" y="581103"/>
                </a:lnTo>
                <a:lnTo>
                  <a:pt x="63284" y="537545"/>
                </a:lnTo>
                <a:lnTo>
                  <a:pt x="81881" y="495141"/>
                </a:lnTo>
                <a:lnTo>
                  <a:pt x="102648" y="453963"/>
                </a:lnTo>
                <a:lnTo>
                  <a:pt x="125514" y="414083"/>
                </a:lnTo>
                <a:lnTo>
                  <a:pt x="150405" y="375575"/>
                </a:lnTo>
                <a:lnTo>
                  <a:pt x="177248" y="338512"/>
                </a:lnTo>
                <a:lnTo>
                  <a:pt x="205971" y="302965"/>
                </a:lnTo>
                <a:lnTo>
                  <a:pt x="236502" y="269009"/>
                </a:lnTo>
                <a:lnTo>
                  <a:pt x="268766" y="236716"/>
                </a:lnTo>
                <a:lnTo>
                  <a:pt x="302692" y="206158"/>
                </a:lnTo>
                <a:lnTo>
                  <a:pt x="338206" y="177409"/>
                </a:lnTo>
                <a:lnTo>
                  <a:pt x="375237" y="150542"/>
                </a:lnTo>
                <a:lnTo>
                  <a:pt x="413711" y="125628"/>
                </a:lnTo>
                <a:lnTo>
                  <a:pt x="453555" y="102742"/>
                </a:lnTo>
                <a:lnTo>
                  <a:pt x="494697" y="81956"/>
                </a:lnTo>
                <a:lnTo>
                  <a:pt x="537064" y="63342"/>
                </a:lnTo>
                <a:lnTo>
                  <a:pt x="580584" y="46974"/>
                </a:lnTo>
                <a:lnTo>
                  <a:pt x="625182" y="32924"/>
                </a:lnTo>
                <a:lnTo>
                  <a:pt x="670788" y="21265"/>
                </a:lnTo>
                <a:lnTo>
                  <a:pt x="717327" y="12071"/>
                </a:lnTo>
                <a:lnTo>
                  <a:pt x="764728" y="5413"/>
                </a:lnTo>
                <a:lnTo>
                  <a:pt x="812917" y="1365"/>
                </a:lnTo>
                <a:lnTo>
                  <a:pt x="861822" y="0"/>
                </a:lnTo>
                <a:lnTo>
                  <a:pt x="910729" y="1365"/>
                </a:lnTo>
                <a:lnTo>
                  <a:pt x="958920" y="5413"/>
                </a:lnTo>
                <a:lnTo>
                  <a:pt x="1006322" y="12071"/>
                </a:lnTo>
                <a:lnTo>
                  <a:pt x="1052863" y="21265"/>
                </a:lnTo>
                <a:lnTo>
                  <a:pt x="1098470" y="32924"/>
                </a:lnTo>
                <a:lnTo>
                  <a:pt x="1143069" y="46974"/>
                </a:lnTo>
                <a:lnTo>
                  <a:pt x="1186589" y="63342"/>
                </a:lnTo>
                <a:lnTo>
                  <a:pt x="1228957" y="81956"/>
                </a:lnTo>
                <a:lnTo>
                  <a:pt x="1270099" y="102742"/>
                </a:lnTo>
                <a:lnTo>
                  <a:pt x="1309943" y="125628"/>
                </a:lnTo>
                <a:lnTo>
                  <a:pt x="1348417" y="150542"/>
                </a:lnTo>
                <a:lnTo>
                  <a:pt x="1385447" y="177409"/>
                </a:lnTo>
                <a:lnTo>
                  <a:pt x="1420962" y="206158"/>
                </a:lnTo>
                <a:lnTo>
                  <a:pt x="1454887" y="236716"/>
                </a:lnTo>
                <a:lnTo>
                  <a:pt x="1487151" y="269009"/>
                </a:lnTo>
                <a:lnTo>
                  <a:pt x="1517680" y="302965"/>
                </a:lnTo>
                <a:lnTo>
                  <a:pt x="1546402" y="338512"/>
                </a:lnTo>
                <a:lnTo>
                  <a:pt x="1573245" y="375575"/>
                </a:lnTo>
                <a:lnTo>
                  <a:pt x="1598135" y="414083"/>
                </a:lnTo>
                <a:lnTo>
                  <a:pt x="1621000" y="453963"/>
                </a:lnTo>
                <a:lnTo>
                  <a:pt x="1641766" y="495141"/>
                </a:lnTo>
                <a:lnTo>
                  <a:pt x="1660362" y="537545"/>
                </a:lnTo>
                <a:lnTo>
                  <a:pt x="1676715" y="581103"/>
                </a:lnTo>
                <a:lnTo>
                  <a:pt x="1690751" y="625740"/>
                </a:lnTo>
                <a:lnTo>
                  <a:pt x="1702398" y="671385"/>
                </a:lnTo>
                <a:lnTo>
                  <a:pt x="1711584" y="717965"/>
                </a:lnTo>
                <a:lnTo>
                  <a:pt x="1718235" y="765406"/>
                </a:lnTo>
                <a:lnTo>
                  <a:pt x="1722279" y="813637"/>
                </a:lnTo>
                <a:lnTo>
                  <a:pt x="1723644" y="862584"/>
                </a:lnTo>
                <a:lnTo>
                  <a:pt x="1722279" y="911530"/>
                </a:lnTo>
                <a:lnTo>
                  <a:pt x="1718235" y="959761"/>
                </a:lnTo>
                <a:lnTo>
                  <a:pt x="1711584" y="1007202"/>
                </a:lnTo>
                <a:lnTo>
                  <a:pt x="1702398" y="1053782"/>
                </a:lnTo>
                <a:lnTo>
                  <a:pt x="1690751" y="1099427"/>
                </a:lnTo>
                <a:lnTo>
                  <a:pt x="1676715" y="1144064"/>
                </a:lnTo>
                <a:lnTo>
                  <a:pt x="1660362" y="1187622"/>
                </a:lnTo>
                <a:lnTo>
                  <a:pt x="1641766" y="1230026"/>
                </a:lnTo>
                <a:lnTo>
                  <a:pt x="1621000" y="1271204"/>
                </a:lnTo>
                <a:lnTo>
                  <a:pt x="1598135" y="1311084"/>
                </a:lnTo>
                <a:lnTo>
                  <a:pt x="1573245" y="1349592"/>
                </a:lnTo>
                <a:lnTo>
                  <a:pt x="1546402" y="1386655"/>
                </a:lnTo>
                <a:lnTo>
                  <a:pt x="1517680" y="1422202"/>
                </a:lnTo>
                <a:lnTo>
                  <a:pt x="1487151" y="1456158"/>
                </a:lnTo>
                <a:lnTo>
                  <a:pt x="1454887" y="1488451"/>
                </a:lnTo>
                <a:lnTo>
                  <a:pt x="1420962" y="1519009"/>
                </a:lnTo>
                <a:lnTo>
                  <a:pt x="1385447" y="1547758"/>
                </a:lnTo>
                <a:lnTo>
                  <a:pt x="1348417" y="1574625"/>
                </a:lnTo>
                <a:lnTo>
                  <a:pt x="1309943" y="1599539"/>
                </a:lnTo>
                <a:lnTo>
                  <a:pt x="1270099" y="1622425"/>
                </a:lnTo>
                <a:lnTo>
                  <a:pt x="1228957" y="1643211"/>
                </a:lnTo>
                <a:lnTo>
                  <a:pt x="1186589" y="1661825"/>
                </a:lnTo>
                <a:lnTo>
                  <a:pt x="1143069" y="1678193"/>
                </a:lnTo>
                <a:lnTo>
                  <a:pt x="1098470" y="1692243"/>
                </a:lnTo>
                <a:lnTo>
                  <a:pt x="1052863" y="1703902"/>
                </a:lnTo>
                <a:lnTo>
                  <a:pt x="1006322" y="1713096"/>
                </a:lnTo>
                <a:lnTo>
                  <a:pt x="958920" y="1719754"/>
                </a:lnTo>
                <a:lnTo>
                  <a:pt x="910729" y="1723802"/>
                </a:lnTo>
                <a:lnTo>
                  <a:pt x="861822" y="1725168"/>
                </a:lnTo>
                <a:lnTo>
                  <a:pt x="812917" y="1723802"/>
                </a:lnTo>
                <a:lnTo>
                  <a:pt x="764728" y="1719754"/>
                </a:lnTo>
                <a:lnTo>
                  <a:pt x="717327" y="1713096"/>
                </a:lnTo>
                <a:lnTo>
                  <a:pt x="670788" y="1703902"/>
                </a:lnTo>
                <a:lnTo>
                  <a:pt x="625182" y="1692243"/>
                </a:lnTo>
                <a:lnTo>
                  <a:pt x="580584" y="1678193"/>
                </a:lnTo>
                <a:lnTo>
                  <a:pt x="537064" y="1661825"/>
                </a:lnTo>
                <a:lnTo>
                  <a:pt x="494697" y="1643211"/>
                </a:lnTo>
                <a:lnTo>
                  <a:pt x="453555" y="1622425"/>
                </a:lnTo>
                <a:lnTo>
                  <a:pt x="413711" y="1599539"/>
                </a:lnTo>
                <a:lnTo>
                  <a:pt x="375237" y="1574625"/>
                </a:lnTo>
                <a:lnTo>
                  <a:pt x="338206" y="1547758"/>
                </a:lnTo>
                <a:lnTo>
                  <a:pt x="302692" y="1519009"/>
                </a:lnTo>
                <a:lnTo>
                  <a:pt x="268766" y="1488451"/>
                </a:lnTo>
                <a:lnTo>
                  <a:pt x="236502" y="1456158"/>
                </a:lnTo>
                <a:lnTo>
                  <a:pt x="205971" y="1422202"/>
                </a:lnTo>
                <a:lnTo>
                  <a:pt x="177248" y="1386655"/>
                </a:lnTo>
                <a:lnTo>
                  <a:pt x="150405" y="1349592"/>
                </a:lnTo>
                <a:lnTo>
                  <a:pt x="125514" y="1311084"/>
                </a:lnTo>
                <a:lnTo>
                  <a:pt x="102648" y="1271204"/>
                </a:lnTo>
                <a:lnTo>
                  <a:pt x="81881" y="1230026"/>
                </a:lnTo>
                <a:lnTo>
                  <a:pt x="63284" y="1187622"/>
                </a:lnTo>
                <a:lnTo>
                  <a:pt x="46931" y="1144064"/>
                </a:lnTo>
                <a:lnTo>
                  <a:pt x="32894" y="1099427"/>
                </a:lnTo>
                <a:lnTo>
                  <a:pt x="21246" y="1053782"/>
                </a:lnTo>
                <a:lnTo>
                  <a:pt x="12060" y="1007202"/>
                </a:lnTo>
                <a:lnTo>
                  <a:pt x="5408" y="959761"/>
                </a:lnTo>
                <a:lnTo>
                  <a:pt x="1364" y="911530"/>
                </a:lnTo>
                <a:lnTo>
                  <a:pt x="0" y="862584"/>
                </a:lnTo>
                <a:close/>
              </a:path>
            </a:pathLst>
          </a:custGeom>
          <a:ln w="28575">
            <a:solidFill>
              <a:srgbClr val="75C6D2"/>
            </a:solidFill>
          </a:ln>
        </p:spPr>
        <p:txBody>
          <a:bodyPr wrap="square" lIns="0" tIns="0" rIns="0" bIns="0" rtlCol="0"/>
          <a:lstStyle/>
          <a:p>
            <a:endParaRPr>
              <a:solidFill>
                <a:prstClr val="black"/>
              </a:solidFill>
              <a:latin typeface="Calibri"/>
            </a:endParaRPr>
          </a:p>
        </p:txBody>
      </p:sp>
      <p:sp>
        <p:nvSpPr>
          <p:cNvPr id="12" name="object 12"/>
          <p:cNvSpPr/>
          <p:nvPr/>
        </p:nvSpPr>
        <p:spPr>
          <a:xfrm>
            <a:off x="2375917" y="2510027"/>
            <a:ext cx="1315211" cy="1039368"/>
          </a:xfrm>
          <a:prstGeom prst="rect">
            <a:avLst/>
          </a:prstGeom>
          <a:blipFill>
            <a:blip r:embed="rId5" cstate="print"/>
            <a:stretch>
              <a:fillRect/>
            </a:stretch>
          </a:blipFill>
        </p:spPr>
        <p:txBody>
          <a:bodyPr wrap="square" lIns="0" tIns="0" rIns="0" bIns="0" rtlCol="0"/>
          <a:lstStyle/>
          <a:p>
            <a:endParaRPr>
              <a:solidFill>
                <a:prstClr val="black"/>
              </a:solidFill>
              <a:latin typeface="Calibri"/>
            </a:endParaRPr>
          </a:p>
        </p:txBody>
      </p:sp>
      <p:sp>
        <p:nvSpPr>
          <p:cNvPr id="13" name="object 13"/>
          <p:cNvSpPr/>
          <p:nvPr/>
        </p:nvSpPr>
        <p:spPr>
          <a:xfrm>
            <a:off x="8315707" y="2169415"/>
            <a:ext cx="1725295" cy="1725295"/>
          </a:xfrm>
          <a:custGeom>
            <a:avLst/>
            <a:gdLst/>
            <a:ahLst/>
            <a:cxnLst/>
            <a:rect l="l" t="t" r="r" b="b"/>
            <a:pathLst>
              <a:path w="1725295" h="1725295">
                <a:moveTo>
                  <a:pt x="0" y="862584"/>
                </a:moveTo>
                <a:lnTo>
                  <a:pt x="1276" y="815257"/>
                </a:lnTo>
                <a:lnTo>
                  <a:pt x="5061" y="768598"/>
                </a:lnTo>
                <a:lnTo>
                  <a:pt x="11290" y="722672"/>
                </a:lnTo>
                <a:lnTo>
                  <a:pt x="19895" y="677543"/>
                </a:lnTo>
                <a:lnTo>
                  <a:pt x="30813" y="633280"/>
                </a:lnTo>
                <a:lnTo>
                  <a:pt x="43976" y="589946"/>
                </a:lnTo>
                <a:lnTo>
                  <a:pt x="59319" y="547608"/>
                </a:lnTo>
                <a:lnTo>
                  <a:pt x="76777" y="506332"/>
                </a:lnTo>
                <a:lnTo>
                  <a:pt x="96282" y="466183"/>
                </a:lnTo>
                <a:lnTo>
                  <a:pt x="117771" y="427228"/>
                </a:lnTo>
                <a:lnTo>
                  <a:pt x="141176" y="389531"/>
                </a:lnTo>
                <a:lnTo>
                  <a:pt x="166432" y="353159"/>
                </a:lnTo>
                <a:lnTo>
                  <a:pt x="193474" y="318178"/>
                </a:lnTo>
                <a:lnTo>
                  <a:pt x="222235" y="284653"/>
                </a:lnTo>
                <a:lnTo>
                  <a:pt x="252650" y="252650"/>
                </a:lnTo>
                <a:lnTo>
                  <a:pt x="284653" y="222235"/>
                </a:lnTo>
                <a:lnTo>
                  <a:pt x="318178" y="193474"/>
                </a:lnTo>
                <a:lnTo>
                  <a:pt x="353159" y="166432"/>
                </a:lnTo>
                <a:lnTo>
                  <a:pt x="389531" y="141176"/>
                </a:lnTo>
                <a:lnTo>
                  <a:pt x="427228" y="117771"/>
                </a:lnTo>
                <a:lnTo>
                  <a:pt x="466183" y="96282"/>
                </a:lnTo>
                <a:lnTo>
                  <a:pt x="506332" y="76777"/>
                </a:lnTo>
                <a:lnTo>
                  <a:pt x="547608" y="59319"/>
                </a:lnTo>
                <a:lnTo>
                  <a:pt x="589946" y="43976"/>
                </a:lnTo>
                <a:lnTo>
                  <a:pt x="633280" y="30813"/>
                </a:lnTo>
                <a:lnTo>
                  <a:pt x="677543" y="19895"/>
                </a:lnTo>
                <a:lnTo>
                  <a:pt x="722672" y="11290"/>
                </a:lnTo>
                <a:lnTo>
                  <a:pt x="768598" y="5061"/>
                </a:lnTo>
                <a:lnTo>
                  <a:pt x="815257" y="1276"/>
                </a:lnTo>
                <a:lnTo>
                  <a:pt x="862584" y="0"/>
                </a:lnTo>
                <a:lnTo>
                  <a:pt x="909910" y="1276"/>
                </a:lnTo>
                <a:lnTo>
                  <a:pt x="956569" y="5061"/>
                </a:lnTo>
                <a:lnTo>
                  <a:pt x="1002495" y="11290"/>
                </a:lnTo>
                <a:lnTo>
                  <a:pt x="1047624" y="19895"/>
                </a:lnTo>
                <a:lnTo>
                  <a:pt x="1091887" y="30813"/>
                </a:lnTo>
                <a:lnTo>
                  <a:pt x="1135221" y="43976"/>
                </a:lnTo>
                <a:lnTo>
                  <a:pt x="1177559" y="59319"/>
                </a:lnTo>
                <a:lnTo>
                  <a:pt x="1218835" y="76777"/>
                </a:lnTo>
                <a:lnTo>
                  <a:pt x="1258984" y="96282"/>
                </a:lnTo>
                <a:lnTo>
                  <a:pt x="1297940" y="117771"/>
                </a:lnTo>
                <a:lnTo>
                  <a:pt x="1335636" y="141176"/>
                </a:lnTo>
                <a:lnTo>
                  <a:pt x="1372008" y="166432"/>
                </a:lnTo>
                <a:lnTo>
                  <a:pt x="1406989" y="193474"/>
                </a:lnTo>
                <a:lnTo>
                  <a:pt x="1440514" y="222235"/>
                </a:lnTo>
                <a:lnTo>
                  <a:pt x="1472517" y="252650"/>
                </a:lnTo>
                <a:lnTo>
                  <a:pt x="1502932" y="284653"/>
                </a:lnTo>
                <a:lnTo>
                  <a:pt x="1531693" y="318178"/>
                </a:lnTo>
                <a:lnTo>
                  <a:pt x="1558735" y="353159"/>
                </a:lnTo>
                <a:lnTo>
                  <a:pt x="1583991" y="389531"/>
                </a:lnTo>
                <a:lnTo>
                  <a:pt x="1607396" y="427227"/>
                </a:lnTo>
                <a:lnTo>
                  <a:pt x="1628885" y="466183"/>
                </a:lnTo>
                <a:lnTo>
                  <a:pt x="1648390" y="506332"/>
                </a:lnTo>
                <a:lnTo>
                  <a:pt x="1665848" y="547608"/>
                </a:lnTo>
                <a:lnTo>
                  <a:pt x="1681191" y="589946"/>
                </a:lnTo>
                <a:lnTo>
                  <a:pt x="1694354" y="633280"/>
                </a:lnTo>
                <a:lnTo>
                  <a:pt x="1705272" y="677543"/>
                </a:lnTo>
                <a:lnTo>
                  <a:pt x="1713877" y="722672"/>
                </a:lnTo>
                <a:lnTo>
                  <a:pt x="1720106" y="768598"/>
                </a:lnTo>
                <a:lnTo>
                  <a:pt x="1723891" y="815257"/>
                </a:lnTo>
                <a:lnTo>
                  <a:pt x="1725168" y="862584"/>
                </a:lnTo>
                <a:lnTo>
                  <a:pt x="1723891" y="909910"/>
                </a:lnTo>
                <a:lnTo>
                  <a:pt x="1720106" y="956569"/>
                </a:lnTo>
                <a:lnTo>
                  <a:pt x="1713877" y="1002495"/>
                </a:lnTo>
                <a:lnTo>
                  <a:pt x="1705272" y="1047624"/>
                </a:lnTo>
                <a:lnTo>
                  <a:pt x="1694354" y="1091887"/>
                </a:lnTo>
                <a:lnTo>
                  <a:pt x="1681191" y="1135221"/>
                </a:lnTo>
                <a:lnTo>
                  <a:pt x="1665848" y="1177559"/>
                </a:lnTo>
                <a:lnTo>
                  <a:pt x="1648390" y="1218835"/>
                </a:lnTo>
                <a:lnTo>
                  <a:pt x="1628885" y="1258984"/>
                </a:lnTo>
                <a:lnTo>
                  <a:pt x="1607396" y="1297939"/>
                </a:lnTo>
                <a:lnTo>
                  <a:pt x="1583991" y="1335636"/>
                </a:lnTo>
                <a:lnTo>
                  <a:pt x="1558735" y="1372008"/>
                </a:lnTo>
                <a:lnTo>
                  <a:pt x="1531693" y="1406989"/>
                </a:lnTo>
                <a:lnTo>
                  <a:pt x="1502932" y="1440514"/>
                </a:lnTo>
                <a:lnTo>
                  <a:pt x="1472517" y="1472517"/>
                </a:lnTo>
                <a:lnTo>
                  <a:pt x="1440514" y="1502932"/>
                </a:lnTo>
                <a:lnTo>
                  <a:pt x="1406989" y="1531693"/>
                </a:lnTo>
                <a:lnTo>
                  <a:pt x="1372008" y="1558735"/>
                </a:lnTo>
                <a:lnTo>
                  <a:pt x="1335636" y="1583991"/>
                </a:lnTo>
                <a:lnTo>
                  <a:pt x="1297940" y="1607396"/>
                </a:lnTo>
                <a:lnTo>
                  <a:pt x="1258984" y="1628885"/>
                </a:lnTo>
                <a:lnTo>
                  <a:pt x="1218835" y="1648390"/>
                </a:lnTo>
                <a:lnTo>
                  <a:pt x="1177559" y="1665848"/>
                </a:lnTo>
                <a:lnTo>
                  <a:pt x="1135221" y="1681191"/>
                </a:lnTo>
                <a:lnTo>
                  <a:pt x="1091887" y="1694354"/>
                </a:lnTo>
                <a:lnTo>
                  <a:pt x="1047624" y="1705272"/>
                </a:lnTo>
                <a:lnTo>
                  <a:pt x="1002495" y="1713877"/>
                </a:lnTo>
                <a:lnTo>
                  <a:pt x="956569" y="1720106"/>
                </a:lnTo>
                <a:lnTo>
                  <a:pt x="909910" y="1723891"/>
                </a:lnTo>
                <a:lnTo>
                  <a:pt x="862584" y="1725168"/>
                </a:lnTo>
                <a:lnTo>
                  <a:pt x="815257" y="1723891"/>
                </a:lnTo>
                <a:lnTo>
                  <a:pt x="768598" y="1720106"/>
                </a:lnTo>
                <a:lnTo>
                  <a:pt x="722672" y="1713877"/>
                </a:lnTo>
                <a:lnTo>
                  <a:pt x="677543" y="1705272"/>
                </a:lnTo>
                <a:lnTo>
                  <a:pt x="633280" y="1694354"/>
                </a:lnTo>
                <a:lnTo>
                  <a:pt x="589946" y="1681191"/>
                </a:lnTo>
                <a:lnTo>
                  <a:pt x="547608" y="1665848"/>
                </a:lnTo>
                <a:lnTo>
                  <a:pt x="506332" y="1648390"/>
                </a:lnTo>
                <a:lnTo>
                  <a:pt x="466183" y="1628885"/>
                </a:lnTo>
                <a:lnTo>
                  <a:pt x="427228" y="1607396"/>
                </a:lnTo>
                <a:lnTo>
                  <a:pt x="389531" y="1583991"/>
                </a:lnTo>
                <a:lnTo>
                  <a:pt x="353159" y="1558735"/>
                </a:lnTo>
                <a:lnTo>
                  <a:pt x="318178" y="1531693"/>
                </a:lnTo>
                <a:lnTo>
                  <a:pt x="284653" y="1502932"/>
                </a:lnTo>
                <a:lnTo>
                  <a:pt x="252650" y="1472517"/>
                </a:lnTo>
                <a:lnTo>
                  <a:pt x="222235" y="1440514"/>
                </a:lnTo>
                <a:lnTo>
                  <a:pt x="193474" y="1406989"/>
                </a:lnTo>
                <a:lnTo>
                  <a:pt x="166432" y="1372008"/>
                </a:lnTo>
                <a:lnTo>
                  <a:pt x="141176" y="1335636"/>
                </a:lnTo>
                <a:lnTo>
                  <a:pt x="117771" y="1297939"/>
                </a:lnTo>
                <a:lnTo>
                  <a:pt x="96282" y="1258984"/>
                </a:lnTo>
                <a:lnTo>
                  <a:pt x="76777" y="1218835"/>
                </a:lnTo>
                <a:lnTo>
                  <a:pt x="59319" y="1177559"/>
                </a:lnTo>
                <a:lnTo>
                  <a:pt x="43976" y="1135221"/>
                </a:lnTo>
                <a:lnTo>
                  <a:pt x="30813" y="1091887"/>
                </a:lnTo>
                <a:lnTo>
                  <a:pt x="19895" y="1047624"/>
                </a:lnTo>
                <a:lnTo>
                  <a:pt x="11290" y="1002495"/>
                </a:lnTo>
                <a:lnTo>
                  <a:pt x="5061" y="956569"/>
                </a:lnTo>
                <a:lnTo>
                  <a:pt x="1276" y="909910"/>
                </a:lnTo>
                <a:lnTo>
                  <a:pt x="0" y="862584"/>
                </a:lnTo>
                <a:close/>
              </a:path>
            </a:pathLst>
          </a:custGeom>
          <a:ln w="28575">
            <a:solidFill>
              <a:srgbClr val="75C6D2"/>
            </a:solidFill>
          </a:ln>
        </p:spPr>
        <p:txBody>
          <a:bodyPr wrap="square" lIns="0" tIns="0" rIns="0" bIns="0" rtlCol="0"/>
          <a:lstStyle/>
          <a:p>
            <a:endParaRPr>
              <a:solidFill>
                <a:prstClr val="black"/>
              </a:solidFill>
              <a:latin typeface="Calibri"/>
            </a:endParaRPr>
          </a:p>
        </p:txBody>
      </p:sp>
      <p:sp>
        <p:nvSpPr>
          <p:cNvPr id="14" name="object 14"/>
          <p:cNvSpPr/>
          <p:nvPr/>
        </p:nvSpPr>
        <p:spPr>
          <a:xfrm>
            <a:off x="8528304" y="2522220"/>
            <a:ext cx="1298448" cy="1014984"/>
          </a:xfrm>
          <a:prstGeom prst="rect">
            <a:avLst/>
          </a:prstGeom>
          <a:blipFill>
            <a:blip r:embed="rId6" cstate="print"/>
            <a:stretch>
              <a:fillRect/>
            </a:stretch>
          </a:blipFill>
        </p:spPr>
        <p:txBody>
          <a:bodyPr wrap="square" lIns="0" tIns="0" rIns="0" bIns="0" rtlCol="0"/>
          <a:lstStyle/>
          <a:p>
            <a:endParaRPr>
              <a:solidFill>
                <a:prstClr val="black"/>
              </a:solidFill>
              <a:latin typeface="Calibri"/>
            </a:endParaRPr>
          </a:p>
        </p:txBody>
      </p:sp>
      <p:sp>
        <p:nvSpPr>
          <p:cNvPr id="15" name="object 15"/>
          <p:cNvSpPr/>
          <p:nvPr/>
        </p:nvSpPr>
        <p:spPr>
          <a:xfrm>
            <a:off x="6267451" y="2169415"/>
            <a:ext cx="1725295" cy="1725295"/>
          </a:xfrm>
          <a:custGeom>
            <a:avLst/>
            <a:gdLst/>
            <a:ahLst/>
            <a:cxnLst/>
            <a:rect l="l" t="t" r="r" b="b"/>
            <a:pathLst>
              <a:path w="1725295" h="1725295">
                <a:moveTo>
                  <a:pt x="0" y="862584"/>
                </a:moveTo>
                <a:lnTo>
                  <a:pt x="1276" y="815257"/>
                </a:lnTo>
                <a:lnTo>
                  <a:pt x="5061" y="768598"/>
                </a:lnTo>
                <a:lnTo>
                  <a:pt x="11290" y="722672"/>
                </a:lnTo>
                <a:lnTo>
                  <a:pt x="19895" y="677543"/>
                </a:lnTo>
                <a:lnTo>
                  <a:pt x="30813" y="633280"/>
                </a:lnTo>
                <a:lnTo>
                  <a:pt x="43976" y="589946"/>
                </a:lnTo>
                <a:lnTo>
                  <a:pt x="59319" y="547608"/>
                </a:lnTo>
                <a:lnTo>
                  <a:pt x="76777" y="506332"/>
                </a:lnTo>
                <a:lnTo>
                  <a:pt x="96282" y="466183"/>
                </a:lnTo>
                <a:lnTo>
                  <a:pt x="117771" y="427228"/>
                </a:lnTo>
                <a:lnTo>
                  <a:pt x="141176" y="389531"/>
                </a:lnTo>
                <a:lnTo>
                  <a:pt x="166432" y="353159"/>
                </a:lnTo>
                <a:lnTo>
                  <a:pt x="193474" y="318178"/>
                </a:lnTo>
                <a:lnTo>
                  <a:pt x="222235" y="284653"/>
                </a:lnTo>
                <a:lnTo>
                  <a:pt x="252650" y="252650"/>
                </a:lnTo>
                <a:lnTo>
                  <a:pt x="284653" y="222235"/>
                </a:lnTo>
                <a:lnTo>
                  <a:pt x="318178" y="193474"/>
                </a:lnTo>
                <a:lnTo>
                  <a:pt x="353159" y="166432"/>
                </a:lnTo>
                <a:lnTo>
                  <a:pt x="389531" y="141176"/>
                </a:lnTo>
                <a:lnTo>
                  <a:pt x="427227" y="117771"/>
                </a:lnTo>
                <a:lnTo>
                  <a:pt x="466183" y="96282"/>
                </a:lnTo>
                <a:lnTo>
                  <a:pt x="506332" y="76777"/>
                </a:lnTo>
                <a:lnTo>
                  <a:pt x="547608" y="59319"/>
                </a:lnTo>
                <a:lnTo>
                  <a:pt x="589946" y="43976"/>
                </a:lnTo>
                <a:lnTo>
                  <a:pt x="633280" y="30813"/>
                </a:lnTo>
                <a:lnTo>
                  <a:pt x="677543" y="19895"/>
                </a:lnTo>
                <a:lnTo>
                  <a:pt x="722672" y="11290"/>
                </a:lnTo>
                <a:lnTo>
                  <a:pt x="768598" y="5061"/>
                </a:lnTo>
                <a:lnTo>
                  <a:pt x="815257" y="1276"/>
                </a:lnTo>
                <a:lnTo>
                  <a:pt x="862584" y="0"/>
                </a:lnTo>
                <a:lnTo>
                  <a:pt x="909910" y="1276"/>
                </a:lnTo>
                <a:lnTo>
                  <a:pt x="956569" y="5061"/>
                </a:lnTo>
                <a:lnTo>
                  <a:pt x="1002495" y="11290"/>
                </a:lnTo>
                <a:lnTo>
                  <a:pt x="1047624" y="19895"/>
                </a:lnTo>
                <a:lnTo>
                  <a:pt x="1091887" y="30813"/>
                </a:lnTo>
                <a:lnTo>
                  <a:pt x="1135221" y="43976"/>
                </a:lnTo>
                <a:lnTo>
                  <a:pt x="1177559" y="59319"/>
                </a:lnTo>
                <a:lnTo>
                  <a:pt x="1218835" y="76777"/>
                </a:lnTo>
                <a:lnTo>
                  <a:pt x="1258984" y="96282"/>
                </a:lnTo>
                <a:lnTo>
                  <a:pt x="1297939" y="117771"/>
                </a:lnTo>
                <a:lnTo>
                  <a:pt x="1335636" y="141176"/>
                </a:lnTo>
                <a:lnTo>
                  <a:pt x="1372008" y="166432"/>
                </a:lnTo>
                <a:lnTo>
                  <a:pt x="1406989" y="193474"/>
                </a:lnTo>
                <a:lnTo>
                  <a:pt x="1440514" y="222235"/>
                </a:lnTo>
                <a:lnTo>
                  <a:pt x="1472517" y="252650"/>
                </a:lnTo>
                <a:lnTo>
                  <a:pt x="1502932" y="284653"/>
                </a:lnTo>
                <a:lnTo>
                  <a:pt x="1531693" y="318178"/>
                </a:lnTo>
                <a:lnTo>
                  <a:pt x="1558735" y="353159"/>
                </a:lnTo>
                <a:lnTo>
                  <a:pt x="1583991" y="389531"/>
                </a:lnTo>
                <a:lnTo>
                  <a:pt x="1607396" y="427227"/>
                </a:lnTo>
                <a:lnTo>
                  <a:pt x="1628885" y="466183"/>
                </a:lnTo>
                <a:lnTo>
                  <a:pt x="1648390" y="506332"/>
                </a:lnTo>
                <a:lnTo>
                  <a:pt x="1665848" y="547608"/>
                </a:lnTo>
                <a:lnTo>
                  <a:pt x="1681191" y="589946"/>
                </a:lnTo>
                <a:lnTo>
                  <a:pt x="1694354" y="633280"/>
                </a:lnTo>
                <a:lnTo>
                  <a:pt x="1705272" y="677543"/>
                </a:lnTo>
                <a:lnTo>
                  <a:pt x="1713877" y="722672"/>
                </a:lnTo>
                <a:lnTo>
                  <a:pt x="1720106" y="768598"/>
                </a:lnTo>
                <a:lnTo>
                  <a:pt x="1723891" y="815257"/>
                </a:lnTo>
                <a:lnTo>
                  <a:pt x="1725167" y="862584"/>
                </a:lnTo>
                <a:lnTo>
                  <a:pt x="1723891" y="909910"/>
                </a:lnTo>
                <a:lnTo>
                  <a:pt x="1720106" y="956569"/>
                </a:lnTo>
                <a:lnTo>
                  <a:pt x="1713877" y="1002495"/>
                </a:lnTo>
                <a:lnTo>
                  <a:pt x="1705272" y="1047624"/>
                </a:lnTo>
                <a:lnTo>
                  <a:pt x="1694354" y="1091887"/>
                </a:lnTo>
                <a:lnTo>
                  <a:pt x="1681191" y="1135221"/>
                </a:lnTo>
                <a:lnTo>
                  <a:pt x="1665848" y="1177559"/>
                </a:lnTo>
                <a:lnTo>
                  <a:pt x="1648390" y="1218835"/>
                </a:lnTo>
                <a:lnTo>
                  <a:pt x="1628885" y="1258984"/>
                </a:lnTo>
                <a:lnTo>
                  <a:pt x="1607396" y="1297939"/>
                </a:lnTo>
                <a:lnTo>
                  <a:pt x="1583991" y="1335636"/>
                </a:lnTo>
                <a:lnTo>
                  <a:pt x="1558735" y="1372008"/>
                </a:lnTo>
                <a:lnTo>
                  <a:pt x="1531693" y="1406989"/>
                </a:lnTo>
                <a:lnTo>
                  <a:pt x="1502932" y="1440514"/>
                </a:lnTo>
                <a:lnTo>
                  <a:pt x="1472517" y="1472517"/>
                </a:lnTo>
                <a:lnTo>
                  <a:pt x="1440514" y="1502932"/>
                </a:lnTo>
                <a:lnTo>
                  <a:pt x="1406989" y="1531693"/>
                </a:lnTo>
                <a:lnTo>
                  <a:pt x="1372008" y="1558735"/>
                </a:lnTo>
                <a:lnTo>
                  <a:pt x="1335636" y="1583991"/>
                </a:lnTo>
                <a:lnTo>
                  <a:pt x="1297939" y="1607396"/>
                </a:lnTo>
                <a:lnTo>
                  <a:pt x="1258984" y="1628885"/>
                </a:lnTo>
                <a:lnTo>
                  <a:pt x="1218835" y="1648390"/>
                </a:lnTo>
                <a:lnTo>
                  <a:pt x="1177559" y="1665848"/>
                </a:lnTo>
                <a:lnTo>
                  <a:pt x="1135221" y="1681191"/>
                </a:lnTo>
                <a:lnTo>
                  <a:pt x="1091887" y="1694354"/>
                </a:lnTo>
                <a:lnTo>
                  <a:pt x="1047624" y="1705272"/>
                </a:lnTo>
                <a:lnTo>
                  <a:pt x="1002495" y="1713877"/>
                </a:lnTo>
                <a:lnTo>
                  <a:pt x="956569" y="1720106"/>
                </a:lnTo>
                <a:lnTo>
                  <a:pt x="909910" y="1723891"/>
                </a:lnTo>
                <a:lnTo>
                  <a:pt x="862584" y="1725168"/>
                </a:lnTo>
                <a:lnTo>
                  <a:pt x="815257" y="1723891"/>
                </a:lnTo>
                <a:lnTo>
                  <a:pt x="768598" y="1720106"/>
                </a:lnTo>
                <a:lnTo>
                  <a:pt x="722672" y="1713877"/>
                </a:lnTo>
                <a:lnTo>
                  <a:pt x="677543" y="1705272"/>
                </a:lnTo>
                <a:lnTo>
                  <a:pt x="633280" y="1694354"/>
                </a:lnTo>
                <a:lnTo>
                  <a:pt x="589946" y="1681191"/>
                </a:lnTo>
                <a:lnTo>
                  <a:pt x="547608" y="1665848"/>
                </a:lnTo>
                <a:lnTo>
                  <a:pt x="506332" y="1648390"/>
                </a:lnTo>
                <a:lnTo>
                  <a:pt x="466183" y="1628885"/>
                </a:lnTo>
                <a:lnTo>
                  <a:pt x="427228" y="1607396"/>
                </a:lnTo>
                <a:lnTo>
                  <a:pt x="389531" y="1583991"/>
                </a:lnTo>
                <a:lnTo>
                  <a:pt x="353159" y="1558735"/>
                </a:lnTo>
                <a:lnTo>
                  <a:pt x="318178" y="1531693"/>
                </a:lnTo>
                <a:lnTo>
                  <a:pt x="284653" y="1502932"/>
                </a:lnTo>
                <a:lnTo>
                  <a:pt x="252650" y="1472517"/>
                </a:lnTo>
                <a:lnTo>
                  <a:pt x="222235" y="1440514"/>
                </a:lnTo>
                <a:lnTo>
                  <a:pt x="193474" y="1406989"/>
                </a:lnTo>
                <a:lnTo>
                  <a:pt x="166432" y="1372008"/>
                </a:lnTo>
                <a:lnTo>
                  <a:pt x="141176" y="1335636"/>
                </a:lnTo>
                <a:lnTo>
                  <a:pt x="117771" y="1297939"/>
                </a:lnTo>
                <a:lnTo>
                  <a:pt x="96282" y="1258984"/>
                </a:lnTo>
                <a:lnTo>
                  <a:pt x="76777" y="1218835"/>
                </a:lnTo>
                <a:lnTo>
                  <a:pt x="59319" y="1177559"/>
                </a:lnTo>
                <a:lnTo>
                  <a:pt x="43976" y="1135221"/>
                </a:lnTo>
                <a:lnTo>
                  <a:pt x="30813" y="1091887"/>
                </a:lnTo>
                <a:lnTo>
                  <a:pt x="19895" y="1047624"/>
                </a:lnTo>
                <a:lnTo>
                  <a:pt x="11290" y="1002495"/>
                </a:lnTo>
                <a:lnTo>
                  <a:pt x="5061" y="956569"/>
                </a:lnTo>
                <a:lnTo>
                  <a:pt x="1276" y="909910"/>
                </a:lnTo>
                <a:lnTo>
                  <a:pt x="0" y="862584"/>
                </a:lnTo>
                <a:close/>
              </a:path>
            </a:pathLst>
          </a:custGeom>
          <a:ln w="28575">
            <a:solidFill>
              <a:srgbClr val="75C6D2"/>
            </a:solidFill>
          </a:ln>
        </p:spPr>
        <p:txBody>
          <a:bodyPr wrap="square" lIns="0" tIns="0" rIns="0" bIns="0" rtlCol="0"/>
          <a:lstStyle/>
          <a:p>
            <a:endParaRPr>
              <a:solidFill>
                <a:prstClr val="black"/>
              </a:solidFill>
              <a:latin typeface="Calibri"/>
            </a:endParaRPr>
          </a:p>
        </p:txBody>
      </p:sp>
      <p:sp>
        <p:nvSpPr>
          <p:cNvPr id="16" name="object 16"/>
          <p:cNvSpPr/>
          <p:nvPr/>
        </p:nvSpPr>
        <p:spPr>
          <a:xfrm>
            <a:off x="6477000" y="2493265"/>
            <a:ext cx="1296924" cy="982979"/>
          </a:xfrm>
          <a:prstGeom prst="rect">
            <a:avLst/>
          </a:prstGeom>
          <a:blipFill>
            <a:blip r:embed="rId7" cstate="print"/>
            <a:stretch>
              <a:fillRect/>
            </a:stretch>
          </a:blipFill>
        </p:spPr>
        <p:txBody>
          <a:bodyPr wrap="square" lIns="0" tIns="0" rIns="0" bIns="0" rtlCol="0"/>
          <a:lstStyle/>
          <a:p>
            <a:endParaRPr>
              <a:solidFill>
                <a:prstClr val="black"/>
              </a:solidFill>
              <a:latin typeface="Calibri"/>
            </a:endParaRPr>
          </a:p>
        </p:txBody>
      </p:sp>
      <p:sp>
        <p:nvSpPr>
          <p:cNvPr id="17" name="object 17"/>
          <p:cNvSpPr/>
          <p:nvPr/>
        </p:nvSpPr>
        <p:spPr>
          <a:xfrm>
            <a:off x="2209800" y="1449324"/>
            <a:ext cx="7772400" cy="0"/>
          </a:xfrm>
          <a:custGeom>
            <a:avLst/>
            <a:gdLst/>
            <a:ahLst/>
            <a:cxnLst/>
            <a:rect l="l" t="t" r="r" b="b"/>
            <a:pathLst>
              <a:path w="7772400">
                <a:moveTo>
                  <a:pt x="0" y="0"/>
                </a:moveTo>
                <a:lnTo>
                  <a:pt x="7772400" y="0"/>
                </a:lnTo>
              </a:path>
            </a:pathLst>
          </a:custGeom>
          <a:ln w="12700">
            <a:solidFill>
              <a:srgbClr val="FFFFFF"/>
            </a:solidFill>
          </a:ln>
        </p:spPr>
        <p:txBody>
          <a:bodyPr wrap="square" lIns="0" tIns="0" rIns="0" bIns="0" rtlCol="0"/>
          <a:lstStyle/>
          <a:p>
            <a:endParaRPr>
              <a:solidFill>
                <a:prstClr val="black"/>
              </a:solidFill>
              <a:latin typeface="Calibri"/>
            </a:endParaRPr>
          </a:p>
        </p:txBody>
      </p:sp>
      <p:sp>
        <p:nvSpPr>
          <p:cNvPr id="18" name="object 18"/>
          <p:cNvSpPr txBox="1">
            <a:spLocks noGrp="1"/>
          </p:cNvSpPr>
          <p:nvPr>
            <p:ph type="title"/>
          </p:nvPr>
        </p:nvSpPr>
        <p:spPr>
          <a:xfrm>
            <a:off x="2172463" y="494312"/>
            <a:ext cx="7797800" cy="615553"/>
          </a:xfrm>
          <a:prstGeom prst="rect">
            <a:avLst/>
          </a:prstGeom>
        </p:spPr>
        <p:txBody>
          <a:bodyPr vert="horz" wrap="square" lIns="0" tIns="0" rIns="0" bIns="0" rtlCol="0">
            <a:spAutoFit/>
          </a:bodyPr>
          <a:lstStyle/>
          <a:p>
            <a:pPr marL="12700">
              <a:tabLst>
                <a:tab pos="2371090" algn="l"/>
                <a:tab pos="7784465" algn="l"/>
              </a:tabLst>
            </a:pPr>
            <a:r>
              <a:rPr sz="4000" spc="-5">
                <a:solidFill>
                  <a:srgbClr val="FFFFFF"/>
                </a:solidFill>
              </a:rPr>
              <a:t> 	</a:t>
            </a:r>
            <a:r>
              <a:rPr sz="4000" spc="-15">
                <a:solidFill>
                  <a:srgbClr val="FFFFFF"/>
                </a:solidFill>
              </a:rPr>
              <a:t>Areas </a:t>
            </a:r>
            <a:r>
              <a:rPr sz="4000" spc="-10">
                <a:solidFill>
                  <a:srgbClr val="FFFFFF"/>
                </a:solidFill>
              </a:rPr>
              <a:t>of</a:t>
            </a:r>
            <a:r>
              <a:rPr sz="4000" spc="-65">
                <a:solidFill>
                  <a:srgbClr val="FFFFFF"/>
                </a:solidFill>
              </a:rPr>
              <a:t> </a:t>
            </a:r>
            <a:r>
              <a:rPr sz="4000" spc="-55">
                <a:solidFill>
                  <a:srgbClr val="FFFFFF"/>
                </a:solidFill>
              </a:rPr>
              <a:t>Work	</a:t>
            </a:r>
            <a:endParaRPr sz="4000"/>
          </a:p>
        </p:txBody>
      </p:sp>
      <p:sp>
        <p:nvSpPr>
          <p:cNvPr id="19" name="object 19"/>
          <p:cNvSpPr txBox="1">
            <a:spLocks noGrp="1"/>
          </p:cNvSpPr>
          <p:nvPr>
            <p:ph type="sldNum" sz="quarter" idx="7"/>
          </p:nvPr>
        </p:nvSpPr>
        <p:spPr>
          <a:xfrm>
            <a:off x="14004712" y="6383224"/>
            <a:ext cx="137160" cy="156068"/>
          </a:xfrm>
          <a:prstGeom prst="rect">
            <a:avLst/>
          </a:prstGeom>
        </p:spPr>
        <p:txBody>
          <a:bodyPr vert="horz" wrap="square" lIns="0" tIns="0" rIns="0" bIns="0" rtlCol="0">
            <a:spAutoFit/>
          </a:bodyPr>
          <a:lstStyle/>
          <a:p>
            <a:pPr marL="12700">
              <a:lnSpc>
                <a:spcPts val="1240"/>
              </a:lnSpc>
            </a:pPr>
            <a:fld id="{81D60167-4931-47E6-BA6A-407CBD079E47}" type="slidenum">
              <a:rPr dirty="0">
                <a:solidFill>
                  <a:prstClr val="white"/>
                </a:solidFill>
              </a:rPr>
              <a:pPr marL="12700">
                <a:lnSpc>
                  <a:spcPts val="1240"/>
                </a:lnSpc>
              </a:pPr>
              <a:t>6</a:t>
            </a:fld>
            <a:endParaRPr>
              <a:solidFill>
                <a:prstClr val="white"/>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2209800" y="6164579"/>
            <a:ext cx="1839468" cy="457200"/>
          </a:xfrm>
          <a:prstGeom prst="rect">
            <a:avLst/>
          </a:prstGeom>
          <a:blipFill>
            <a:blip r:embed="rId2" cstate="print"/>
            <a:stretch>
              <a:fillRect/>
            </a:stretch>
          </a:blipFill>
        </p:spPr>
        <p:txBody>
          <a:bodyPr wrap="square" lIns="0" tIns="0" rIns="0" bIns="0" rtlCol="0"/>
          <a:lstStyle/>
          <a:p>
            <a:endParaRPr>
              <a:solidFill>
                <a:prstClr val="black"/>
              </a:solidFill>
              <a:latin typeface="Calibri"/>
            </a:endParaRPr>
          </a:p>
        </p:txBody>
      </p:sp>
      <p:sp>
        <p:nvSpPr>
          <p:cNvPr id="3" name="object 3"/>
          <p:cNvSpPr/>
          <p:nvPr/>
        </p:nvSpPr>
        <p:spPr>
          <a:xfrm>
            <a:off x="2209800" y="1161288"/>
            <a:ext cx="7772400" cy="0"/>
          </a:xfrm>
          <a:custGeom>
            <a:avLst/>
            <a:gdLst/>
            <a:ahLst/>
            <a:cxnLst/>
            <a:rect l="l" t="t" r="r" b="b"/>
            <a:pathLst>
              <a:path w="7772400">
                <a:moveTo>
                  <a:pt x="0" y="0"/>
                </a:moveTo>
                <a:lnTo>
                  <a:pt x="7772400" y="0"/>
                </a:lnTo>
              </a:path>
            </a:pathLst>
          </a:custGeom>
          <a:ln w="12700">
            <a:solidFill>
              <a:srgbClr val="75C6D2"/>
            </a:solidFill>
          </a:ln>
        </p:spPr>
        <p:txBody>
          <a:bodyPr wrap="square" lIns="0" tIns="0" rIns="0" bIns="0" rtlCol="0"/>
          <a:lstStyle/>
          <a:p>
            <a:endParaRPr>
              <a:solidFill>
                <a:prstClr val="black"/>
              </a:solidFill>
              <a:latin typeface="Calibri"/>
            </a:endParaRPr>
          </a:p>
        </p:txBody>
      </p:sp>
      <p:sp>
        <p:nvSpPr>
          <p:cNvPr id="4" name="object 4"/>
          <p:cNvSpPr txBox="1">
            <a:spLocks noGrp="1"/>
          </p:cNvSpPr>
          <p:nvPr>
            <p:ph type="title"/>
          </p:nvPr>
        </p:nvSpPr>
        <p:spPr>
          <a:xfrm>
            <a:off x="5104004" y="385446"/>
            <a:ext cx="1988185" cy="492443"/>
          </a:xfrm>
          <a:prstGeom prst="rect">
            <a:avLst/>
          </a:prstGeom>
        </p:spPr>
        <p:txBody>
          <a:bodyPr vert="horz" wrap="square" lIns="0" tIns="0" rIns="0" bIns="0" rtlCol="0">
            <a:spAutoFit/>
          </a:bodyPr>
          <a:lstStyle/>
          <a:p>
            <a:pPr marL="12700"/>
            <a:r>
              <a:rPr spc="-35"/>
              <a:t>SEEA</a:t>
            </a:r>
            <a:r>
              <a:rPr spc="-190"/>
              <a:t> </a:t>
            </a:r>
            <a:r>
              <a:rPr spc="-45"/>
              <a:t>Region</a:t>
            </a:r>
          </a:p>
        </p:txBody>
      </p:sp>
      <p:sp>
        <p:nvSpPr>
          <p:cNvPr id="5" name="object 5"/>
          <p:cNvSpPr/>
          <p:nvPr/>
        </p:nvSpPr>
        <p:spPr>
          <a:xfrm>
            <a:off x="3657600" y="1330452"/>
            <a:ext cx="4392040" cy="4399788"/>
          </a:xfrm>
          <a:prstGeom prst="rect">
            <a:avLst/>
          </a:prstGeom>
          <a:blipFill>
            <a:blip r:embed="rId3" cstate="print"/>
            <a:stretch>
              <a:fillRect/>
            </a:stretch>
          </a:blipFill>
        </p:spPr>
        <p:txBody>
          <a:bodyPr wrap="square" lIns="0" tIns="0" rIns="0" bIns="0" rtlCol="0"/>
          <a:lstStyle/>
          <a:p>
            <a:endParaRPr>
              <a:solidFill>
                <a:prstClr val="black"/>
              </a:solidFill>
              <a:latin typeface="Calibri"/>
            </a:endParaRPr>
          </a:p>
        </p:txBody>
      </p:sp>
      <p:sp>
        <p:nvSpPr>
          <p:cNvPr id="6" name="object 6"/>
          <p:cNvSpPr/>
          <p:nvPr/>
        </p:nvSpPr>
        <p:spPr>
          <a:xfrm>
            <a:off x="5943600" y="3124201"/>
            <a:ext cx="304800" cy="253365"/>
          </a:xfrm>
          <a:custGeom>
            <a:avLst/>
            <a:gdLst/>
            <a:ahLst/>
            <a:cxnLst/>
            <a:rect l="l" t="t" r="r" b="b"/>
            <a:pathLst>
              <a:path w="304800" h="253364">
                <a:moveTo>
                  <a:pt x="304800" y="96647"/>
                </a:moveTo>
                <a:lnTo>
                  <a:pt x="0" y="96647"/>
                </a:lnTo>
                <a:lnTo>
                  <a:pt x="94234" y="156337"/>
                </a:lnTo>
                <a:lnTo>
                  <a:pt x="58165" y="252984"/>
                </a:lnTo>
                <a:lnTo>
                  <a:pt x="152400" y="193294"/>
                </a:lnTo>
                <a:lnTo>
                  <a:pt x="224358" y="193294"/>
                </a:lnTo>
                <a:lnTo>
                  <a:pt x="210565" y="156337"/>
                </a:lnTo>
                <a:lnTo>
                  <a:pt x="304800" y="96647"/>
                </a:lnTo>
                <a:close/>
              </a:path>
              <a:path w="304800" h="253364">
                <a:moveTo>
                  <a:pt x="224358" y="193294"/>
                </a:moveTo>
                <a:lnTo>
                  <a:pt x="152400" y="193294"/>
                </a:lnTo>
                <a:lnTo>
                  <a:pt x="246634" y="252984"/>
                </a:lnTo>
                <a:lnTo>
                  <a:pt x="224358" y="193294"/>
                </a:lnTo>
                <a:close/>
              </a:path>
              <a:path w="304800" h="253364">
                <a:moveTo>
                  <a:pt x="152400" y="0"/>
                </a:moveTo>
                <a:lnTo>
                  <a:pt x="116459" y="96647"/>
                </a:lnTo>
                <a:lnTo>
                  <a:pt x="188340" y="96647"/>
                </a:lnTo>
                <a:lnTo>
                  <a:pt x="152400" y="0"/>
                </a:lnTo>
                <a:close/>
              </a:path>
            </a:pathLst>
          </a:custGeom>
          <a:solidFill>
            <a:srgbClr val="00859F"/>
          </a:solidFill>
        </p:spPr>
        <p:txBody>
          <a:bodyPr wrap="square" lIns="0" tIns="0" rIns="0" bIns="0" rtlCol="0"/>
          <a:lstStyle/>
          <a:p>
            <a:endParaRPr>
              <a:solidFill>
                <a:prstClr val="black"/>
              </a:solidFill>
              <a:latin typeface="Calibri"/>
            </a:endParaRPr>
          </a:p>
        </p:txBody>
      </p:sp>
      <p:sp>
        <p:nvSpPr>
          <p:cNvPr id="7" name="object 7"/>
          <p:cNvSpPr/>
          <p:nvPr/>
        </p:nvSpPr>
        <p:spPr>
          <a:xfrm>
            <a:off x="8229600" y="3799333"/>
            <a:ext cx="304800" cy="253365"/>
          </a:xfrm>
          <a:custGeom>
            <a:avLst/>
            <a:gdLst/>
            <a:ahLst/>
            <a:cxnLst/>
            <a:rect l="l" t="t" r="r" b="b"/>
            <a:pathLst>
              <a:path w="304800" h="253364">
                <a:moveTo>
                  <a:pt x="304800" y="96647"/>
                </a:moveTo>
                <a:lnTo>
                  <a:pt x="0" y="96647"/>
                </a:lnTo>
                <a:lnTo>
                  <a:pt x="94233" y="156337"/>
                </a:lnTo>
                <a:lnTo>
                  <a:pt x="58166" y="252984"/>
                </a:lnTo>
                <a:lnTo>
                  <a:pt x="152400" y="193294"/>
                </a:lnTo>
                <a:lnTo>
                  <a:pt x="224358" y="193294"/>
                </a:lnTo>
                <a:lnTo>
                  <a:pt x="210566" y="156337"/>
                </a:lnTo>
                <a:lnTo>
                  <a:pt x="304800" y="96647"/>
                </a:lnTo>
                <a:close/>
              </a:path>
              <a:path w="304800" h="253364">
                <a:moveTo>
                  <a:pt x="224358" y="193294"/>
                </a:moveTo>
                <a:lnTo>
                  <a:pt x="152400" y="193294"/>
                </a:lnTo>
                <a:lnTo>
                  <a:pt x="246633" y="252984"/>
                </a:lnTo>
                <a:lnTo>
                  <a:pt x="224358" y="193294"/>
                </a:lnTo>
                <a:close/>
              </a:path>
              <a:path w="304800" h="253364">
                <a:moveTo>
                  <a:pt x="152400" y="0"/>
                </a:moveTo>
                <a:lnTo>
                  <a:pt x="116458" y="96647"/>
                </a:lnTo>
                <a:lnTo>
                  <a:pt x="188341" y="96647"/>
                </a:lnTo>
                <a:lnTo>
                  <a:pt x="152400" y="0"/>
                </a:lnTo>
                <a:close/>
              </a:path>
            </a:pathLst>
          </a:custGeom>
          <a:solidFill>
            <a:srgbClr val="00859F"/>
          </a:solidFill>
        </p:spPr>
        <p:txBody>
          <a:bodyPr wrap="square" lIns="0" tIns="0" rIns="0" bIns="0" rtlCol="0"/>
          <a:lstStyle/>
          <a:p>
            <a:endParaRPr>
              <a:solidFill>
                <a:prstClr val="black"/>
              </a:solidFill>
              <a:latin typeface="Calibri"/>
            </a:endParaRPr>
          </a:p>
        </p:txBody>
      </p:sp>
      <p:sp>
        <p:nvSpPr>
          <p:cNvPr id="8" name="object 8"/>
          <p:cNvSpPr txBox="1"/>
          <p:nvPr/>
        </p:nvSpPr>
        <p:spPr>
          <a:xfrm>
            <a:off x="8614030" y="3816478"/>
            <a:ext cx="744855" cy="246221"/>
          </a:xfrm>
          <a:prstGeom prst="rect">
            <a:avLst/>
          </a:prstGeom>
        </p:spPr>
        <p:txBody>
          <a:bodyPr vert="horz" wrap="square" lIns="0" tIns="0" rIns="0" bIns="0" rtlCol="0">
            <a:spAutoFit/>
          </a:bodyPr>
          <a:lstStyle/>
          <a:p>
            <a:pPr marL="12700"/>
            <a:r>
              <a:rPr sz="1600" spc="-10">
                <a:solidFill>
                  <a:srgbClr val="444444"/>
                </a:solidFill>
                <a:latin typeface="Calibri"/>
                <a:cs typeface="Calibri"/>
              </a:rPr>
              <a:t>SEEA</a:t>
            </a:r>
            <a:r>
              <a:rPr sz="1600" spc="-60">
                <a:solidFill>
                  <a:srgbClr val="444444"/>
                </a:solidFill>
                <a:latin typeface="Calibri"/>
                <a:cs typeface="Calibri"/>
              </a:rPr>
              <a:t> </a:t>
            </a:r>
            <a:r>
              <a:rPr sz="1600" spc="-5">
                <a:solidFill>
                  <a:srgbClr val="444444"/>
                </a:solidFill>
                <a:latin typeface="Calibri"/>
                <a:cs typeface="Calibri"/>
              </a:rPr>
              <a:t>HQ</a:t>
            </a:r>
            <a:endParaRPr sz="1600">
              <a:solidFill>
                <a:prstClr val="black"/>
              </a:solidFill>
              <a:latin typeface="Calibri"/>
              <a:cs typeface="Calibri"/>
            </a:endParaRPr>
          </a:p>
        </p:txBody>
      </p:sp>
      <p:sp>
        <p:nvSpPr>
          <p:cNvPr id="9" name="object 9"/>
          <p:cNvSpPr txBox="1">
            <a:spLocks noGrp="1"/>
          </p:cNvSpPr>
          <p:nvPr>
            <p:ph type="sldNum" sz="quarter" idx="7"/>
          </p:nvPr>
        </p:nvSpPr>
        <p:spPr>
          <a:xfrm>
            <a:off x="14004712" y="6383224"/>
            <a:ext cx="137160" cy="156068"/>
          </a:xfrm>
          <a:prstGeom prst="rect">
            <a:avLst/>
          </a:prstGeom>
        </p:spPr>
        <p:txBody>
          <a:bodyPr vert="horz" wrap="square" lIns="0" tIns="0" rIns="0" bIns="0" rtlCol="0">
            <a:spAutoFit/>
          </a:bodyPr>
          <a:lstStyle/>
          <a:p>
            <a:pPr marL="12700">
              <a:lnSpc>
                <a:spcPts val="1240"/>
              </a:lnSpc>
            </a:pPr>
            <a:fld id="{81D60167-4931-47E6-BA6A-407CBD079E47}" type="slidenum">
              <a:rPr dirty="0">
                <a:solidFill>
                  <a:prstClr val="white"/>
                </a:solidFill>
              </a:rPr>
              <a:pPr marL="12700">
                <a:lnSpc>
                  <a:spcPts val="1240"/>
                </a:lnSpc>
              </a:pPr>
              <a:t>7</a:t>
            </a:fld>
            <a:endParaRPr>
              <a:solidFill>
                <a:prstClr val="white"/>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209800" y="1161288"/>
            <a:ext cx="7772400" cy="0"/>
          </a:xfrm>
          <a:custGeom>
            <a:avLst/>
            <a:gdLst/>
            <a:ahLst/>
            <a:cxnLst/>
            <a:rect l="l" t="t" r="r" b="b"/>
            <a:pathLst>
              <a:path w="7772400">
                <a:moveTo>
                  <a:pt x="0" y="0"/>
                </a:moveTo>
                <a:lnTo>
                  <a:pt x="7772400" y="0"/>
                </a:lnTo>
              </a:path>
            </a:pathLst>
          </a:custGeom>
          <a:ln w="12700">
            <a:solidFill>
              <a:srgbClr val="75C6D2"/>
            </a:solidFill>
          </a:ln>
        </p:spPr>
        <p:txBody>
          <a:bodyPr wrap="square" lIns="0" tIns="0" rIns="0" bIns="0" rtlCol="0"/>
          <a:lstStyle/>
          <a:p>
            <a:endParaRPr>
              <a:solidFill>
                <a:prstClr val="black"/>
              </a:solidFill>
              <a:latin typeface="Calibri"/>
            </a:endParaRPr>
          </a:p>
        </p:txBody>
      </p:sp>
      <p:sp>
        <p:nvSpPr>
          <p:cNvPr id="3" name="object 3"/>
          <p:cNvSpPr txBox="1">
            <a:spLocks noGrp="1"/>
          </p:cNvSpPr>
          <p:nvPr>
            <p:ph type="title"/>
          </p:nvPr>
        </p:nvSpPr>
        <p:spPr>
          <a:xfrm>
            <a:off x="3030983" y="385446"/>
            <a:ext cx="6137275" cy="492443"/>
          </a:xfrm>
          <a:prstGeom prst="rect">
            <a:avLst/>
          </a:prstGeom>
        </p:spPr>
        <p:txBody>
          <a:bodyPr vert="horz" wrap="square" lIns="0" tIns="0" rIns="0" bIns="0" rtlCol="0">
            <a:spAutoFit/>
          </a:bodyPr>
          <a:lstStyle/>
          <a:p>
            <a:pPr marL="12700"/>
            <a:r>
              <a:rPr spc="-40"/>
              <a:t>Energy </a:t>
            </a:r>
            <a:r>
              <a:rPr spc="-55"/>
              <a:t>Efficient </a:t>
            </a:r>
            <a:r>
              <a:rPr spc="-60"/>
              <a:t>Transportation </a:t>
            </a:r>
            <a:r>
              <a:t>–</a:t>
            </a:r>
            <a:r>
              <a:rPr spc="-285"/>
              <a:t> </a:t>
            </a:r>
            <a:r>
              <a:rPr spc="-30"/>
              <a:t>Goals</a:t>
            </a:r>
          </a:p>
        </p:txBody>
      </p:sp>
      <p:sp>
        <p:nvSpPr>
          <p:cNvPr id="4" name="object 4"/>
          <p:cNvSpPr/>
          <p:nvPr/>
        </p:nvSpPr>
        <p:spPr>
          <a:xfrm>
            <a:off x="2209800" y="1220724"/>
            <a:ext cx="7772400" cy="974090"/>
          </a:xfrm>
          <a:custGeom>
            <a:avLst/>
            <a:gdLst/>
            <a:ahLst/>
            <a:cxnLst/>
            <a:rect l="l" t="t" r="r" b="b"/>
            <a:pathLst>
              <a:path w="7772400" h="974089">
                <a:moveTo>
                  <a:pt x="7674991" y="0"/>
                </a:moveTo>
                <a:lnTo>
                  <a:pt x="97383" y="0"/>
                </a:lnTo>
                <a:lnTo>
                  <a:pt x="59477" y="7647"/>
                </a:lnTo>
                <a:lnTo>
                  <a:pt x="28522" y="28511"/>
                </a:lnTo>
                <a:lnTo>
                  <a:pt x="7652" y="59471"/>
                </a:lnTo>
                <a:lnTo>
                  <a:pt x="0" y="97409"/>
                </a:lnTo>
                <a:lnTo>
                  <a:pt x="0" y="876426"/>
                </a:lnTo>
                <a:lnTo>
                  <a:pt x="7652" y="914364"/>
                </a:lnTo>
                <a:lnTo>
                  <a:pt x="28522" y="945324"/>
                </a:lnTo>
                <a:lnTo>
                  <a:pt x="59477" y="966188"/>
                </a:lnTo>
                <a:lnTo>
                  <a:pt x="97383" y="973836"/>
                </a:lnTo>
                <a:lnTo>
                  <a:pt x="7674991" y="973836"/>
                </a:lnTo>
                <a:lnTo>
                  <a:pt x="7712928" y="966188"/>
                </a:lnTo>
                <a:lnTo>
                  <a:pt x="7743888" y="945324"/>
                </a:lnTo>
                <a:lnTo>
                  <a:pt x="7764752" y="914364"/>
                </a:lnTo>
                <a:lnTo>
                  <a:pt x="7772400" y="876426"/>
                </a:lnTo>
                <a:lnTo>
                  <a:pt x="7772400" y="97409"/>
                </a:lnTo>
                <a:lnTo>
                  <a:pt x="7764752" y="59471"/>
                </a:lnTo>
                <a:lnTo>
                  <a:pt x="7743888" y="28511"/>
                </a:lnTo>
                <a:lnTo>
                  <a:pt x="7712928" y="7647"/>
                </a:lnTo>
                <a:lnTo>
                  <a:pt x="7674991" y="0"/>
                </a:lnTo>
                <a:close/>
              </a:path>
            </a:pathLst>
          </a:custGeom>
          <a:solidFill>
            <a:srgbClr val="D5EBEE"/>
          </a:solidFill>
        </p:spPr>
        <p:txBody>
          <a:bodyPr wrap="square" lIns="0" tIns="0" rIns="0" bIns="0" rtlCol="0"/>
          <a:lstStyle/>
          <a:p>
            <a:endParaRPr>
              <a:solidFill>
                <a:prstClr val="black"/>
              </a:solidFill>
              <a:latin typeface="Calibri"/>
            </a:endParaRPr>
          </a:p>
        </p:txBody>
      </p:sp>
      <p:sp>
        <p:nvSpPr>
          <p:cNvPr id="5" name="object 5"/>
          <p:cNvSpPr/>
          <p:nvPr/>
        </p:nvSpPr>
        <p:spPr>
          <a:xfrm>
            <a:off x="2640443" y="1466144"/>
            <a:ext cx="265430" cy="338455"/>
          </a:xfrm>
          <a:custGeom>
            <a:avLst/>
            <a:gdLst/>
            <a:ahLst/>
            <a:cxnLst/>
            <a:rect l="l" t="t" r="r" b="b"/>
            <a:pathLst>
              <a:path w="265430" h="338455">
                <a:moveTo>
                  <a:pt x="220996" y="0"/>
                </a:moveTo>
                <a:lnTo>
                  <a:pt x="44199" y="0"/>
                </a:lnTo>
                <a:lnTo>
                  <a:pt x="3480" y="27009"/>
                </a:lnTo>
                <a:lnTo>
                  <a:pt x="0" y="44097"/>
                </a:lnTo>
                <a:lnTo>
                  <a:pt x="0" y="297659"/>
                </a:lnTo>
                <a:lnTo>
                  <a:pt x="33149" y="330732"/>
                </a:lnTo>
                <a:lnTo>
                  <a:pt x="38121" y="330732"/>
                </a:lnTo>
                <a:lnTo>
                  <a:pt x="34717" y="338221"/>
                </a:lnTo>
                <a:lnTo>
                  <a:pt x="75395" y="297659"/>
                </a:lnTo>
                <a:lnTo>
                  <a:pt x="40331" y="297659"/>
                </a:lnTo>
                <a:lnTo>
                  <a:pt x="33149" y="290493"/>
                </a:lnTo>
                <a:lnTo>
                  <a:pt x="33149" y="271752"/>
                </a:lnTo>
                <a:lnTo>
                  <a:pt x="40331" y="264586"/>
                </a:lnTo>
                <a:lnTo>
                  <a:pt x="108563" y="264586"/>
                </a:lnTo>
                <a:lnTo>
                  <a:pt x="197012" y="176390"/>
                </a:lnTo>
                <a:lnTo>
                  <a:pt x="38121" y="176390"/>
                </a:lnTo>
                <a:lnTo>
                  <a:pt x="33149" y="171429"/>
                </a:lnTo>
                <a:lnTo>
                  <a:pt x="33149" y="55122"/>
                </a:lnTo>
                <a:lnTo>
                  <a:pt x="34893" y="46560"/>
                </a:lnTo>
                <a:lnTo>
                  <a:pt x="39641" y="39550"/>
                </a:lnTo>
                <a:lnTo>
                  <a:pt x="46668" y="34813"/>
                </a:lnTo>
                <a:lnTo>
                  <a:pt x="55249" y="33073"/>
                </a:lnTo>
                <a:lnTo>
                  <a:pt x="99448" y="33073"/>
                </a:lnTo>
                <a:lnTo>
                  <a:pt x="99482" y="26975"/>
                </a:lnTo>
                <a:lnTo>
                  <a:pt x="104420" y="22048"/>
                </a:lnTo>
                <a:lnTo>
                  <a:pt x="258371" y="22048"/>
                </a:lnTo>
                <a:lnTo>
                  <a:pt x="252212" y="12953"/>
                </a:lnTo>
                <a:lnTo>
                  <a:pt x="238158" y="3479"/>
                </a:lnTo>
                <a:lnTo>
                  <a:pt x="220996" y="0"/>
                </a:lnTo>
                <a:close/>
              </a:path>
              <a:path w="265430" h="338455">
                <a:moveTo>
                  <a:pt x="108563" y="264586"/>
                </a:moveTo>
                <a:lnTo>
                  <a:pt x="59116" y="264586"/>
                </a:lnTo>
                <a:lnTo>
                  <a:pt x="66298" y="271752"/>
                </a:lnTo>
                <a:lnTo>
                  <a:pt x="66298" y="290493"/>
                </a:lnTo>
                <a:lnTo>
                  <a:pt x="59116" y="297659"/>
                </a:lnTo>
                <a:lnTo>
                  <a:pt x="75395" y="297659"/>
                </a:lnTo>
                <a:lnTo>
                  <a:pt x="108563" y="264586"/>
                </a:lnTo>
                <a:close/>
              </a:path>
              <a:path w="265430" h="338455">
                <a:moveTo>
                  <a:pt x="258371" y="22048"/>
                </a:moveTo>
                <a:lnTo>
                  <a:pt x="160774" y="22048"/>
                </a:lnTo>
                <a:lnTo>
                  <a:pt x="165712" y="26975"/>
                </a:lnTo>
                <a:lnTo>
                  <a:pt x="165747" y="33073"/>
                </a:lnTo>
                <a:lnTo>
                  <a:pt x="209946" y="33073"/>
                </a:lnTo>
                <a:lnTo>
                  <a:pt x="232046" y="141457"/>
                </a:lnTo>
                <a:lnTo>
                  <a:pt x="265195" y="108402"/>
                </a:lnTo>
                <a:lnTo>
                  <a:pt x="265195" y="44097"/>
                </a:lnTo>
                <a:lnTo>
                  <a:pt x="261708" y="26975"/>
                </a:lnTo>
                <a:lnTo>
                  <a:pt x="258371" y="22048"/>
                </a:lnTo>
                <a:close/>
              </a:path>
            </a:pathLst>
          </a:custGeom>
          <a:solidFill>
            <a:srgbClr val="75C6D2"/>
          </a:solidFill>
        </p:spPr>
        <p:txBody>
          <a:bodyPr wrap="square" lIns="0" tIns="0" rIns="0" bIns="0" rtlCol="0"/>
          <a:lstStyle/>
          <a:p>
            <a:endParaRPr>
              <a:solidFill>
                <a:prstClr val="black"/>
              </a:solidFill>
              <a:latin typeface="Calibri"/>
            </a:endParaRPr>
          </a:p>
        </p:txBody>
      </p:sp>
      <p:sp>
        <p:nvSpPr>
          <p:cNvPr id="6" name="object 6"/>
          <p:cNvSpPr txBox="1"/>
          <p:nvPr/>
        </p:nvSpPr>
        <p:spPr>
          <a:xfrm>
            <a:off x="3424808" y="1381887"/>
            <a:ext cx="6263640" cy="611706"/>
          </a:xfrm>
          <a:prstGeom prst="rect">
            <a:avLst/>
          </a:prstGeom>
        </p:spPr>
        <p:txBody>
          <a:bodyPr vert="horz" wrap="square" lIns="0" tIns="0" rIns="0" bIns="0" rtlCol="0">
            <a:spAutoFit/>
          </a:bodyPr>
          <a:lstStyle/>
          <a:p>
            <a:pPr marL="12700" marR="5080">
              <a:lnSpc>
                <a:spcPct val="101499"/>
              </a:lnSpc>
            </a:pPr>
            <a:r>
              <a:rPr sz="2000" spc="-10">
                <a:solidFill>
                  <a:srgbClr val="444444"/>
                </a:solidFill>
                <a:latin typeface="Calibri"/>
                <a:cs typeface="Calibri"/>
              </a:rPr>
              <a:t>Collaborate </a:t>
            </a:r>
            <a:r>
              <a:rPr sz="2000" spc="-15">
                <a:solidFill>
                  <a:srgbClr val="444444"/>
                </a:solidFill>
                <a:latin typeface="Calibri"/>
                <a:cs typeface="Calibri"/>
              </a:rPr>
              <a:t>to </a:t>
            </a:r>
            <a:r>
              <a:rPr sz="2000" spc="-5">
                <a:solidFill>
                  <a:srgbClr val="444444"/>
                </a:solidFill>
                <a:latin typeface="Calibri"/>
                <a:cs typeface="Calibri"/>
              </a:rPr>
              <a:t>advance energy </a:t>
            </a:r>
            <a:r>
              <a:rPr sz="2000" spc="-10">
                <a:solidFill>
                  <a:srgbClr val="444444"/>
                </a:solidFill>
                <a:latin typeface="Calibri"/>
                <a:cs typeface="Calibri"/>
              </a:rPr>
              <a:t>efficient </a:t>
            </a:r>
            <a:r>
              <a:rPr sz="2000" spc="-5">
                <a:solidFill>
                  <a:srgbClr val="444444"/>
                </a:solidFill>
                <a:latin typeface="Calibri"/>
                <a:cs typeface="Calibri"/>
              </a:rPr>
              <a:t>transportation </a:t>
            </a:r>
            <a:r>
              <a:rPr sz="2000">
                <a:solidFill>
                  <a:srgbClr val="444444"/>
                </a:solidFill>
                <a:latin typeface="Calibri"/>
                <a:cs typeface="Calibri"/>
              </a:rPr>
              <a:t>in the  </a:t>
            </a:r>
            <a:r>
              <a:rPr sz="2000" spc="-5">
                <a:solidFill>
                  <a:srgbClr val="444444"/>
                </a:solidFill>
                <a:latin typeface="Calibri"/>
                <a:cs typeface="Calibri"/>
              </a:rPr>
              <a:t>Southeast</a:t>
            </a:r>
            <a:endParaRPr sz="2000">
              <a:solidFill>
                <a:prstClr val="black"/>
              </a:solidFill>
              <a:latin typeface="Calibri"/>
              <a:cs typeface="Calibri"/>
            </a:endParaRPr>
          </a:p>
        </p:txBody>
      </p:sp>
      <p:sp>
        <p:nvSpPr>
          <p:cNvPr id="7" name="object 7"/>
          <p:cNvSpPr/>
          <p:nvPr/>
        </p:nvSpPr>
        <p:spPr>
          <a:xfrm>
            <a:off x="2209800" y="2438401"/>
            <a:ext cx="7772400" cy="972819"/>
          </a:xfrm>
          <a:custGeom>
            <a:avLst/>
            <a:gdLst/>
            <a:ahLst/>
            <a:cxnLst/>
            <a:rect l="l" t="t" r="r" b="b"/>
            <a:pathLst>
              <a:path w="7772400" h="972820">
                <a:moveTo>
                  <a:pt x="7675118" y="0"/>
                </a:moveTo>
                <a:lnTo>
                  <a:pt x="97231" y="0"/>
                </a:lnTo>
                <a:lnTo>
                  <a:pt x="59385" y="7645"/>
                </a:lnTo>
                <a:lnTo>
                  <a:pt x="28479" y="28495"/>
                </a:lnTo>
                <a:lnTo>
                  <a:pt x="7641" y="59418"/>
                </a:lnTo>
                <a:lnTo>
                  <a:pt x="0" y="97282"/>
                </a:lnTo>
                <a:lnTo>
                  <a:pt x="0" y="875029"/>
                </a:lnTo>
                <a:lnTo>
                  <a:pt x="7641" y="912893"/>
                </a:lnTo>
                <a:lnTo>
                  <a:pt x="28479" y="943816"/>
                </a:lnTo>
                <a:lnTo>
                  <a:pt x="59385" y="964666"/>
                </a:lnTo>
                <a:lnTo>
                  <a:pt x="97231" y="972312"/>
                </a:lnTo>
                <a:lnTo>
                  <a:pt x="7675118" y="972312"/>
                </a:lnTo>
                <a:lnTo>
                  <a:pt x="7712981" y="964666"/>
                </a:lnTo>
                <a:lnTo>
                  <a:pt x="7743904" y="943816"/>
                </a:lnTo>
                <a:lnTo>
                  <a:pt x="7764754" y="912893"/>
                </a:lnTo>
                <a:lnTo>
                  <a:pt x="7772400" y="875029"/>
                </a:lnTo>
                <a:lnTo>
                  <a:pt x="7772400" y="97282"/>
                </a:lnTo>
                <a:lnTo>
                  <a:pt x="7764754" y="59418"/>
                </a:lnTo>
                <a:lnTo>
                  <a:pt x="7743904" y="28495"/>
                </a:lnTo>
                <a:lnTo>
                  <a:pt x="7712981" y="7645"/>
                </a:lnTo>
                <a:lnTo>
                  <a:pt x="7675118" y="0"/>
                </a:lnTo>
                <a:close/>
              </a:path>
            </a:pathLst>
          </a:custGeom>
          <a:solidFill>
            <a:srgbClr val="D5EBEE"/>
          </a:solidFill>
        </p:spPr>
        <p:txBody>
          <a:bodyPr wrap="square" lIns="0" tIns="0" rIns="0" bIns="0" rtlCol="0"/>
          <a:lstStyle/>
          <a:p>
            <a:endParaRPr>
              <a:solidFill>
                <a:prstClr val="black"/>
              </a:solidFill>
              <a:latin typeface="Calibri"/>
            </a:endParaRPr>
          </a:p>
        </p:txBody>
      </p:sp>
      <p:sp>
        <p:nvSpPr>
          <p:cNvPr id="8" name="object 8"/>
          <p:cNvSpPr/>
          <p:nvPr/>
        </p:nvSpPr>
        <p:spPr>
          <a:xfrm>
            <a:off x="2579669" y="2770813"/>
            <a:ext cx="55244" cy="55880"/>
          </a:xfrm>
          <a:custGeom>
            <a:avLst/>
            <a:gdLst/>
            <a:ahLst/>
            <a:cxnLst/>
            <a:rect l="l" t="t" r="r" b="b"/>
            <a:pathLst>
              <a:path w="55244" h="55880">
                <a:moveTo>
                  <a:pt x="27624" y="0"/>
                </a:moveTo>
                <a:lnTo>
                  <a:pt x="16871" y="2171"/>
                </a:lnTo>
                <a:lnTo>
                  <a:pt x="8090" y="8094"/>
                </a:lnTo>
                <a:lnTo>
                  <a:pt x="2170" y="16880"/>
                </a:lnTo>
                <a:lnTo>
                  <a:pt x="0" y="27639"/>
                </a:lnTo>
                <a:lnTo>
                  <a:pt x="2170" y="38398"/>
                </a:lnTo>
                <a:lnTo>
                  <a:pt x="8090" y="47184"/>
                </a:lnTo>
                <a:lnTo>
                  <a:pt x="16871" y="53107"/>
                </a:lnTo>
                <a:lnTo>
                  <a:pt x="27624" y="55279"/>
                </a:lnTo>
                <a:lnTo>
                  <a:pt x="38377" y="53107"/>
                </a:lnTo>
                <a:lnTo>
                  <a:pt x="47158" y="47184"/>
                </a:lnTo>
                <a:lnTo>
                  <a:pt x="53078" y="38398"/>
                </a:lnTo>
                <a:lnTo>
                  <a:pt x="55249" y="27639"/>
                </a:lnTo>
                <a:lnTo>
                  <a:pt x="53078" y="16880"/>
                </a:lnTo>
                <a:lnTo>
                  <a:pt x="47158" y="8095"/>
                </a:lnTo>
                <a:lnTo>
                  <a:pt x="38377" y="2171"/>
                </a:lnTo>
                <a:lnTo>
                  <a:pt x="27624" y="0"/>
                </a:lnTo>
                <a:close/>
              </a:path>
            </a:pathLst>
          </a:custGeom>
          <a:solidFill>
            <a:srgbClr val="75C6D2"/>
          </a:solidFill>
        </p:spPr>
        <p:txBody>
          <a:bodyPr wrap="square" lIns="0" tIns="0" rIns="0" bIns="0" rtlCol="0"/>
          <a:lstStyle/>
          <a:p>
            <a:endParaRPr>
              <a:solidFill>
                <a:prstClr val="black"/>
              </a:solidFill>
              <a:latin typeface="Calibri"/>
            </a:endParaRPr>
          </a:p>
        </p:txBody>
      </p:sp>
      <p:sp>
        <p:nvSpPr>
          <p:cNvPr id="9" name="object 9"/>
          <p:cNvSpPr/>
          <p:nvPr/>
        </p:nvSpPr>
        <p:spPr>
          <a:xfrm>
            <a:off x="2800665" y="2770813"/>
            <a:ext cx="55244" cy="55880"/>
          </a:xfrm>
          <a:custGeom>
            <a:avLst/>
            <a:gdLst/>
            <a:ahLst/>
            <a:cxnLst/>
            <a:rect l="l" t="t" r="r" b="b"/>
            <a:pathLst>
              <a:path w="55244" h="55880">
                <a:moveTo>
                  <a:pt x="27624" y="0"/>
                </a:moveTo>
                <a:lnTo>
                  <a:pt x="16871" y="2171"/>
                </a:lnTo>
                <a:lnTo>
                  <a:pt x="8090" y="8094"/>
                </a:lnTo>
                <a:lnTo>
                  <a:pt x="2170" y="16880"/>
                </a:lnTo>
                <a:lnTo>
                  <a:pt x="0" y="27639"/>
                </a:lnTo>
                <a:lnTo>
                  <a:pt x="2170" y="38398"/>
                </a:lnTo>
                <a:lnTo>
                  <a:pt x="8090" y="47184"/>
                </a:lnTo>
                <a:lnTo>
                  <a:pt x="16871" y="53107"/>
                </a:lnTo>
                <a:lnTo>
                  <a:pt x="27624" y="55279"/>
                </a:lnTo>
                <a:lnTo>
                  <a:pt x="38377" y="53107"/>
                </a:lnTo>
                <a:lnTo>
                  <a:pt x="47158" y="47184"/>
                </a:lnTo>
                <a:lnTo>
                  <a:pt x="53078" y="38398"/>
                </a:lnTo>
                <a:lnTo>
                  <a:pt x="55249" y="27639"/>
                </a:lnTo>
                <a:lnTo>
                  <a:pt x="53078" y="16880"/>
                </a:lnTo>
                <a:lnTo>
                  <a:pt x="47158" y="8095"/>
                </a:lnTo>
                <a:lnTo>
                  <a:pt x="38377" y="2171"/>
                </a:lnTo>
                <a:lnTo>
                  <a:pt x="27624" y="0"/>
                </a:lnTo>
                <a:close/>
              </a:path>
            </a:pathLst>
          </a:custGeom>
          <a:solidFill>
            <a:srgbClr val="75C6D2"/>
          </a:solidFill>
        </p:spPr>
        <p:txBody>
          <a:bodyPr wrap="square" lIns="0" tIns="0" rIns="0" bIns="0" rtlCol="0"/>
          <a:lstStyle/>
          <a:p>
            <a:endParaRPr>
              <a:solidFill>
                <a:prstClr val="black"/>
              </a:solidFill>
              <a:latin typeface="Calibri"/>
            </a:endParaRPr>
          </a:p>
        </p:txBody>
      </p:sp>
      <p:sp>
        <p:nvSpPr>
          <p:cNvPr id="10" name="object 10"/>
          <p:cNvSpPr/>
          <p:nvPr/>
        </p:nvSpPr>
        <p:spPr>
          <a:xfrm>
            <a:off x="2690167" y="2770813"/>
            <a:ext cx="55244" cy="55880"/>
          </a:xfrm>
          <a:custGeom>
            <a:avLst/>
            <a:gdLst/>
            <a:ahLst/>
            <a:cxnLst/>
            <a:rect l="l" t="t" r="r" b="b"/>
            <a:pathLst>
              <a:path w="55244" h="55880">
                <a:moveTo>
                  <a:pt x="27624" y="0"/>
                </a:moveTo>
                <a:lnTo>
                  <a:pt x="16871" y="2171"/>
                </a:lnTo>
                <a:lnTo>
                  <a:pt x="8090" y="8094"/>
                </a:lnTo>
                <a:lnTo>
                  <a:pt x="2170" y="16880"/>
                </a:lnTo>
                <a:lnTo>
                  <a:pt x="0" y="27639"/>
                </a:lnTo>
                <a:lnTo>
                  <a:pt x="2170" y="38398"/>
                </a:lnTo>
                <a:lnTo>
                  <a:pt x="8090" y="47184"/>
                </a:lnTo>
                <a:lnTo>
                  <a:pt x="16871" y="53107"/>
                </a:lnTo>
                <a:lnTo>
                  <a:pt x="27624" y="55279"/>
                </a:lnTo>
                <a:lnTo>
                  <a:pt x="38377" y="53107"/>
                </a:lnTo>
                <a:lnTo>
                  <a:pt x="47158" y="47184"/>
                </a:lnTo>
                <a:lnTo>
                  <a:pt x="53078" y="38398"/>
                </a:lnTo>
                <a:lnTo>
                  <a:pt x="55249" y="27639"/>
                </a:lnTo>
                <a:lnTo>
                  <a:pt x="53078" y="16880"/>
                </a:lnTo>
                <a:lnTo>
                  <a:pt x="47158" y="8095"/>
                </a:lnTo>
                <a:lnTo>
                  <a:pt x="38377" y="2171"/>
                </a:lnTo>
                <a:lnTo>
                  <a:pt x="27624" y="0"/>
                </a:lnTo>
                <a:close/>
              </a:path>
            </a:pathLst>
          </a:custGeom>
          <a:solidFill>
            <a:srgbClr val="75C6D2"/>
          </a:solidFill>
        </p:spPr>
        <p:txBody>
          <a:bodyPr wrap="square" lIns="0" tIns="0" rIns="0" bIns="0" rtlCol="0"/>
          <a:lstStyle/>
          <a:p>
            <a:endParaRPr>
              <a:solidFill>
                <a:prstClr val="black"/>
              </a:solidFill>
              <a:latin typeface="Calibri"/>
            </a:endParaRPr>
          </a:p>
        </p:txBody>
      </p:sp>
      <p:sp>
        <p:nvSpPr>
          <p:cNvPr id="11" name="object 11"/>
          <p:cNvSpPr/>
          <p:nvPr/>
        </p:nvSpPr>
        <p:spPr>
          <a:xfrm>
            <a:off x="2539890" y="2831620"/>
            <a:ext cx="319405" cy="248920"/>
          </a:xfrm>
          <a:custGeom>
            <a:avLst/>
            <a:gdLst/>
            <a:ahLst/>
            <a:cxnLst/>
            <a:rect l="l" t="t" r="r" b="b"/>
            <a:pathLst>
              <a:path w="319405" h="248919">
                <a:moveTo>
                  <a:pt x="61878" y="154782"/>
                </a:moveTo>
                <a:lnTo>
                  <a:pt x="39779" y="154782"/>
                </a:lnTo>
                <a:lnTo>
                  <a:pt x="39779" y="248757"/>
                </a:lnTo>
                <a:lnTo>
                  <a:pt x="61879" y="248757"/>
                </a:lnTo>
                <a:lnTo>
                  <a:pt x="61878" y="154782"/>
                </a:lnTo>
                <a:close/>
              </a:path>
              <a:path w="319405" h="248919">
                <a:moveTo>
                  <a:pt x="95028" y="154782"/>
                </a:moveTo>
                <a:lnTo>
                  <a:pt x="72928" y="154782"/>
                </a:lnTo>
                <a:lnTo>
                  <a:pt x="72928" y="248757"/>
                </a:lnTo>
                <a:lnTo>
                  <a:pt x="76444" y="248757"/>
                </a:lnTo>
                <a:lnTo>
                  <a:pt x="95028" y="230174"/>
                </a:lnTo>
                <a:lnTo>
                  <a:pt x="95028" y="154782"/>
                </a:lnTo>
                <a:close/>
              </a:path>
              <a:path w="319405" h="248919">
                <a:moveTo>
                  <a:pt x="205526" y="33167"/>
                </a:moveTo>
                <a:lnTo>
                  <a:pt x="150277" y="33167"/>
                </a:lnTo>
                <a:lnTo>
                  <a:pt x="150277" y="174926"/>
                </a:lnTo>
                <a:lnTo>
                  <a:pt x="172377" y="152826"/>
                </a:lnTo>
                <a:lnTo>
                  <a:pt x="172377" y="121614"/>
                </a:lnTo>
                <a:lnTo>
                  <a:pt x="203589" y="121614"/>
                </a:lnTo>
                <a:lnTo>
                  <a:pt x="205526" y="119677"/>
                </a:lnTo>
                <a:lnTo>
                  <a:pt x="205526" y="33167"/>
                </a:lnTo>
                <a:close/>
              </a:path>
              <a:path w="319405" h="248919">
                <a:moveTo>
                  <a:pt x="95028" y="33167"/>
                </a:moveTo>
                <a:lnTo>
                  <a:pt x="39779" y="33167"/>
                </a:lnTo>
                <a:lnTo>
                  <a:pt x="39494" y="73831"/>
                </a:lnTo>
                <a:lnTo>
                  <a:pt x="23204" y="154782"/>
                </a:lnTo>
                <a:lnTo>
                  <a:pt x="111603" y="154782"/>
                </a:lnTo>
                <a:lnTo>
                  <a:pt x="95313" y="73831"/>
                </a:lnTo>
                <a:lnTo>
                  <a:pt x="95028" y="33167"/>
                </a:lnTo>
                <a:close/>
              </a:path>
              <a:path w="319405" h="248919">
                <a:moveTo>
                  <a:pt x="203589" y="121614"/>
                </a:moveTo>
                <a:lnTo>
                  <a:pt x="183426" y="121614"/>
                </a:lnTo>
                <a:lnTo>
                  <a:pt x="183427" y="141777"/>
                </a:lnTo>
                <a:lnTo>
                  <a:pt x="203589" y="121614"/>
                </a:lnTo>
                <a:close/>
              </a:path>
              <a:path w="319405" h="248919">
                <a:moveTo>
                  <a:pt x="118071" y="33167"/>
                </a:moveTo>
                <a:lnTo>
                  <a:pt x="95028" y="33167"/>
                </a:lnTo>
                <a:lnTo>
                  <a:pt x="112708" y="112217"/>
                </a:lnTo>
                <a:lnTo>
                  <a:pt x="117128" y="116086"/>
                </a:lnTo>
                <a:lnTo>
                  <a:pt x="127072" y="116086"/>
                </a:lnTo>
                <a:lnTo>
                  <a:pt x="131492" y="112770"/>
                </a:lnTo>
                <a:lnTo>
                  <a:pt x="132729" y="106689"/>
                </a:lnTo>
                <a:lnTo>
                  <a:pt x="145395" y="53621"/>
                </a:lnTo>
                <a:lnTo>
                  <a:pt x="122652" y="53621"/>
                </a:lnTo>
                <a:lnTo>
                  <a:pt x="118071" y="33167"/>
                </a:lnTo>
                <a:close/>
              </a:path>
              <a:path w="319405" h="248919">
                <a:moveTo>
                  <a:pt x="75138" y="0"/>
                </a:moveTo>
                <a:lnTo>
                  <a:pt x="59669" y="0"/>
                </a:lnTo>
                <a:lnTo>
                  <a:pt x="51934" y="1105"/>
                </a:lnTo>
                <a:lnTo>
                  <a:pt x="45304" y="3869"/>
                </a:lnTo>
                <a:lnTo>
                  <a:pt x="37016" y="6633"/>
                </a:lnTo>
                <a:lnTo>
                  <a:pt x="1657" y="101714"/>
                </a:lnTo>
                <a:lnTo>
                  <a:pt x="0" y="107794"/>
                </a:lnTo>
                <a:lnTo>
                  <a:pt x="3867" y="114428"/>
                </a:lnTo>
                <a:lnTo>
                  <a:pt x="10497" y="115534"/>
                </a:lnTo>
                <a:lnTo>
                  <a:pt x="17127" y="115534"/>
                </a:lnTo>
                <a:lnTo>
                  <a:pt x="21547" y="112217"/>
                </a:lnTo>
                <a:lnTo>
                  <a:pt x="23204" y="106689"/>
                </a:lnTo>
                <a:lnTo>
                  <a:pt x="39779" y="33167"/>
                </a:lnTo>
                <a:lnTo>
                  <a:pt x="118071" y="33167"/>
                </a:lnTo>
                <a:lnTo>
                  <a:pt x="89503" y="3869"/>
                </a:lnTo>
                <a:lnTo>
                  <a:pt x="82321" y="1658"/>
                </a:lnTo>
                <a:lnTo>
                  <a:pt x="75138" y="0"/>
                </a:lnTo>
                <a:close/>
              </a:path>
              <a:path w="319405" h="248919">
                <a:moveTo>
                  <a:pt x="228525" y="33167"/>
                </a:moveTo>
                <a:lnTo>
                  <a:pt x="205526" y="33167"/>
                </a:lnTo>
                <a:lnTo>
                  <a:pt x="221344" y="103859"/>
                </a:lnTo>
                <a:lnTo>
                  <a:pt x="251373" y="73831"/>
                </a:lnTo>
                <a:lnTo>
                  <a:pt x="255918" y="54174"/>
                </a:lnTo>
                <a:lnTo>
                  <a:pt x="233151" y="54174"/>
                </a:lnTo>
                <a:lnTo>
                  <a:pt x="228525" y="33167"/>
                </a:lnTo>
                <a:close/>
              </a:path>
              <a:path w="319405" h="248919">
                <a:moveTo>
                  <a:pt x="292037" y="33167"/>
                </a:moveTo>
                <a:lnTo>
                  <a:pt x="260775" y="33167"/>
                </a:lnTo>
                <a:lnTo>
                  <a:pt x="260775" y="64429"/>
                </a:lnTo>
                <a:lnTo>
                  <a:pt x="292037" y="33167"/>
                </a:lnTo>
                <a:close/>
              </a:path>
              <a:path w="319405" h="248919">
                <a:moveTo>
                  <a:pt x="296135" y="0"/>
                </a:moveTo>
                <a:lnTo>
                  <a:pt x="280665" y="0"/>
                </a:lnTo>
                <a:lnTo>
                  <a:pt x="272930" y="1105"/>
                </a:lnTo>
                <a:lnTo>
                  <a:pt x="266300" y="3869"/>
                </a:lnTo>
                <a:lnTo>
                  <a:pt x="258013" y="6633"/>
                </a:lnTo>
                <a:lnTo>
                  <a:pt x="233151" y="53621"/>
                </a:lnTo>
                <a:lnTo>
                  <a:pt x="233151" y="54174"/>
                </a:lnTo>
                <a:lnTo>
                  <a:pt x="255918" y="54174"/>
                </a:lnTo>
                <a:lnTo>
                  <a:pt x="260775" y="33167"/>
                </a:lnTo>
                <a:lnTo>
                  <a:pt x="292037" y="33167"/>
                </a:lnTo>
                <a:lnTo>
                  <a:pt x="318572" y="6633"/>
                </a:lnTo>
                <a:lnTo>
                  <a:pt x="318787" y="6080"/>
                </a:lnTo>
                <a:lnTo>
                  <a:pt x="310499" y="3869"/>
                </a:lnTo>
                <a:lnTo>
                  <a:pt x="303317" y="1658"/>
                </a:lnTo>
                <a:lnTo>
                  <a:pt x="296135" y="0"/>
                </a:lnTo>
                <a:close/>
              </a:path>
              <a:path w="319405" h="248919">
                <a:moveTo>
                  <a:pt x="185636" y="0"/>
                </a:moveTo>
                <a:lnTo>
                  <a:pt x="170167" y="0"/>
                </a:lnTo>
                <a:lnTo>
                  <a:pt x="162432" y="1105"/>
                </a:lnTo>
                <a:lnTo>
                  <a:pt x="155802" y="3869"/>
                </a:lnTo>
                <a:lnTo>
                  <a:pt x="147515" y="6633"/>
                </a:lnTo>
                <a:lnTo>
                  <a:pt x="122652" y="53621"/>
                </a:lnTo>
                <a:lnTo>
                  <a:pt x="145395" y="53621"/>
                </a:lnTo>
                <a:lnTo>
                  <a:pt x="150277" y="33167"/>
                </a:lnTo>
                <a:lnTo>
                  <a:pt x="228525" y="33167"/>
                </a:lnTo>
                <a:lnTo>
                  <a:pt x="200001" y="3869"/>
                </a:lnTo>
                <a:lnTo>
                  <a:pt x="192819" y="1658"/>
                </a:lnTo>
                <a:lnTo>
                  <a:pt x="185636" y="0"/>
                </a:lnTo>
                <a:close/>
              </a:path>
            </a:pathLst>
          </a:custGeom>
          <a:solidFill>
            <a:srgbClr val="75C6D2"/>
          </a:solidFill>
        </p:spPr>
        <p:txBody>
          <a:bodyPr wrap="square" lIns="0" tIns="0" rIns="0" bIns="0" rtlCol="0"/>
          <a:lstStyle/>
          <a:p>
            <a:endParaRPr>
              <a:solidFill>
                <a:prstClr val="black"/>
              </a:solidFill>
              <a:latin typeface="Calibri"/>
            </a:endParaRPr>
          </a:p>
        </p:txBody>
      </p:sp>
      <p:sp>
        <p:nvSpPr>
          <p:cNvPr id="12" name="object 12"/>
          <p:cNvSpPr txBox="1"/>
          <p:nvPr/>
        </p:nvSpPr>
        <p:spPr>
          <a:xfrm>
            <a:off x="3424809" y="2758314"/>
            <a:ext cx="5363845" cy="307777"/>
          </a:xfrm>
          <a:prstGeom prst="rect">
            <a:avLst/>
          </a:prstGeom>
        </p:spPr>
        <p:txBody>
          <a:bodyPr vert="horz" wrap="square" lIns="0" tIns="0" rIns="0" bIns="0" rtlCol="0">
            <a:spAutoFit/>
          </a:bodyPr>
          <a:lstStyle/>
          <a:p>
            <a:pPr marL="12700"/>
            <a:r>
              <a:rPr sz="2000" spc="-10">
                <a:solidFill>
                  <a:srgbClr val="444444"/>
                </a:solidFill>
                <a:latin typeface="Calibri"/>
                <a:cs typeface="Calibri"/>
              </a:rPr>
              <a:t>Policies </a:t>
            </a:r>
            <a:r>
              <a:rPr sz="2000">
                <a:solidFill>
                  <a:srgbClr val="444444"/>
                </a:solidFill>
                <a:latin typeface="Calibri"/>
                <a:cs typeface="Calibri"/>
              </a:rPr>
              <a:t>and </a:t>
            </a:r>
            <a:r>
              <a:rPr sz="2000" spc="-5">
                <a:solidFill>
                  <a:srgbClr val="444444"/>
                </a:solidFill>
                <a:latin typeface="Calibri"/>
                <a:cs typeface="Calibri"/>
              </a:rPr>
              <a:t>initiatives that </a:t>
            </a:r>
            <a:r>
              <a:rPr sz="2000" spc="-10">
                <a:solidFill>
                  <a:srgbClr val="444444"/>
                </a:solidFill>
                <a:latin typeface="Calibri"/>
                <a:cs typeface="Calibri"/>
              </a:rPr>
              <a:t>provide </a:t>
            </a:r>
            <a:r>
              <a:rPr sz="2000" spc="-5">
                <a:solidFill>
                  <a:srgbClr val="444444"/>
                </a:solidFill>
                <a:latin typeface="Calibri"/>
                <a:cs typeface="Calibri"/>
              </a:rPr>
              <a:t>equitable </a:t>
            </a:r>
            <a:r>
              <a:rPr sz="2000">
                <a:solidFill>
                  <a:srgbClr val="444444"/>
                </a:solidFill>
                <a:latin typeface="Calibri"/>
                <a:cs typeface="Calibri"/>
              </a:rPr>
              <a:t>access</a:t>
            </a:r>
            <a:endParaRPr sz="2000">
              <a:solidFill>
                <a:prstClr val="black"/>
              </a:solidFill>
              <a:latin typeface="Calibri"/>
              <a:cs typeface="Calibri"/>
            </a:endParaRPr>
          </a:p>
        </p:txBody>
      </p:sp>
      <p:sp>
        <p:nvSpPr>
          <p:cNvPr id="13" name="object 13"/>
          <p:cNvSpPr/>
          <p:nvPr/>
        </p:nvSpPr>
        <p:spPr>
          <a:xfrm>
            <a:off x="2209800" y="3654552"/>
            <a:ext cx="7772400" cy="974090"/>
          </a:xfrm>
          <a:custGeom>
            <a:avLst/>
            <a:gdLst/>
            <a:ahLst/>
            <a:cxnLst/>
            <a:rect l="l" t="t" r="r" b="b"/>
            <a:pathLst>
              <a:path w="7772400" h="974089">
                <a:moveTo>
                  <a:pt x="7674991" y="0"/>
                </a:moveTo>
                <a:lnTo>
                  <a:pt x="97383" y="0"/>
                </a:lnTo>
                <a:lnTo>
                  <a:pt x="59477" y="7647"/>
                </a:lnTo>
                <a:lnTo>
                  <a:pt x="28522" y="28511"/>
                </a:lnTo>
                <a:lnTo>
                  <a:pt x="7652" y="59471"/>
                </a:lnTo>
                <a:lnTo>
                  <a:pt x="0" y="97409"/>
                </a:lnTo>
                <a:lnTo>
                  <a:pt x="0" y="876427"/>
                </a:lnTo>
                <a:lnTo>
                  <a:pt x="7652" y="914364"/>
                </a:lnTo>
                <a:lnTo>
                  <a:pt x="28522" y="945324"/>
                </a:lnTo>
                <a:lnTo>
                  <a:pt x="59477" y="966188"/>
                </a:lnTo>
                <a:lnTo>
                  <a:pt x="97383" y="973836"/>
                </a:lnTo>
                <a:lnTo>
                  <a:pt x="7674991" y="973836"/>
                </a:lnTo>
                <a:lnTo>
                  <a:pt x="7712928" y="966188"/>
                </a:lnTo>
                <a:lnTo>
                  <a:pt x="7743888" y="945324"/>
                </a:lnTo>
                <a:lnTo>
                  <a:pt x="7764752" y="914364"/>
                </a:lnTo>
                <a:lnTo>
                  <a:pt x="7772400" y="876427"/>
                </a:lnTo>
                <a:lnTo>
                  <a:pt x="7772400" y="97409"/>
                </a:lnTo>
                <a:lnTo>
                  <a:pt x="7764752" y="59471"/>
                </a:lnTo>
                <a:lnTo>
                  <a:pt x="7743888" y="28511"/>
                </a:lnTo>
                <a:lnTo>
                  <a:pt x="7712928" y="7647"/>
                </a:lnTo>
                <a:lnTo>
                  <a:pt x="7674991" y="0"/>
                </a:lnTo>
                <a:close/>
              </a:path>
            </a:pathLst>
          </a:custGeom>
          <a:solidFill>
            <a:srgbClr val="D5EBEE"/>
          </a:solidFill>
        </p:spPr>
        <p:txBody>
          <a:bodyPr wrap="square" lIns="0" tIns="0" rIns="0" bIns="0" rtlCol="0"/>
          <a:lstStyle/>
          <a:p>
            <a:endParaRPr>
              <a:solidFill>
                <a:prstClr val="black"/>
              </a:solidFill>
              <a:latin typeface="Calibri"/>
            </a:endParaRPr>
          </a:p>
        </p:txBody>
      </p:sp>
      <p:sp>
        <p:nvSpPr>
          <p:cNvPr id="14" name="object 14"/>
          <p:cNvSpPr/>
          <p:nvPr/>
        </p:nvSpPr>
        <p:spPr>
          <a:xfrm>
            <a:off x="2701218" y="4230704"/>
            <a:ext cx="144145" cy="33655"/>
          </a:xfrm>
          <a:custGeom>
            <a:avLst/>
            <a:gdLst/>
            <a:ahLst/>
            <a:cxnLst/>
            <a:rect l="l" t="t" r="r" b="b"/>
            <a:pathLst>
              <a:path w="144144" h="33654">
                <a:moveTo>
                  <a:pt x="136465" y="0"/>
                </a:moveTo>
                <a:lnTo>
                  <a:pt x="7182" y="0"/>
                </a:lnTo>
                <a:lnTo>
                  <a:pt x="0" y="7165"/>
                </a:lnTo>
                <a:lnTo>
                  <a:pt x="0" y="25907"/>
                </a:lnTo>
                <a:lnTo>
                  <a:pt x="7182" y="33073"/>
                </a:lnTo>
                <a:lnTo>
                  <a:pt x="136465" y="33073"/>
                </a:lnTo>
                <a:lnTo>
                  <a:pt x="143647" y="25907"/>
                </a:lnTo>
                <a:lnTo>
                  <a:pt x="143647" y="7165"/>
                </a:lnTo>
                <a:lnTo>
                  <a:pt x="136465" y="0"/>
                </a:lnTo>
                <a:close/>
              </a:path>
            </a:pathLst>
          </a:custGeom>
          <a:solidFill>
            <a:srgbClr val="75C6D2"/>
          </a:solidFill>
        </p:spPr>
        <p:txBody>
          <a:bodyPr wrap="square" lIns="0" tIns="0" rIns="0" bIns="0" rtlCol="0"/>
          <a:lstStyle/>
          <a:p>
            <a:endParaRPr>
              <a:solidFill>
                <a:prstClr val="black"/>
              </a:solidFill>
              <a:latin typeface="Calibri"/>
            </a:endParaRPr>
          </a:p>
        </p:txBody>
      </p:sp>
      <p:sp>
        <p:nvSpPr>
          <p:cNvPr id="15" name="object 15"/>
          <p:cNvSpPr/>
          <p:nvPr/>
        </p:nvSpPr>
        <p:spPr>
          <a:xfrm>
            <a:off x="2701218" y="4285826"/>
            <a:ext cx="144145" cy="33655"/>
          </a:xfrm>
          <a:custGeom>
            <a:avLst/>
            <a:gdLst/>
            <a:ahLst/>
            <a:cxnLst/>
            <a:rect l="l" t="t" r="r" b="b"/>
            <a:pathLst>
              <a:path w="144144" h="33654">
                <a:moveTo>
                  <a:pt x="136465" y="0"/>
                </a:moveTo>
                <a:lnTo>
                  <a:pt x="7182" y="0"/>
                </a:lnTo>
                <a:lnTo>
                  <a:pt x="0" y="7165"/>
                </a:lnTo>
                <a:lnTo>
                  <a:pt x="0" y="25907"/>
                </a:lnTo>
                <a:lnTo>
                  <a:pt x="7182" y="33073"/>
                </a:lnTo>
                <a:lnTo>
                  <a:pt x="136465" y="33073"/>
                </a:lnTo>
                <a:lnTo>
                  <a:pt x="143647" y="25907"/>
                </a:lnTo>
                <a:lnTo>
                  <a:pt x="143647" y="7165"/>
                </a:lnTo>
                <a:lnTo>
                  <a:pt x="136465" y="0"/>
                </a:lnTo>
                <a:close/>
              </a:path>
            </a:pathLst>
          </a:custGeom>
          <a:solidFill>
            <a:srgbClr val="75C6D2"/>
          </a:solidFill>
        </p:spPr>
        <p:txBody>
          <a:bodyPr wrap="square" lIns="0" tIns="0" rIns="0" bIns="0" rtlCol="0"/>
          <a:lstStyle/>
          <a:p>
            <a:endParaRPr>
              <a:solidFill>
                <a:prstClr val="black"/>
              </a:solidFill>
              <a:latin typeface="Calibri"/>
            </a:endParaRPr>
          </a:p>
        </p:txBody>
      </p:sp>
      <p:sp>
        <p:nvSpPr>
          <p:cNvPr id="16" name="object 16"/>
          <p:cNvSpPr/>
          <p:nvPr/>
        </p:nvSpPr>
        <p:spPr>
          <a:xfrm>
            <a:off x="2737129" y="4340949"/>
            <a:ext cx="72390" cy="33655"/>
          </a:xfrm>
          <a:custGeom>
            <a:avLst/>
            <a:gdLst/>
            <a:ahLst/>
            <a:cxnLst/>
            <a:rect l="l" t="t" r="r" b="b"/>
            <a:pathLst>
              <a:path w="72390" h="33654">
                <a:moveTo>
                  <a:pt x="71823" y="0"/>
                </a:moveTo>
                <a:lnTo>
                  <a:pt x="0" y="0"/>
                </a:lnTo>
                <a:lnTo>
                  <a:pt x="3668" y="13074"/>
                </a:lnTo>
                <a:lnTo>
                  <a:pt x="11533" y="23564"/>
                </a:lnTo>
                <a:lnTo>
                  <a:pt x="22608" y="30541"/>
                </a:lnTo>
                <a:lnTo>
                  <a:pt x="35911" y="33073"/>
                </a:lnTo>
                <a:lnTo>
                  <a:pt x="49214" y="30541"/>
                </a:lnTo>
                <a:lnTo>
                  <a:pt x="60290" y="23564"/>
                </a:lnTo>
                <a:lnTo>
                  <a:pt x="68154" y="13074"/>
                </a:lnTo>
                <a:lnTo>
                  <a:pt x="71823" y="0"/>
                </a:lnTo>
                <a:close/>
              </a:path>
            </a:pathLst>
          </a:custGeom>
          <a:solidFill>
            <a:srgbClr val="75C6D2"/>
          </a:solidFill>
        </p:spPr>
        <p:txBody>
          <a:bodyPr wrap="square" lIns="0" tIns="0" rIns="0" bIns="0" rtlCol="0"/>
          <a:lstStyle/>
          <a:p>
            <a:endParaRPr>
              <a:solidFill>
                <a:prstClr val="black"/>
              </a:solidFill>
              <a:latin typeface="Calibri"/>
            </a:endParaRPr>
          </a:p>
        </p:txBody>
      </p:sp>
      <p:sp>
        <p:nvSpPr>
          <p:cNvPr id="17" name="object 17"/>
          <p:cNvSpPr/>
          <p:nvPr/>
        </p:nvSpPr>
        <p:spPr>
          <a:xfrm>
            <a:off x="2629394" y="3910996"/>
            <a:ext cx="287655" cy="297815"/>
          </a:xfrm>
          <a:custGeom>
            <a:avLst/>
            <a:gdLst/>
            <a:ahLst/>
            <a:cxnLst/>
            <a:rect l="l" t="t" r="r" b="b"/>
            <a:pathLst>
              <a:path w="287655" h="297814">
                <a:moveTo>
                  <a:pt x="143647" y="0"/>
                </a:moveTo>
                <a:lnTo>
                  <a:pt x="98741" y="7430"/>
                </a:lnTo>
                <a:lnTo>
                  <a:pt x="59669" y="27561"/>
                </a:lnTo>
                <a:lnTo>
                  <a:pt x="28685" y="58142"/>
                </a:lnTo>
                <a:lnTo>
                  <a:pt x="8044" y="96926"/>
                </a:lnTo>
                <a:lnTo>
                  <a:pt x="0" y="141663"/>
                </a:lnTo>
                <a:lnTo>
                  <a:pt x="0" y="146624"/>
                </a:lnTo>
                <a:lnTo>
                  <a:pt x="6077" y="184659"/>
                </a:lnTo>
                <a:lnTo>
                  <a:pt x="27348" y="227628"/>
                </a:lnTo>
                <a:lnTo>
                  <a:pt x="34806" y="237025"/>
                </a:lnTo>
                <a:lnTo>
                  <a:pt x="44812" y="249892"/>
                </a:lnTo>
                <a:lnTo>
                  <a:pt x="54351" y="265137"/>
                </a:lnTo>
                <a:lnTo>
                  <a:pt x="62543" y="279968"/>
                </a:lnTo>
                <a:lnTo>
                  <a:pt x="68508" y="291596"/>
                </a:lnTo>
                <a:lnTo>
                  <a:pt x="70166" y="295454"/>
                </a:lnTo>
                <a:lnTo>
                  <a:pt x="74033" y="297659"/>
                </a:lnTo>
                <a:lnTo>
                  <a:pt x="213261" y="297659"/>
                </a:lnTo>
                <a:lnTo>
                  <a:pt x="217128" y="295454"/>
                </a:lnTo>
                <a:lnTo>
                  <a:pt x="218786" y="291596"/>
                </a:lnTo>
                <a:lnTo>
                  <a:pt x="224751" y="279968"/>
                </a:lnTo>
                <a:lnTo>
                  <a:pt x="233288" y="264586"/>
                </a:lnTo>
                <a:lnTo>
                  <a:pt x="92266" y="264586"/>
                </a:lnTo>
                <a:lnTo>
                  <a:pt x="85239" y="251563"/>
                </a:lnTo>
                <a:lnTo>
                  <a:pt x="77486" y="238954"/>
                </a:lnTo>
                <a:lnTo>
                  <a:pt x="69113" y="226758"/>
                </a:lnTo>
                <a:lnTo>
                  <a:pt x="60221" y="214976"/>
                </a:lnTo>
                <a:lnTo>
                  <a:pt x="54644" y="208068"/>
                </a:lnTo>
                <a:lnTo>
                  <a:pt x="49586" y="200644"/>
                </a:lnTo>
                <a:lnTo>
                  <a:pt x="34444" y="155978"/>
                </a:lnTo>
                <a:lnTo>
                  <a:pt x="33701" y="141663"/>
                </a:lnTo>
                <a:lnTo>
                  <a:pt x="42964" y="99340"/>
                </a:lnTo>
                <a:lnTo>
                  <a:pt x="66782" y="64768"/>
                </a:lnTo>
                <a:lnTo>
                  <a:pt x="101684" y="41358"/>
                </a:lnTo>
                <a:lnTo>
                  <a:pt x="144200" y="32522"/>
                </a:lnTo>
                <a:lnTo>
                  <a:pt x="232652" y="32522"/>
                </a:lnTo>
                <a:lnTo>
                  <a:pt x="227626" y="27561"/>
                </a:lnTo>
                <a:lnTo>
                  <a:pt x="188554" y="7430"/>
                </a:lnTo>
                <a:lnTo>
                  <a:pt x="143647" y="0"/>
                </a:lnTo>
                <a:close/>
              </a:path>
              <a:path w="287655" h="297814">
                <a:moveTo>
                  <a:pt x="232652" y="32522"/>
                </a:moveTo>
                <a:lnTo>
                  <a:pt x="144200" y="32522"/>
                </a:lnTo>
                <a:lnTo>
                  <a:pt x="186716" y="41281"/>
                </a:lnTo>
                <a:lnTo>
                  <a:pt x="221617" y="64561"/>
                </a:lnTo>
                <a:lnTo>
                  <a:pt x="245435" y="99107"/>
                </a:lnTo>
                <a:lnTo>
                  <a:pt x="254698" y="141663"/>
                </a:lnTo>
                <a:lnTo>
                  <a:pt x="254698" y="146073"/>
                </a:lnTo>
                <a:lnTo>
                  <a:pt x="254145" y="146073"/>
                </a:lnTo>
                <a:lnTo>
                  <a:pt x="253325" y="155978"/>
                </a:lnTo>
                <a:lnTo>
                  <a:pt x="242776" y="192806"/>
                </a:lnTo>
                <a:lnTo>
                  <a:pt x="227626" y="214976"/>
                </a:lnTo>
                <a:lnTo>
                  <a:pt x="218423" y="226758"/>
                </a:lnTo>
                <a:lnTo>
                  <a:pt x="209946" y="238954"/>
                </a:lnTo>
                <a:lnTo>
                  <a:pt x="202298" y="251563"/>
                </a:lnTo>
                <a:lnTo>
                  <a:pt x="195581" y="264586"/>
                </a:lnTo>
                <a:lnTo>
                  <a:pt x="233288" y="264586"/>
                </a:lnTo>
                <a:lnTo>
                  <a:pt x="242483" y="249892"/>
                </a:lnTo>
                <a:lnTo>
                  <a:pt x="252488" y="237025"/>
                </a:lnTo>
                <a:lnTo>
                  <a:pt x="277350" y="196234"/>
                </a:lnTo>
                <a:lnTo>
                  <a:pt x="287295" y="146624"/>
                </a:lnTo>
                <a:lnTo>
                  <a:pt x="287295" y="141663"/>
                </a:lnTo>
                <a:lnTo>
                  <a:pt x="279251" y="96926"/>
                </a:lnTo>
                <a:lnTo>
                  <a:pt x="258609" y="58142"/>
                </a:lnTo>
                <a:lnTo>
                  <a:pt x="232652" y="32522"/>
                </a:lnTo>
                <a:close/>
              </a:path>
            </a:pathLst>
          </a:custGeom>
          <a:solidFill>
            <a:srgbClr val="75C6D2"/>
          </a:solidFill>
        </p:spPr>
        <p:txBody>
          <a:bodyPr wrap="square" lIns="0" tIns="0" rIns="0" bIns="0" rtlCol="0"/>
          <a:lstStyle/>
          <a:p>
            <a:endParaRPr>
              <a:solidFill>
                <a:prstClr val="black"/>
              </a:solidFill>
              <a:latin typeface="Calibri"/>
            </a:endParaRPr>
          </a:p>
        </p:txBody>
      </p:sp>
      <p:sp>
        <p:nvSpPr>
          <p:cNvPr id="18" name="object 18"/>
          <p:cNvSpPr/>
          <p:nvPr/>
        </p:nvSpPr>
        <p:spPr>
          <a:xfrm>
            <a:off x="2209800" y="4870703"/>
            <a:ext cx="7772400" cy="974090"/>
          </a:xfrm>
          <a:custGeom>
            <a:avLst/>
            <a:gdLst/>
            <a:ahLst/>
            <a:cxnLst/>
            <a:rect l="l" t="t" r="r" b="b"/>
            <a:pathLst>
              <a:path w="7772400" h="974089">
                <a:moveTo>
                  <a:pt x="7674991" y="0"/>
                </a:moveTo>
                <a:lnTo>
                  <a:pt x="97383" y="0"/>
                </a:lnTo>
                <a:lnTo>
                  <a:pt x="59477" y="7647"/>
                </a:lnTo>
                <a:lnTo>
                  <a:pt x="28522" y="28511"/>
                </a:lnTo>
                <a:lnTo>
                  <a:pt x="7652" y="59471"/>
                </a:lnTo>
                <a:lnTo>
                  <a:pt x="0" y="97409"/>
                </a:lnTo>
                <a:lnTo>
                  <a:pt x="0" y="876452"/>
                </a:lnTo>
                <a:lnTo>
                  <a:pt x="7652" y="914358"/>
                </a:lnTo>
                <a:lnTo>
                  <a:pt x="28522" y="945313"/>
                </a:lnTo>
                <a:lnTo>
                  <a:pt x="59477" y="966183"/>
                </a:lnTo>
                <a:lnTo>
                  <a:pt x="97383" y="973836"/>
                </a:lnTo>
                <a:lnTo>
                  <a:pt x="7674991" y="973836"/>
                </a:lnTo>
                <a:lnTo>
                  <a:pt x="7712928" y="966183"/>
                </a:lnTo>
                <a:lnTo>
                  <a:pt x="7743888" y="945313"/>
                </a:lnTo>
                <a:lnTo>
                  <a:pt x="7764752" y="914358"/>
                </a:lnTo>
                <a:lnTo>
                  <a:pt x="7772400" y="876452"/>
                </a:lnTo>
                <a:lnTo>
                  <a:pt x="7772400" y="97409"/>
                </a:lnTo>
                <a:lnTo>
                  <a:pt x="7764752" y="59471"/>
                </a:lnTo>
                <a:lnTo>
                  <a:pt x="7743888" y="28511"/>
                </a:lnTo>
                <a:lnTo>
                  <a:pt x="7712928" y="7647"/>
                </a:lnTo>
                <a:lnTo>
                  <a:pt x="7674991" y="0"/>
                </a:lnTo>
                <a:close/>
              </a:path>
            </a:pathLst>
          </a:custGeom>
          <a:solidFill>
            <a:srgbClr val="D5EBEE"/>
          </a:solidFill>
        </p:spPr>
        <p:txBody>
          <a:bodyPr wrap="square" lIns="0" tIns="0" rIns="0" bIns="0" rtlCol="0"/>
          <a:lstStyle/>
          <a:p>
            <a:endParaRPr>
              <a:solidFill>
                <a:prstClr val="black"/>
              </a:solidFill>
              <a:latin typeface="Calibri"/>
            </a:endParaRPr>
          </a:p>
        </p:txBody>
      </p:sp>
      <p:sp>
        <p:nvSpPr>
          <p:cNvPr id="19" name="object 19"/>
          <p:cNvSpPr/>
          <p:nvPr/>
        </p:nvSpPr>
        <p:spPr>
          <a:xfrm>
            <a:off x="2596243" y="5391734"/>
            <a:ext cx="88900" cy="88265"/>
          </a:xfrm>
          <a:custGeom>
            <a:avLst/>
            <a:gdLst/>
            <a:ahLst/>
            <a:cxnLst/>
            <a:rect l="l" t="t" r="r" b="b"/>
            <a:pathLst>
              <a:path w="88900" h="88264">
                <a:moveTo>
                  <a:pt x="44199" y="0"/>
                </a:moveTo>
                <a:lnTo>
                  <a:pt x="26994" y="3465"/>
                </a:lnTo>
                <a:lnTo>
                  <a:pt x="12945" y="12915"/>
                </a:lnTo>
                <a:lnTo>
                  <a:pt x="3473" y="26932"/>
                </a:lnTo>
                <a:lnTo>
                  <a:pt x="0" y="44097"/>
                </a:lnTo>
                <a:lnTo>
                  <a:pt x="3473" y="61262"/>
                </a:lnTo>
                <a:lnTo>
                  <a:pt x="12945" y="75279"/>
                </a:lnTo>
                <a:lnTo>
                  <a:pt x="26994" y="84730"/>
                </a:lnTo>
                <a:lnTo>
                  <a:pt x="44199" y="88195"/>
                </a:lnTo>
                <a:lnTo>
                  <a:pt x="61403" y="84730"/>
                </a:lnTo>
                <a:lnTo>
                  <a:pt x="75453" y="75279"/>
                </a:lnTo>
                <a:lnTo>
                  <a:pt x="84925" y="61262"/>
                </a:lnTo>
                <a:lnTo>
                  <a:pt x="88398" y="44097"/>
                </a:lnTo>
                <a:lnTo>
                  <a:pt x="84925" y="26932"/>
                </a:lnTo>
                <a:lnTo>
                  <a:pt x="75452" y="12915"/>
                </a:lnTo>
                <a:lnTo>
                  <a:pt x="61403" y="3465"/>
                </a:lnTo>
                <a:lnTo>
                  <a:pt x="44199" y="0"/>
                </a:lnTo>
                <a:close/>
              </a:path>
            </a:pathLst>
          </a:custGeom>
          <a:solidFill>
            <a:srgbClr val="75C6D2"/>
          </a:solidFill>
        </p:spPr>
        <p:txBody>
          <a:bodyPr wrap="square" lIns="0" tIns="0" rIns="0" bIns="0" rtlCol="0"/>
          <a:lstStyle/>
          <a:p>
            <a:endParaRPr>
              <a:solidFill>
                <a:prstClr val="black"/>
              </a:solidFill>
              <a:latin typeface="Calibri"/>
            </a:endParaRPr>
          </a:p>
        </p:txBody>
      </p:sp>
      <p:sp>
        <p:nvSpPr>
          <p:cNvPr id="20" name="object 20"/>
          <p:cNvSpPr/>
          <p:nvPr/>
        </p:nvSpPr>
        <p:spPr>
          <a:xfrm>
            <a:off x="2861439" y="5391734"/>
            <a:ext cx="88900" cy="88265"/>
          </a:xfrm>
          <a:custGeom>
            <a:avLst/>
            <a:gdLst/>
            <a:ahLst/>
            <a:cxnLst/>
            <a:rect l="l" t="t" r="r" b="b"/>
            <a:pathLst>
              <a:path w="88900" h="88264">
                <a:moveTo>
                  <a:pt x="44199" y="0"/>
                </a:moveTo>
                <a:lnTo>
                  <a:pt x="26994" y="3465"/>
                </a:lnTo>
                <a:lnTo>
                  <a:pt x="12945" y="12915"/>
                </a:lnTo>
                <a:lnTo>
                  <a:pt x="3473" y="26932"/>
                </a:lnTo>
                <a:lnTo>
                  <a:pt x="0" y="44097"/>
                </a:lnTo>
                <a:lnTo>
                  <a:pt x="3473" y="61262"/>
                </a:lnTo>
                <a:lnTo>
                  <a:pt x="12945" y="75279"/>
                </a:lnTo>
                <a:lnTo>
                  <a:pt x="26994" y="84730"/>
                </a:lnTo>
                <a:lnTo>
                  <a:pt x="44199" y="88195"/>
                </a:lnTo>
                <a:lnTo>
                  <a:pt x="61403" y="84730"/>
                </a:lnTo>
                <a:lnTo>
                  <a:pt x="75453" y="75279"/>
                </a:lnTo>
                <a:lnTo>
                  <a:pt x="84925" y="61262"/>
                </a:lnTo>
                <a:lnTo>
                  <a:pt x="88398" y="44097"/>
                </a:lnTo>
                <a:lnTo>
                  <a:pt x="84925" y="26932"/>
                </a:lnTo>
                <a:lnTo>
                  <a:pt x="75452" y="12915"/>
                </a:lnTo>
                <a:lnTo>
                  <a:pt x="61403" y="3465"/>
                </a:lnTo>
                <a:lnTo>
                  <a:pt x="44199" y="0"/>
                </a:lnTo>
                <a:close/>
              </a:path>
            </a:pathLst>
          </a:custGeom>
          <a:solidFill>
            <a:srgbClr val="75C6D2"/>
          </a:solidFill>
        </p:spPr>
        <p:txBody>
          <a:bodyPr wrap="square" lIns="0" tIns="0" rIns="0" bIns="0" rtlCol="0"/>
          <a:lstStyle/>
          <a:p>
            <a:endParaRPr>
              <a:solidFill>
                <a:prstClr val="black"/>
              </a:solidFill>
              <a:latin typeface="Calibri"/>
            </a:endParaRPr>
          </a:p>
        </p:txBody>
      </p:sp>
      <p:sp>
        <p:nvSpPr>
          <p:cNvPr id="21" name="object 21"/>
          <p:cNvSpPr/>
          <p:nvPr/>
        </p:nvSpPr>
        <p:spPr>
          <a:xfrm>
            <a:off x="2529946" y="5237392"/>
            <a:ext cx="486409" cy="198755"/>
          </a:xfrm>
          <a:custGeom>
            <a:avLst/>
            <a:gdLst/>
            <a:ahLst/>
            <a:cxnLst/>
            <a:rect l="l" t="t" r="r" b="b"/>
            <a:pathLst>
              <a:path w="486409" h="198754">
                <a:moveTo>
                  <a:pt x="268510" y="0"/>
                </a:moveTo>
                <a:lnTo>
                  <a:pt x="106630" y="0"/>
                </a:lnTo>
                <a:lnTo>
                  <a:pt x="97980" y="818"/>
                </a:lnTo>
                <a:lnTo>
                  <a:pt x="2209" y="85990"/>
                </a:lnTo>
                <a:lnTo>
                  <a:pt x="0" y="91502"/>
                </a:lnTo>
                <a:lnTo>
                  <a:pt x="238" y="155513"/>
                </a:lnTo>
                <a:lnTo>
                  <a:pt x="3487" y="171464"/>
                </a:lnTo>
                <a:lnTo>
                  <a:pt x="12983" y="185485"/>
                </a:lnTo>
                <a:lnTo>
                  <a:pt x="27037" y="194960"/>
                </a:lnTo>
                <a:lnTo>
                  <a:pt x="44199" y="198439"/>
                </a:lnTo>
                <a:lnTo>
                  <a:pt x="49724" y="198439"/>
                </a:lnTo>
                <a:lnTo>
                  <a:pt x="54480" y="174780"/>
                </a:lnTo>
                <a:lnTo>
                  <a:pt x="67472" y="155513"/>
                </a:lnTo>
                <a:lnTo>
                  <a:pt x="86784" y="142551"/>
                </a:lnTo>
                <a:lnTo>
                  <a:pt x="110498" y="137805"/>
                </a:lnTo>
                <a:lnTo>
                  <a:pt x="485069" y="137805"/>
                </a:lnTo>
                <a:lnTo>
                  <a:pt x="481832" y="121914"/>
                </a:lnTo>
                <a:lnTo>
                  <a:pt x="469962" y="104387"/>
                </a:lnTo>
                <a:lnTo>
                  <a:pt x="452395" y="92544"/>
                </a:lnTo>
                <a:lnTo>
                  <a:pt x="430942" y="88195"/>
                </a:lnTo>
                <a:lnTo>
                  <a:pt x="31491" y="88195"/>
                </a:lnTo>
                <a:lnTo>
                  <a:pt x="95580" y="24253"/>
                </a:lnTo>
                <a:lnTo>
                  <a:pt x="101105" y="22048"/>
                </a:lnTo>
                <a:lnTo>
                  <a:pt x="309470" y="22048"/>
                </a:lnTo>
                <a:lnTo>
                  <a:pt x="300002" y="12678"/>
                </a:lnTo>
                <a:lnTo>
                  <a:pt x="293294" y="7208"/>
                </a:lnTo>
                <a:lnTo>
                  <a:pt x="285706" y="3238"/>
                </a:lnTo>
                <a:lnTo>
                  <a:pt x="277393" y="818"/>
                </a:lnTo>
                <a:lnTo>
                  <a:pt x="268510" y="0"/>
                </a:lnTo>
                <a:close/>
              </a:path>
              <a:path w="486409" h="198754">
                <a:moveTo>
                  <a:pt x="375693" y="137805"/>
                </a:moveTo>
                <a:lnTo>
                  <a:pt x="110498" y="137805"/>
                </a:lnTo>
                <a:lnTo>
                  <a:pt x="134212" y="142551"/>
                </a:lnTo>
                <a:lnTo>
                  <a:pt x="153523" y="155513"/>
                </a:lnTo>
                <a:lnTo>
                  <a:pt x="166515" y="174780"/>
                </a:lnTo>
                <a:lnTo>
                  <a:pt x="171272" y="198439"/>
                </a:lnTo>
                <a:lnTo>
                  <a:pt x="314919" y="198439"/>
                </a:lnTo>
                <a:lnTo>
                  <a:pt x="319676" y="174780"/>
                </a:lnTo>
                <a:lnTo>
                  <a:pt x="332668" y="155513"/>
                </a:lnTo>
                <a:lnTo>
                  <a:pt x="351979" y="142551"/>
                </a:lnTo>
                <a:lnTo>
                  <a:pt x="375693" y="137805"/>
                </a:lnTo>
                <a:close/>
              </a:path>
              <a:path w="486409" h="198754">
                <a:moveTo>
                  <a:pt x="485069" y="137805"/>
                </a:moveTo>
                <a:lnTo>
                  <a:pt x="375693" y="137805"/>
                </a:lnTo>
                <a:lnTo>
                  <a:pt x="399407" y="142551"/>
                </a:lnTo>
                <a:lnTo>
                  <a:pt x="418719" y="155513"/>
                </a:lnTo>
                <a:lnTo>
                  <a:pt x="431711" y="174780"/>
                </a:lnTo>
                <a:lnTo>
                  <a:pt x="436467" y="198439"/>
                </a:lnTo>
                <a:lnTo>
                  <a:pt x="464092" y="198439"/>
                </a:lnTo>
                <a:lnTo>
                  <a:pt x="472673" y="196699"/>
                </a:lnTo>
                <a:lnTo>
                  <a:pt x="479700" y="191962"/>
                </a:lnTo>
                <a:lnTo>
                  <a:pt x="484448" y="184951"/>
                </a:lnTo>
                <a:lnTo>
                  <a:pt x="486192" y="176390"/>
                </a:lnTo>
                <a:lnTo>
                  <a:pt x="486035" y="142551"/>
                </a:lnTo>
                <a:lnTo>
                  <a:pt x="485069" y="137805"/>
                </a:lnTo>
                <a:close/>
              </a:path>
              <a:path w="486409" h="198754">
                <a:moveTo>
                  <a:pt x="193371" y="22048"/>
                </a:moveTo>
                <a:lnTo>
                  <a:pt x="171272" y="22048"/>
                </a:lnTo>
                <a:lnTo>
                  <a:pt x="171272" y="88195"/>
                </a:lnTo>
                <a:lnTo>
                  <a:pt x="193371" y="88195"/>
                </a:lnTo>
                <a:lnTo>
                  <a:pt x="193371" y="22048"/>
                </a:lnTo>
                <a:close/>
              </a:path>
              <a:path w="486409" h="198754">
                <a:moveTo>
                  <a:pt x="309470" y="22048"/>
                </a:moveTo>
                <a:lnTo>
                  <a:pt x="275140" y="22048"/>
                </a:lnTo>
                <a:lnTo>
                  <a:pt x="280665" y="24253"/>
                </a:lnTo>
                <a:lnTo>
                  <a:pt x="284532" y="28663"/>
                </a:lnTo>
                <a:lnTo>
                  <a:pt x="344201" y="88195"/>
                </a:lnTo>
                <a:lnTo>
                  <a:pt x="379008" y="88195"/>
                </a:lnTo>
                <a:lnTo>
                  <a:pt x="373483" y="85990"/>
                </a:lnTo>
                <a:lnTo>
                  <a:pt x="369616" y="81580"/>
                </a:lnTo>
                <a:lnTo>
                  <a:pt x="309470" y="22048"/>
                </a:lnTo>
                <a:close/>
              </a:path>
            </a:pathLst>
          </a:custGeom>
          <a:solidFill>
            <a:srgbClr val="75C6D2"/>
          </a:solidFill>
        </p:spPr>
        <p:txBody>
          <a:bodyPr wrap="square" lIns="0" tIns="0" rIns="0" bIns="0" rtlCol="0"/>
          <a:lstStyle/>
          <a:p>
            <a:endParaRPr>
              <a:solidFill>
                <a:prstClr val="black"/>
              </a:solidFill>
              <a:latin typeface="Calibri"/>
            </a:endParaRPr>
          </a:p>
        </p:txBody>
      </p:sp>
      <p:sp>
        <p:nvSpPr>
          <p:cNvPr id="22" name="object 22"/>
          <p:cNvSpPr txBox="1"/>
          <p:nvPr/>
        </p:nvSpPr>
        <p:spPr>
          <a:xfrm>
            <a:off x="3424808" y="3776091"/>
            <a:ext cx="6214110" cy="1901825"/>
          </a:xfrm>
          <a:prstGeom prst="rect">
            <a:avLst/>
          </a:prstGeom>
        </p:spPr>
        <p:txBody>
          <a:bodyPr vert="horz" wrap="square" lIns="0" tIns="0" rIns="0" bIns="0" rtlCol="0">
            <a:spAutoFit/>
          </a:bodyPr>
          <a:lstStyle/>
          <a:p>
            <a:pPr marL="12700" marR="5080">
              <a:lnSpc>
                <a:spcPct val="109500"/>
              </a:lnSpc>
            </a:pPr>
            <a:r>
              <a:rPr sz="2000" spc="-5">
                <a:solidFill>
                  <a:srgbClr val="444444"/>
                </a:solidFill>
                <a:latin typeface="Calibri"/>
                <a:cs typeface="Calibri"/>
              </a:rPr>
              <a:t>Engaged </a:t>
            </a:r>
            <a:r>
              <a:rPr sz="2000">
                <a:solidFill>
                  <a:srgbClr val="444444"/>
                </a:solidFill>
                <a:latin typeface="Calibri"/>
                <a:cs typeface="Calibri"/>
              </a:rPr>
              <a:t>and </a:t>
            </a:r>
            <a:r>
              <a:rPr sz="2000" spc="-5">
                <a:solidFill>
                  <a:srgbClr val="444444"/>
                </a:solidFill>
                <a:latin typeface="Calibri"/>
                <a:cs typeface="Calibri"/>
              </a:rPr>
              <a:t>knowledgeable </a:t>
            </a:r>
            <a:r>
              <a:rPr sz="2000">
                <a:solidFill>
                  <a:srgbClr val="444444"/>
                </a:solidFill>
                <a:latin typeface="Calibri"/>
                <a:cs typeface="Calibri"/>
              </a:rPr>
              <a:t>about </a:t>
            </a:r>
            <a:r>
              <a:rPr sz="2000" spc="-5">
                <a:solidFill>
                  <a:srgbClr val="444444"/>
                </a:solidFill>
                <a:latin typeface="Calibri"/>
                <a:cs typeface="Calibri"/>
              </a:rPr>
              <a:t>equitable</a:t>
            </a:r>
            <a:r>
              <a:rPr sz="2000" spc="-80">
                <a:solidFill>
                  <a:srgbClr val="444444"/>
                </a:solidFill>
                <a:latin typeface="Calibri"/>
                <a:cs typeface="Calibri"/>
              </a:rPr>
              <a:t> </a:t>
            </a:r>
            <a:r>
              <a:rPr sz="2000" spc="-5">
                <a:solidFill>
                  <a:srgbClr val="444444"/>
                </a:solidFill>
                <a:latin typeface="Calibri"/>
                <a:cs typeface="Calibri"/>
              </a:rPr>
              <a:t>transportation  electrification</a:t>
            </a:r>
            <a:endParaRPr sz="2000">
              <a:solidFill>
                <a:prstClr val="black"/>
              </a:solidFill>
              <a:latin typeface="Calibri"/>
              <a:cs typeface="Calibri"/>
            </a:endParaRPr>
          </a:p>
          <a:p>
            <a:endParaRPr sz="2000">
              <a:solidFill>
                <a:prstClr val="black"/>
              </a:solidFill>
              <a:latin typeface="Times New Roman"/>
              <a:cs typeface="Times New Roman"/>
            </a:endParaRPr>
          </a:p>
          <a:p>
            <a:pPr>
              <a:spcBef>
                <a:spcPts val="15"/>
              </a:spcBef>
            </a:pPr>
            <a:endParaRPr sz="2050">
              <a:solidFill>
                <a:prstClr val="black"/>
              </a:solidFill>
              <a:latin typeface="Times New Roman"/>
              <a:cs typeface="Times New Roman"/>
            </a:endParaRPr>
          </a:p>
          <a:p>
            <a:pPr marL="12700"/>
            <a:r>
              <a:rPr sz="2000">
                <a:solidFill>
                  <a:srgbClr val="444444"/>
                </a:solidFill>
                <a:latin typeface="Calibri"/>
                <a:cs typeface="Calibri"/>
              </a:rPr>
              <a:t>Help </a:t>
            </a:r>
            <a:r>
              <a:rPr sz="2000" spc="-15">
                <a:solidFill>
                  <a:srgbClr val="444444"/>
                </a:solidFill>
                <a:latin typeface="Calibri"/>
                <a:cs typeface="Calibri"/>
              </a:rPr>
              <a:t>private </a:t>
            </a:r>
            <a:r>
              <a:rPr sz="2000" spc="-5">
                <a:solidFill>
                  <a:srgbClr val="444444"/>
                </a:solidFill>
                <a:latin typeface="Calibri"/>
                <a:cs typeface="Calibri"/>
              </a:rPr>
              <a:t>businesses </a:t>
            </a:r>
            <a:r>
              <a:rPr sz="2000" spc="-10">
                <a:solidFill>
                  <a:srgbClr val="444444"/>
                </a:solidFill>
                <a:latin typeface="Calibri"/>
                <a:cs typeface="Calibri"/>
              </a:rPr>
              <a:t>utilize </a:t>
            </a:r>
            <a:r>
              <a:rPr sz="2000" spc="-5">
                <a:solidFill>
                  <a:srgbClr val="444444"/>
                </a:solidFill>
                <a:latin typeface="Calibri"/>
                <a:cs typeface="Calibri"/>
              </a:rPr>
              <a:t>electric</a:t>
            </a:r>
            <a:r>
              <a:rPr sz="2000" spc="60">
                <a:solidFill>
                  <a:srgbClr val="444444"/>
                </a:solidFill>
                <a:latin typeface="Calibri"/>
                <a:cs typeface="Calibri"/>
              </a:rPr>
              <a:t> </a:t>
            </a:r>
            <a:r>
              <a:rPr sz="2000" spc="-10">
                <a:solidFill>
                  <a:srgbClr val="444444"/>
                </a:solidFill>
                <a:latin typeface="Calibri"/>
                <a:cs typeface="Calibri"/>
              </a:rPr>
              <a:t>transportation</a:t>
            </a:r>
            <a:endParaRPr sz="2000">
              <a:solidFill>
                <a:prstClr val="black"/>
              </a:solidFill>
              <a:latin typeface="Calibri"/>
              <a:cs typeface="Calibri"/>
            </a:endParaRPr>
          </a:p>
          <a:p>
            <a:pPr marL="12700">
              <a:spcBef>
                <a:spcPts val="35"/>
              </a:spcBef>
            </a:pPr>
            <a:r>
              <a:rPr sz="2000" spc="-5">
                <a:solidFill>
                  <a:srgbClr val="444444"/>
                </a:solidFill>
                <a:latin typeface="Calibri"/>
                <a:cs typeface="Calibri"/>
              </a:rPr>
              <a:t>technology </a:t>
            </a:r>
            <a:r>
              <a:rPr sz="2000">
                <a:solidFill>
                  <a:srgbClr val="444444"/>
                </a:solidFill>
                <a:latin typeface="Calibri"/>
                <a:cs typeface="Calibri"/>
              </a:rPr>
              <a:t>and </a:t>
            </a:r>
            <a:r>
              <a:rPr sz="2000" spc="-10">
                <a:solidFill>
                  <a:srgbClr val="444444"/>
                </a:solidFill>
                <a:latin typeface="Calibri"/>
                <a:cs typeface="Calibri"/>
              </a:rPr>
              <a:t>provide </a:t>
            </a:r>
            <a:r>
              <a:rPr sz="2000" spc="-5">
                <a:solidFill>
                  <a:srgbClr val="444444"/>
                </a:solidFill>
                <a:latin typeface="Calibri"/>
                <a:cs typeface="Calibri"/>
              </a:rPr>
              <a:t>local jobs </a:t>
            </a:r>
            <a:r>
              <a:rPr sz="2000">
                <a:solidFill>
                  <a:srgbClr val="444444"/>
                </a:solidFill>
                <a:latin typeface="Calibri"/>
                <a:cs typeface="Calibri"/>
              </a:rPr>
              <a:t>in </a:t>
            </a:r>
            <a:r>
              <a:rPr sz="2000" spc="-5">
                <a:solidFill>
                  <a:srgbClr val="444444"/>
                </a:solidFill>
                <a:latin typeface="Calibri"/>
                <a:cs typeface="Calibri"/>
              </a:rPr>
              <a:t>our</a:t>
            </a:r>
            <a:r>
              <a:rPr sz="2000" spc="-30">
                <a:solidFill>
                  <a:srgbClr val="444444"/>
                </a:solidFill>
                <a:latin typeface="Calibri"/>
                <a:cs typeface="Calibri"/>
              </a:rPr>
              <a:t> </a:t>
            </a:r>
            <a:r>
              <a:rPr sz="2000" spc="-5">
                <a:solidFill>
                  <a:srgbClr val="444444"/>
                </a:solidFill>
                <a:latin typeface="Calibri"/>
                <a:cs typeface="Calibri"/>
              </a:rPr>
              <a:t>communities</a:t>
            </a:r>
            <a:endParaRPr sz="2000">
              <a:solidFill>
                <a:prstClr val="black"/>
              </a:solidFill>
              <a:latin typeface="Calibri"/>
              <a:cs typeface="Calibri"/>
            </a:endParaRPr>
          </a:p>
        </p:txBody>
      </p:sp>
      <p:sp>
        <p:nvSpPr>
          <p:cNvPr id="23" name="object 23"/>
          <p:cNvSpPr txBox="1">
            <a:spLocks noGrp="1"/>
          </p:cNvSpPr>
          <p:nvPr>
            <p:ph type="sldNum" sz="quarter" idx="7"/>
          </p:nvPr>
        </p:nvSpPr>
        <p:spPr>
          <a:xfrm>
            <a:off x="14004712" y="6383224"/>
            <a:ext cx="137160" cy="156068"/>
          </a:xfrm>
          <a:prstGeom prst="rect">
            <a:avLst/>
          </a:prstGeom>
        </p:spPr>
        <p:txBody>
          <a:bodyPr vert="horz" wrap="square" lIns="0" tIns="0" rIns="0" bIns="0" rtlCol="0">
            <a:spAutoFit/>
          </a:bodyPr>
          <a:lstStyle/>
          <a:p>
            <a:pPr marL="12700">
              <a:lnSpc>
                <a:spcPts val="1240"/>
              </a:lnSpc>
            </a:pPr>
            <a:fld id="{81D60167-4931-47E6-BA6A-407CBD079E47}" type="slidenum">
              <a:rPr dirty="0">
                <a:solidFill>
                  <a:prstClr val="white"/>
                </a:solidFill>
              </a:rPr>
              <a:pPr marL="12700">
                <a:lnSpc>
                  <a:spcPts val="1240"/>
                </a:lnSpc>
              </a:pPr>
              <a:t>8</a:t>
            </a:fld>
            <a:endParaRPr>
              <a:solidFill>
                <a:prstClr val="white"/>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209800" y="1161288"/>
            <a:ext cx="7772400" cy="0"/>
          </a:xfrm>
          <a:custGeom>
            <a:avLst/>
            <a:gdLst/>
            <a:ahLst/>
            <a:cxnLst/>
            <a:rect l="l" t="t" r="r" b="b"/>
            <a:pathLst>
              <a:path w="7772400">
                <a:moveTo>
                  <a:pt x="0" y="0"/>
                </a:moveTo>
                <a:lnTo>
                  <a:pt x="7772400" y="0"/>
                </a:lnTo>
              </a:path>
            </a:pathLst>
          </a:custGeom>
          <a:ln w="12700">
            <a:solidFill>
              <a:srgbClr val="75C6D2"/>
            </a:solidFill>
          </a:ln>
        </p:spPr>
        <p:txBody>
          <a:bodyPr wrap="square" lIns="0" tIns="0" rIns="0" bIns="0" rtlCol="0"/>
          <a:lstStyle/>
          <a:p>
            <a:endParaRPr>
              <a:solidFill>
                <a:prstClr val="black"/>
              </a:solidFill>
              <a:latin typeface="Calibri"/>
            </a:endParaRPr>
          </a:p>
        </p:txBody>
      </p:sp>
      <p:sp>
        <p:nvSpPr>
          <p:cNvPr id="3" name="object 3"/>
          <p:cNvSpPr txBox="1">
            <a:spLocks noGrp="1"/>
          </p:cNvSpPr>
          <p:nvPr>
            <p:ph type="title"/>
          </p:nvPr>
        </p:nvSpPr>
        <p:spPr>
          <a:xfrm>
            <a:off x="2368093" y="385446"/>
            <a:ext cx="7460615" cy="492443"/>
          </a:xfrm>
          <a:prstGeom prst="rect">
            <a:avLst/>
          </a:prstGeom>
        </p:spPr>
        <p:txBody>
          <a:bodyPr vert="horz" wrap="square" lIns="0" tIns="0" rIns="0" bIns="0" rtlCol="0">
            <a:spAutoFit/>
          </a:bodyPr>
          <a:lstStyle/>
          <a:p>
            <a:pPr marL="12700"/>
            <a:r>
              <a:rPr spc="-40"/>
              <a:t>Energy </a:t>
            </a:r>
            <a:r>
              <a:rPr spc="-55"/>
              <a:t>Efficient </a:t>
            </a:r>
            <a:r>
              <a:rPr spc="-60"/>
              <a:t>Transportation </a:t>
            </a:r>
            <a:r>
              <a:t>–</a:t>
            </a:r>
            <a:r>
              <a:rPr spc="-295"/>
              <a:t> </a:t>
            </a:r>
            <a:r>
              <a:rPr spc="-35"/>
              <a:t>Opportunities</a:t>
            </a:r>
          </a:p>
        </p:txBody>
      </p:sp>
      <p:sp>
        <p:nvSpPr>
          <p:cNvPr id="4" name="object 4"/>
          <p:cNvSpPr/>
          <p:nvPr/>
        </p:nvSpPr>
        <p:spPr>
          <a:xfrm>
            <a:off x="2210562" y="1622298"/>
            <a:ext cx="7772400" cy="810895"/>
          </a:xfrm>
          <a:custGeom>
            <a:avLst/>
            <a:gdLst/>
            <a:ahLst/>
            <a:cxnLst/>
            <a:rect l="l" t="t" r="r" b="b"/>
            <a:pathLst>
              <a:path w="7772400" h="810894">
                <a:moveTo>
                  <a:pt x="7637271" y="0"/>
                </a:moveTo>
                <a:lnTo>
                  <a:pt x="135128" y="0"/>
                </a:lnTo>
                <a:lnTo>
                  <a:pt x="92418" y="6884"/>
                </a:lnTo>
                <a:lnTo>
                  <a:pt x="55324" y="26058"/>
                </a:lnTo>
                <a:lnTo>
                  <a:pt x="26072" y="55302"/>
                </a:lnTo>
                <a:lnTo>
                  <a:pt x="6889" y="92399"/>
                </a:lnTo>
                <a:lnTo>
                  <a:pt x="0" y="135127"/>
                </a:lnTo>
                <a:lnTo>
                  <a:pt x="0" y="675639"/>
                </a:lnTo>
                <a:lnTo>
                  <a:pt x="6889" y="718368"/>
                </a:lnTo>
                <a:lnTo>
                  <a:pt x="26072" y="755465"/>
                </a:lnTo>
                <a:lnTo>
                  <a:pt x="55324" y="784709"/>
                </a:lnTo>
                <a:lnTo>
                  <a:pt x="92418" y="803883"/>
                </a:lnTo>
                <a:lnTo>
                  <a:pt x="135128" y="810767"/>
                </a:lnTo>
                <a:lnTo>
                  <a:pt x="7637271" y="810767"/>
                </a:lnTo>
                <a:lnTo>
                  <a:pt x="7680000" y="803883"/>
                </a:lnTo>
                <a:lnTo>
                  <a:pt x="7717097" y="784709"/>
                </a:lnTo>
                <a:lnTo>
                  <a:pt x="7746341" y="755465"/>
                </a:lnTo>
                <a:lnTo>
                  <a:pt x="7765515" y="718368"/>
                </a:lnTo>
                <a:lnTo>
                  <a:pt x="7772400" y="675639"/>
                </a:lnTo>
                <a:lnTo>
                  <a:pt x="7772400" y="135127"/>
                </a:lnTo>
                <a:lnTo>
                  <a:pt x="7765515" y="92399"/>
                </a:lnTo>
                <a:lnTo>
                  <a:pt x="7746341" y="55302"/>
                </a:lnTo>
                <a:lnTo>
                  <a:pt x="7717097" y="26058"/>
                </a:lnTo>
                <a:lnTo>
                  <a:pt x="7680000" y="6884"/>
                </a:lnTo>
                <a:lnTo>
                  <a:pt x="7637271" y="0"/>
                </a:lnTo>
                <a:close/>
              </a:path>
            </a:pathLst>
          </a:custGeom>
          <a:solidFill>
            <a:srgbClr val="00859F"/>
          </a:solidFill>
        </p:spPr>
        <p:txBody>
          <a:bodyPr wrap="square" lIns="0" tIns="0" rIns="0" bIns="0" rtlCol="0"/>
          <a:lstStyle/>
          <a:p>
            <a:endParaRPr>
              <a:solidFill>
                <a:prstClr val="black"/>
              </a:solidFill>
              <a:latin typeface="Calibri"/>
            </a:endParaRPr>
          </a:p>
        </p:txBody>
      </p:sp>
      <p:sp>
        <p:nvSpPr>
          <p:cNvPr id="5" name="object 5"/>
          <p:cNvSpPr/>
          <p:nvPr/>
        </p:nvSpPr>
        <p:spPr>
          <a:xfrm>
            <a:off x="2210562" y="2620517"/>
            <a:ext cx="7772400" cy="812800"/>
          </a:xfrm>
          <a:custGeom>
            <a:avLst/>
            <a:gdLst/>
            <a:ahLst/>
            <a:cxnLst/>
            <a:rect l="l" t="t" r="r" b="b"/>
            <a:pathLst>
              <a:path w="7772400" h="812800">
                <a:moveTo>
                  <a:pt x="7637017" y="0"/>
                </a:moveTo>
                <a:lnTo>
                  <a:pt x="135381" y="0"/>
                </a:lnTo>
                <a:lnTo>
                  <a:pt x="92592" y="6898"/>
                </a:lnTo>
                <a:lnTo>
                  <a:pt x="55429" y="26111"/>
                </a:lnTo>
                <a:lnTo>
                  <a:pt x="26122" y="55412"/>
                </a:lnTo>
                <a:lnTo>
                  <a:pt x="6902" y="92577"/>
                </a:lnTo>
                <a:lnTo>
                  <a:pt x="0" y="135382"/>
                </a:lnTo>
                <a:lnTo>
                  <a:pt x="0" y="676910"/>
                </a:lnTo>
                <a:lnTo>
                  <a:pt x="6902" y="719714"/>
                </a:lnTo>
                <a:lnTo>
                  <a:pt x="26122" y="756879"/>
                </a:lnTo>
                <a:lnTo>
                  <a:pt x="55429" y="786180"/>
                </a:lnTo>
                <a:lnTo>
                  <a:pt x="92592" y="805393"/>
                </a:lnTo>
                <a:lnTo>
                  <a:pt x="135381" y="812292"/>
                </a:lnTo>
                <a:lnTo>
                  <a:pt x="7637017" y="812292"/>
                </a:lnTo>
                <a:lnTo>
                  <a:pt x="7679822" y="805393"/>
                </a:lnTo>
                <a:lnTo>
                  <a:pt x="7716987" y="786180"/>
                </a:lnTo>
                <a:lnTo>
                  <a:pt x="7746288" y="756879"/>
                </a:lnTo>
                <a:lnTo>
                  <a:pt x="7765501" y="719714"/>
                </a:lnTo>
                <a:lnTo>
                  <a:pt x="7772400" y="676910"/>
                </a:lnTo>
                <a:lnTo>
                  <a:pt x="7772400" y="135382"/>
                </a:lnTo>
                <a:lnTo>
                  <a:pt x="7765501" y="92577"/>
                </a:lnTo>
                <a:lnTo>
                  <a:pt x="7746288" y="55412"/>
                </a:lnTo>
                <a:lnTo>
                  <a:pt x="7716987" y="26111"/>
                </a:lnTo>
                <a:lnTo>
                  <a:pt x="7679822" y="6898"/>
                </a:lnTo>
                <a:lnTo>
                  <a:pt x="7637017" y="0"/>
                </a:lnTo>
                <a:close/>
              </a:path>
            </a:pathLst>
          </a:custGeom>
          <a:solidFill>
            <a:srgbClr val="00859F"/>
          </a:solidFill>
        </p:spPr>
        <p:txBody>
          <a:bodyPr wrap="square" lIns="0" tIns="0" rIns="0" bIns="0" rtlCol="0"/>
          <a:lstStyle/>
          <a:p>
            <a:endParaRPr>
              <a:solidFill>
                <a:prstClr val="black"/>
              </a:solidFill>
              <a:latin typeface="Calibri"/>
            </a:endParaRPr>
          </a:p>
        </p:txBody>
      </p:sp>
      <p:sp>
        <p:nvSpPr>
          <p:cNvPr id="6" name="object 6"/>
          <p:cNvSpPr/>
          <p:nvPr/>
        </p:nvSpPr>
        <p:spPr>
          <a:xfrm>
            <a:off x="2210562" y="3620262"/>
            <a:ext cx="7772400" cy="885825"/>
          </a:xfrm>
          <a:custGeom>
            <a:avLst/>
            <a:gdLst/>
            <a:ahLst/>
            <a:cxnLst/>
            <a:rect l="l" t="t" r="r" b="b"/>
            <a:pathLst>
              <a:path w="7772400" h="885825">
                <a:moveTo>
                  <a:pt x="7624826" y="0"/>
                </a:moveTo>
                <a:lnTo>
                  <a:pt x="147574" y="0"/>
                </a:lnTo>
                <a:lnTo>
                  <a:pt x="100931" y="7520"/>
                </a:lnTo>
                <a:lnTo>
                  <a:pt x="60421" y="28464"/>
                </a:lnTo>
                <a:lnTo>
                  <a:pt x="28475" y="60405"/>
                </a:lnTo>
                <a:lnTo>
                  <a:pt x="7524" y="100917"/>
                </a:lnTo>
                <a:lnTo>
                  <a:pt x="0" y="147574"/>
                </a:lnTo>
                <a:lnTo>
                  <a:pt x="0" y="737869"/>
                </a:lnTo>
                <a:lnTo>
                  <a:pt x="7524" y="784526"/>
                </a:lnTo>
                <a:lnTo>
                  <a:pt x="28475" y="825038"/>
                </a:lnTo>
                <a:lnTo>
                  <a:pt x="60421" y="856979"/>
                </a:lnTo>
                <a:lnTo>
                  <a:pt x="100931" y="877923"/>
                </a:lnTo>
                <a:lnTo>
                  <a:pt x="147574" y="885444"/>
                </a:lnTo>
                <a:lnTo>
                  <a:pt x="7624826" y="885444"/>
                </a:lnTo>
                <a:lnTo>
                  <a:pt x="7671482" y="877923"/>
                </a:lnTo>
                <a:lnTo>
                  <a:pt x="7711994" y="856979"/>
                </a:lnTo>
                <a:lnTo>
                  <a:pt x="7743935" y="825038"/>
                </a:lnTo>
                <a:lnTo>
                  <a:pt x="7764879" y="784526"/>
                </a:lnTo>
                <a:lnTo>
                  <a:pt x="7772400" y="737869"/>
                </a:lnTo>
                <a:lnTo>
                  <a:pt x="7772400" y="147574"/>
                </a:lnTo>
                <a:lnTo>
                  <a:pt x="7764879" y="100917"/>
                </a:lnTo>
                <a:lnTo>
                  <a:pt x="7743935" y="60405"/>
                </a:lnTo>
                <a:lnTo>
                  <a:pt x="7711994" y="28464"/>
                </a:lnTo>
                <a:lnTo>
                  <a:pt x="7671482" y="7520"/>
                </a:lnTo>
                <a:lnTo>
                  <a:pt x="7624826" y="0"/>
                </a:lnTo>
                <a:close/>
              </a:path>
            </a:pathLst>
          </a:custGeom>
          <a:solidFill>
            <a:srgbClr val="00859F"/>
          </a:solidFill>
        </p:spPr>
        <p:txBody>
          <a:bodyPr wrap="square" lIns="0" tIns="0" rIns="0" bIns="0" rtlCol="0"/>
          <a:lstStyle/>
          <a:p>
            <a:endParaRPr>
              <a:solidFill>
                <a:prstClr val="black"/>
              </a:solidFill>
              <a:latin typeface="Calibri"/>
            </a:endParaRPr>
          </a:p>
        </p:txBody>
      </p:sp>
      <p:sp>
        <p:nvSpPr>
          <p:cNvPr id="7" name="object 7"/>
          <p:cNvSpPr/>
          <p:nvPr/>
        </p:nvSpPr>
        <p:spPr>
          <a:xfrm>
            <a:off x="2210562" y="4693158"/>
            <a:ext cx="7772400" cy="753110"/>
          </a:xfrm>
          <a:custGeom>
            <a:avLst/>
            <a:gdLst/>
            <a:ahLst/>
            <a:cxnLst/>
            <a:rect l="l" t="t" r="r" b="b"/>
            <a:pathLst>
              <a:path w="7772400" h="753110">
                <a:moveTo>
                  <a:pt x="7646923" y="0"/>
                </a:moveTo>
                <a:lnTo>
                  <a:pt x="125475" y="0"/>
                </a:lnTo>
                <a:lnTo>
                  <a:pt x="76632" y="9854"/>
                </a:lnTo>
                <a:lnTo>
                  <a:pt x="36749" y="36734"/>
                </a:lnTo>
                <a:lnTo>
                  <a:pt x="9859" y="76616"/>
                </a:lnTo>
                <a:lnTo>
                  <a:pt x="0" y="125476"/>
                </a:lnTo>
                <a:lnTo>
                  <a:pt x="0" y="627380"/>
                </a:lnTo>
                <a:lnTo>
                  <a:pt x="9859" y="676239"/>
                </a:lnTo>
                <a:lnTo>
                  <a:pt x="36749" y="716121"/>
                </a:lnTo>
                <a:lnTo>
                  <a:pt x="76632" y="743001"/>
                </a:lnTo>
                <a:lnTo>
                  <a:pt x="125475" y="752856"/>
                </a:lnTo>
                <a:lnTo>
                  <a:pt x="7646923" y="752856"/>
                </a:lnTo>
                <a:lnTo>
                  <a:pt x="7695783" y="743001"/>
                </a:lnTo>
                <a:lnTo>
                  <a:pt x="7735665" y="716121"/>
                </a:lnTo>
                <a:lnTo>
                  <a:pt x="7762545" y="676239"/>
                </a:lnTo>
                <a:lnTo>
                  <a:pt x="7772400" y="627380"/>
                </a:lnTo>
                <a:lnTo>
                  <a:pt x="7772400" y="125476"/>
                </a:lnTo>
                <a:lnTo>
                  <a:pt x="7762545" y="76616"/>
                </a:lnTo>
                <a:lnTo>
                  <a:pt x="7735665" y="36734"/>
                </a:lnTo>
                <a:lnTo>
                  <a:pt x="7695783" y="9854"/>
                </a:lnTo>
                <a:lnTo>
                  <a:pt x="7646923" y="0"/>
                </a:lnTo>
                <a:close/>
              </a:path>
            </a:pathLst>
          </a:custGeom>
          <a:solidFill>
            <a:srgbClr val="00859F"/>
          </a:solidFill>
        </p:spPr>
        <p:txBody>
          <a:bodyPr wrap="square" lIns="0" tIns="0" rIns="0" bIns="0" rtlCol="0"/>
          <a:lstStyle/>
          <a:p>
            <a:endParaRPr>
              <a:solidFill>
                <a:prstClr val="black"/>
              </a:solidFill>
              <a:latin typeface="Calibri"/>
            </a:endParaRPr>
          </a:p>
        </p:txBody>
      </p:sp>
      <p:sp>
        <p:nvSpPr>
          <p:cNvPr id="8" name="object 8"/>
          <p:cNvSpPr txBox="1"/>
          <p:nvPr/>
        </p:nvSpPr>
        <p:spPr>
          <a:xfrm>
            <a:off x="2325420" y="1808098"/>
            <a:ext cx="2898140" cy="3472746"/>
          </a:xfrm>
          <a:prstGeom prst="rect">
            <a:avLst/>
          </a:prstGeom>
        </p:spPr>
        <p:txBody>
          <a:bodyPr vert="horz" wrap="square" lIns="0" tIns="0" rIns="0" bIns="0" rtlCol="0">
            <a:spAutoFit/>
          </a:bodyPr>
          <a:lstStyle/>
          <a:p>
            <a:pPr marL="15240"/>
            <a:r>
              <a:rPr sz="2400" spc="-10">
                <a:solidFill>
                  <a:srgbClr val="FFFFFF"/>
                </a:solidFill>
                <a:latin typeface="Calibri"/>
                <a:cs typeface="Calibri"/>
              </a:rPr>
              <a:t>Equity</a:t>
            </a:r>
            <a:endParaRPr sz="2400">
              <a:solidFill>
                <a:prstClr val="black"/>
              </a:solidFill>
              <a:latin typeface="Calibri"/>
              <a:cs typeface="Calibri"/>
            </a:endParaRPr>
          </a:p>
          <a:p>
            <a:pPr marL="19050" marR="177800" indent="-3810">
              <a:lnSpc>
                <a:spcPts val="8159"/>
              </a:lnSpc>
              <a:spcBef>
                <a:spcPts val="865"/>
              </a:spcBef>
            </a:pPr>
            <a:r>
              <a:rPr sz="2400" spc="-15">
                <a:solidFill>
                  <a:srgbClr val="FFFFFF"/>
                </a:solidFill>
                <a:latin typeface="Calibri"/>
                <a:cs typeface="Calibri"/>
              </a:rPr>
              <a:t>Policies </a:t>
            </a:r>
            <a:r>
              <a:rPr sz="2400">
                <a:solidFill>
                  <a:srgbClr val="FFFFFF"/>
                </a:solidFill>
                <a:latin typeface="Calibri"/>
                <a:cs typeface="Calibri"/>
              </a:rPr>
              <a:t>and </a:t>
            </a:r>
            <a:r>
              <a:rPr sz="2400" spc="-15">
                <a:solidFill>
                  <a:srgbClr val="FFFFFF"/>
                </a:solidFill>
                <a:latin typeface="Calibri"/>
                <a:cs typeface="Calibri"/>
              </a:rPr>
              <a:t>Programs  </a:t>
            </a:r>
            <a:r>
              <a:rPr sz="2400" spc="-10">
                <a:solidFill>
                  <a:srgbClr val="FFFFFF"/>
                </a:solidFill>
                <a:latin typeface="Calibri"/>
                <a:cs typeface="Calibri"/>
              </a:rPr>
              <a:t>Partnerships</a:t>
            </a:r>
            <a:endParaRPr sz="2400">
              <a:solidFill>
                <a:prstClr val="black"/>
              </a:solidFill>
              <a:latin typeface="Calibri"/>
              <a:cs typeface="Calibri"/>
            </a:endParaRPr>
          </a:p>
          <a:p>
            <a:pPr>
              <a:spcBef>
                <a:spcPts val="40"/>
              </a:spcBef>
            </a:pPr>
            <a:endParaRPr sz="3350">
              <a:solidFill>
                <a:prstClr val="black"/>
              </a:solidFill>
              <a:latin typeface="Times New Roman"/>
              <a:cs typeface="Times New Roman"/>
            </a:endParaRPr>
          </a:p>
          <a:p>
            <a:pPr marL="12700"/>
            <a:r>
              <a:rPr sz="2400" spc="-5">
                <a:solidFill>
                  <a:srgbClr val="FFFFFF"/>
                </a:solidFill>
                <a:latin typeface="Calibri"/>
                <a:cs typeface="Calibri"/>
              </a:rPr>
              <a:t>Regional</a:t>
            </a:r>
            <a:r>
              <a:rPr sz="2400" spc="-65">
                <a:solidFill>
                  <a:srgbClr val="FFFFFF"/>
                </a:solidFill>
                <a:latin typeface="Calibri"/>
                <a:cs typeface="Calibri"/>
              </a:rPr>
              <a:t> </a:t>
            </a:r>
            <a:r>
              <a:rPr sz="2400" spc="-15">
                <a:solidFill>
                  <a:srgbClr val="FFFFFF"/>
                </a:solidFill>
                <a:latin typeface="Calibri"/>
                <a:cs typeface="Calibri"/>
              </a:rPr>
              <a:t>Conversations</a:t>
            </a:r>
            <a:endParaRPr sz="2400">
              <a:solidFill>
                <a:prstClr val="black"/>
              </a:solidFill>
              <a:latin typeface="Calibri"/>
              <a:cs typeface="Calibri"/>
            </a:endParaRPr>
          </a:p>
        </p:txBody>
      </p:sp>
      <p:sp>
        <p:nvSpPr>
          <p:cNvPr id="9" name="object 9"/>
          <p:cNvSpPr txBox="1">
            <a:spLocks noGrp="1"/>
          </p:cNvSpPr>
          <p:nvPr>
            <p:ph type="sldNum" sz="quarter" idx="7"/>
          </p:nvPr>
        </p:nvSpPr>
        <p:spPr>
          <a:xfrm>
            <a:off x="14004712" y="6383224"/>
            <a:ext cx="137160" cy="156068"/>
          </a:xfrm>
          <a:prstGeom prst="rect">
            <a:avLst/>
          </a:prstGeom>
        </p:spPr>
        <p:txBody>
          <a:bodyPr vert="horz" wrap="square" lIns="0" tIns="0" rIns="0" bIns="0" rtlCol="0">
            <a:spAutoFit/>
          </a:bodyPr>
          <a:lstStyle/>
          <a:p>
            <a:pPr marL="12700">
              <a:lnSpc>
                <a:spcPts val="1240"/>
              </a:lnSpc>
            </a:pPr>
            <a:fld id="{81D60167-4931-47E6-BA6A-407CBD079E47}" type="slidenum">
              <a:rPr dirty="0">
                <a:solidFill>
                  <a:prstClr val="white"/>
                </a:solidFill>
              </a:rPr>
              <a:pPr marL="12700">
                <a:lnSpc>
                  <a:spcPts val="1240"/>
                </a:lnSpc>
              </a:pPr>
              <a:t>9</a:t>
            </a:fld>
            <a:endParaRPr>
              <a:solidFill>
                <a:prstClr val="white"/>
              </a:solidFill>
            </a:endParaRP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epth">
  <a:themeElements>
    <a:clrScheme name="Depth">
      <a:dk1>
        <a:sysClr val="windowText" lastClr="000000"/>
      </a:dk1>
      <a:lt1>
        <a:sysClr val="window" lastClr="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Depth">
      <a:maj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w="19050">
          <a:solidFill>
            <a:schemeClr val="tx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defRPr dirty="0" smtClean="0">
            <a:latin typeface="Hyundai Sans Head" panose="020B0504040000000000" pitchFamily="34" charset="0"/>
            <a:ea typeface="Hyundai Sans Head" panose="020B0504040000000000" pitchFamily="34" charset="0"/>
          </a:defRPr>
        </a:defPPr>
      </a:lstStyle>
    </a:txDef>
  </a:objectDefaults>
  <a:extraClrSchemeLst/>
  <a:extLst>
    <a:ext uri="{05A4C25C-085E-4340-85A3-A5531E510DB2}">
      <thm15:themeFamily xmlns:thm15="http://schemas.microsoft.com/office/thememl/2012/main" name="Depth" id="{7BEAFC2A-325C-49C4-AC08-2B765DA903F9}" vid="{1735E755-43E6-43AA-ABA2-C989ECC79AF5}"/>
    </a:ext>
  </a:extLst>
</a:theme>
</file>

<file path=ppt/theme/theme3.xml><?xml version="1.0" encoding="utf-8"?>
<a:theme xmlns:a="http://schemas.openxmlformats.org/drawingml/2006/main" name="2021 CAI Master">
  <a:themeElements>
    <a:clrScheme name="CAM 2022">
      <a:dk1>
        <a:srgbClr val="58595B"/>
      </a:dk1>
      <a:lt1>
        <a:srgbClr val="FFFFFF"/>
      </a:lt1>
      <a:dk2>
        <a:srgbClr val="808285"/>
      </a:dk2>
      <a:lt2>
        <a:srgbClr val="007988"/>
      </a:lt2>
      <a:accent1>
        <a:srgbClr val="F99D20"/>
      </a:accent1>
      <a:accent2>
        <a:srgbClr val="FCB824"/>
      </a:accent2>
      <a:accent3>
        <a:srgbClr val="0AC5C2"/>
      </a:accent3>
      <a:accent4>
        <a:srgbClr val="ADC637"/>
      </a:accent4>
      <a:accent5>
        <a:srgbClr val="015087"/>
      </a:accent5>
      <a:accent6>
        <a:srgbClr val="69C3FC"/>
      </a:accent6>
      <a:hlink>
        <a:srgbClr val="058EE2"/>
      </a:hlink>
      <a:folHlink>
        <a:srgbClr val="058EE2"/>
      </a:folHlink>
    </a:clrScheme>
    <a:fontScheme name="Corbel">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w="12700" cap="flat">
          <a:noFill/>
          <a:miter lim="400000"/>
        </a:ln>
        <a:effectLst/>
        <a:extLst>
          <a:ext uri="{C572A759-6A51-4108-AA02-DFA0A04FC94B}">
            <ma14:wrappingTextBoxFlag xmlns:ma14="http://schemas.microsoft.com/office/mac/drawingml/2011/main" xmlns="" val="1"/>
          </a:ext>
        </a:extLst>
      </a:spPr>
      <a:bodyPr wrap="square" lIns="36285" tIns="36285" rIns="36285" bIns="36285" numCol="1" rtlCol="0" anchor="ctr">
        <a:noAutofit/>
      </a:bodyPr>
      <a:lstStyle>
        <a:defPPr algn="ctr" defTabSz="410662" fontAlgn="auto" hangingPunct="0">
          <a:lnSpc>
            <a:spcPct val="80000"/>
          </a:lnSpc>
          <a:spcBef>
            <a:spcPts val="0"/>
          </a:spcBef>
          <a:spcAft>
            <a:spcPts val="0"/>
          </a:spcAft>
          <a:defRPr sz="1800" b="0" i="1" dirty="0">
            <a:solidFill>
              <a:srgbClr val="FFFFFF"/>
            </a:solidFill>
            <a:latin typeface="Arial"/>
            <a:ea typeface="Calibri"/>
            <a:cs typeface="Arial"/>
          </a:defRPr>
        </a:defPPr>
      </a:lstStyle>
    </a:spDef>
    <a:lnDef>
      <a:spPr>
        <a:ln>
          <a:solidFill>
            <a:schemeClr val="bg1"/>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935851_CAI_2022 PPT Template-Dark" id="{CC203FE7-15BA-AA41-AFC4-68C34E1F10FA}" vid="{E56A79D4-C040-1744-B13F-021FDABDE213}"/>
    </a:ext>
  </a:extLst>
</a:theme>
</file>

<file path=ppt/theme/theme4.xml><?xml version="1.0" encoding="utf-8"?>
<a:theme xmlns:a="http://schemas.openxmlformats.org/drawingml/2006/main" name="1_2021 CAI Master">
  <a:themeElements>
    <a:clrScheme name="CAM 2022">
      <a:dk1>
        <a:srgbClr val="58595B"/>
      </a:dk1>
      <a:lt1>
        <a:srgbClr val="FFFFFF"/>
      </a:lt1>
      <a:dk2>
        <a:srgbClr val="808285"/>
      </a:dk2>
      <a:lt2>
        <a:srgbClr val="007988"/>
      </a:lt2>
      <a:accent1>
        <a:srgbClr val="F99D20"/>
      </a:accent1>
      <a:accent2>
        <a:srgbClr val="FCB824"/>
      </a:accent2>
      <a:accent3>
        <a:srgbClr val="0AC5C2"/>
      </a:accent3>
      <a:accent4>
        <a:srgbClr val="ADC637"/>
      </a:accent4>
      <a:accent5>
        <a:srgbClr val="015087"/>
      </a:accent5>
      <a:accent6>
        <a:srgbClr val="69C3FC"/>
      </a:accent6>
      <a:hlink>
        <a:srgbClr val="058EE2"/>
      </a:hlink>
      <a:folHlink>
        <a:srgbClr val="058EE2"/>
      </a:folHlink>
    </a:clrScheme>
    <a:fontScheme name="Corbel">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w="12700" cap="flat">
          <a:noFill/>
          <a:miter lim="400000"/>
        </a:ln>
        <a:effectLst/>
        <a:extLst>
          <a:ext uri="{C572A759-6A51-4108-AA02-DFA0A04FC94B}">
            <ma14:wrappingTextBoxFlag xmlns="" xmlns:ma14="http://schemas.microsoft.com/office/mac/drawingml/2011/main" val="1"/>
          </a:ext>
        </a:extLst>
      </a:spPr>
      <a:bodyPr wrap="square" lIns="36285" tIns="36285" rIns="36285" bIns="36285" numCol="1" rtlCol="0" anchor="ctr">
        <a:noAutofit/>
      </a:bodyPr>
      <a:lstStyle>
        <a:defPPr algn="ctr" defTabSz="410662" fontAlgn="auto" hangingPunct="0">
          <a:lnSpc>
            <a:spcPct val="80000"/>
          </a:lnSpc>
          <a:spcBef>
            <a:spcPts val="0"/>
          </a:spcBef>
          <a:spcAft>
            <a:spcPts val="0"/>
          </a:spcAft>
          <a:defRPr sz="1800" b="0" i="1" dirty="0">
            <a:solidFill>
              <a:srgbClr val="FFFFFF"/>
            </a:solidFill>
            <a:latin typeface="Arial"/>
            <a:ea typeface="Calibri"/>
            <a:cs typeface="Arial"/>
          </a:defRPr>
        </a:defPPr>
      </a:lstStyle>
    </a:spDef>
    <a:lnDef>
      <a:spPr>
        <a:ln w="12700">
          <a:solidFill>
            <a:schemeClr val="bg2"/>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935851_CAI_2022 PPT Template-Dark" id="{CC203FE7-15BA-AA41-AFC4-68C34E1F10FA}" vid="{E56A79D4-C040-1744-B13F-021FDABDE213}"/>
    </a:ext>
  </a:extLst>
</a:theme>
</file>

<file path=ppt/theme/theme5.xml><?xml version="1.0" encoding="utf-8"?>
<a:theme xmlns:a="http://schemas.openxmlformats.org/drawingml/2006/main" name="CAFE-2021">
  <a:themeElements>
    <a:clrScheme name="CAFE21 Colors">
      <a:dk1>
        <a:srgbClr val="0B3B60"/>
      </a:dk1>
      <a:lt1>
        <a:srgbClr val="FFFFFF"/>
      </a:lt1>
      <a:dk2>
        <a:srgbClr val="0B3B60"/>
      </a:dk2>
      <a:lt2>
        <a:srgbClr val="A7A9AB"/>
      </a:lt2>
      <a:accent1>
        <a:srgbClr val="1D56A7"/>
      </a:accent1>
      <a:accent2>
        <a:srgbClr val="1D88A7"/>
      </a:accent2>
      <a:accent3>
        <a:srgbClr val="1DA768"/>
      </a:accent3>
      <a:accent4>
        <a:srgbClr val="AAD730"/>
      </a:accent4>
      <a:accent5>
        <a:srgbClr val="BC1E7F"/>
      </a:accent5>
      <a:accent6>
        <a:srgbClr val="00518A"/>
      </a:accent6>
      <a:hlink>
        <a:srgbClr val="FF9E1A"/>
      </a:hlink>
      <a:folHlink>
        <a:srgbClr val="A7A9AB"/>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AFE21-OEMNext-Template-v2.pptx" id="{8E3A5EE0-D793-F341-BA61-9B0936013C42}" vid="{0AA8D13A-164E-DC47-813C-9587512B8DD6}"/>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447B"/>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Southern Company Template_basic_final">
  <a:themeElements>
    <a:clrScheme name="SO green family">
      <a:dk1>
        <a:srgbClr val="000000"/>
      </a:dk1>
      <a:lt1>
        <a:srgbClr val="FFFFFF"/>
      </a:lt1>
      <a:dk2>
        <a:srgbClr val="00591D"/>
      </a:dk2>
      <a:lt2>
        <a:srgbClr val="E8E8E8"/>
      </a:lt2>
      <a:accent1>
        <a:srgbClr val="B2D234"/>
      </a:accent1>
      <a:accent2>
        <a:srgbClr val="519736"/>
      </a:accent2>
      <a:accent3>
        <a:srgbClr val="00BCF1"/>
      </a:accent3>
      <a:accent4>
        <a:srgbClr val="007DB9"/>
      </a:accent4>
      <a:accent5>
        <a:srgbClr val="003A5D"/>
      </a:accent5>
      <a:accent6>
        <a:srgbClr val="EC1C24"/>
      </a:accent6>
      <a:hlink>
        <a:srgbClr val="519736"/>
      </a:hlink>
      <a:folHlink>
        <a:srgbClr val="00591D"/>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9525" cmpd="sng">
          <a:solidFill>
            <a:schemeClr val="bg2"/>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GPC_presentation_wide_template-A_Green" id="{266ACB56-2A37-FC41-AAF1-B70EE4A6F4E7}" vid="{B005486A-FC0E-5E49-AE84-8B23E99B1632}"/>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1E23BB908C2DB418F6D59CDB87BCA83" ma:contentTypeVersion="13" ma:contentTypeDescription="Create a new document." ma:contentTypeScope="" ma:versionID="bcd16c8114dd2e957ad4b5d906a96181">
  <xsd:schema xmlns:xsd="http://www.w3.org/2001/XMLSchema" xmlns:xs="http://www.w3.org/2001/XMLSchema" xmlns:p="http://schemas.microsoft.com/office/2006/metadata/properties" xmlns:ns2="418a8f8c-ce0d-48d8-8a76-be474dae626d" xmlns:ns3="2807dd91-300b-400b-b5bb-8832f2b102ee" xmlns:ns4="95f89b12-1346-45e9-902e-7e6310bb5b9b" targetNamespace="http://schemas.microsoft.com/office/2006/metadata/properties" ma:root="true" ma:fieldsID="7ec25c50bb2ab8df9f9be48e9f938e8d" ns2:_="" ns3:_="" ns4:_="">
    <xsd:import namespace="418a8f8c-ce0d-48d8-8a76-be474dae626d"/>
    <xsd:import namespace="2807dd91-300b-400b-b5bb-8832f2b102ee"/>
    <xsd:import namespace="95f89b12-1346-45e9-902e-7e6310bb5b9b"/>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4:TaxCatchAll" minOccurs="0"/>
                <xsd:element ref="ns2:MediaServiceDateTaken" minOccurs="0"/>
                <xsd:element ref="ns2:MediaServiceGenerationTime" minOccurs="0"/>
                <xsd:element ref="ns2:MediaServiceEventHashCode" minOccurs="0"/>
                <xsd:element ref="ns2:MediaServiceOCR"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18a8f8c-ce0d-48d8-8a76-be474dae626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b928028b-1cc5-45ee-9164-1a2f8d0dcd5d"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ternalName="MediaServiceDateTake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2807dd91-300b-400b-b5bb-8832f2b102ee"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5f89b12-1346-45e9-902e-7e6310bb5b9b"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e1ba8519-c2b2-4db1-b213-c9141d6387d6}" ma:internalName="TaxCatchAll" ma:showField="CatchAllData" ma:web="2807dd91-300b-400b-b5bb-8832f2b102e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F190206-CB77-4C69-8A36-8326C83A88F3}">
  <ds:schemaRefs>
    <ds:schemaRef ds:uri="2807dd91-300b-400b-b5bb-8832f2b102ee"/>
    <ds:schemaRef ds:uri="418a8f8c-ce0d-48d8-8a76-be474dae626d"/>
    <ds:schemaRef ds:uri="95f89b12-1346-45e9-902e-7e6310bb5b9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77AC5425-6B29-4E4F-9887-2105C6BEE15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2718</Words>
  <Application>Microsoft Office PowerPoint</Application>
  <PresentationFormat>Widescreen</PresentationFormat>
  <Paragraphs>497</Paragraphs>
  <Slides>41</Slides>
  <Notes>27</Notes>
  <HiddenSlides>0</HiddenSlides>
  <MMClips>0</MMClips>
  <ScaleCrop>false</ScaleCrop>
  <HeadingPairs>
    <vt:vector size="8" baseType="variant">
      <vt:variant>
        <vt:lpstr>Fonts Used</vt:lpstr>
      </vt:variant>
      <vt:variant>
        <vt:i4>21</vt:i4>
      </vt:variant>
      <vt:variant>
        <vt:lpstr>Theme</vt:lpstr>
      </vt:variant>
      <vt:variant>
        <vt:i4>7</vt:i4>
      </vt:variant>
      <vt:variant>
        <vt:lpstr>Embedded OLE Servers</vt:lpstr>
      </vt:variant>
      <vt:variant>
        <vt:i4>1</vt:i4>
      </vt:variant>
      <vt:variant>
        <vt:lpstr>Slide Titles</vt:lpstr>
      </vt:variant>
      <vt:variant>
        <vt:i4>41</vt:i4>
      </vt:variant>
    </vt:vector>
  </HeadingPairs>
  <TitlesOfParts>
    <vt:vector size="70" baseType="lpstr">
      <vt:lpstr>Hyundai Sans Head</vt:lpstr>
      <vt:lpstr>Hyundai Sans Head Light</vt:lpstr>
      <vt:lpstr>Hyundai Sans Head Medium</vt:lpstr>
      <vt:lpstr>Hyundai Sans Head Office Light</vt:lpstr>
      <vt:lpstr>Hyundai Sans Text</vt:lpstr>
      <vt:lpstr>Hyundai Sans Text Office</vt:lpstr>
      <vt:lpstr>System Font Regular</vt:lpstr>
      <vt:lpstr>Arial</vt:lpstr>
      <vt:lpstr>Arial Black</vt:lpstr>
      <vt:lpstr>Arial Narrow</vt:lpstr>
      <vt:lpstr>Calibri</vt:lpstr>
      <vt:lpstr>Calibri Light</vt:lpstr>
      <vt:lpstr>Corbel</vt:lpstr>
      <vt:lpstr>Rockwell</vt:lpstr>
      <vt:lpstr>Segoe UI</vt:lpstr>
      <vt:lpstr>Segoe UI Black</vt:lpstr>
      <vt:lpstr>Segoe UI Semibold</vt:lpstr>
      <vt:lpstr>Segoe UI Semilight</vt:lpstr>
      <vt:lpstr>Times New Roman</vt:lpstr>
      <vt:lpstr>Trebuchet MS</vt:lpstr>
      <vt:lpstr>Wingdings</vt:lpstr>
      <vt:lpstr>1_Office Theme</vt:lpstr>
      <vt:lpstr>Depth</vt:lpstr>
      <vt:lpstr>2021 CAI Master</vt:lpstr>
      <vt:lpstr>1_2021 CAI Master</vt:lpstr>
      <vt:lpstr>CAFE-2021</vt:lpstr>
      <vt:lpstr>Office Theme</vt:lpstr>
      <vt:lpstr>Southern Company Template_basic_final</vt:lpstr>
      <vt:lpstr>think-cell Slide</vt:lpstr>
      <vt:lpstr>PowerPoint Presentation</vt:lpstr>
      <vt:lpstr>PowerPoint Presentation</vt:lpstr>
      <vt:lpstr>Ask Questions</vt:lpstr>
      <vt:lpstr>Connect ATL</vt:lpstr>
      <vt:lpstr>PowerPoint Presentation</vt:lpstr>
      <vt:lpstr>  Areas of Work </vt:lpstr>
      <vt:lpstr>SEEA Region</vt:lpstr>
      <vt:lpstr>Energy Efficient Transportation – Goals</vt:lpstr>
      <vt:lpstr>Energy Efficient Transportation – Opportunities</vt:lpstr>
      <vt:lpstr>Equity</vt:lpstr>
      <vt:lpstr>Policy &amp; Programs</vt:lpstr>
      <vt:lpstr>Partnerships</vt:lpstr>
      <vt:lpstr>Regional Conversations</vt:lpstr>
      <vt:lpstr>Thank You</vt:lpstr>
      <vt:lpstr>Georgia Power Electric Transportation</vt:lpstr>
      <vt:lpstr>Electric Vehicle Options Increasing </vt:lpstr>
      <vt:lpstr>More Commercial Options, too</vt:lpstr>
      <vt:lpstr>Many more charging stations needed by 2030</vt:lpstr>
      <vt:lpstr>PowerPoint Presentation</vt:lpstr>
      <vt:lpstr>PowerPoint Presentation</vt:lpstr>
      <vt:lpstr>PowerPoint Presentation</vt:lpstr>
      <vt:lpstr>PowerPoint Presentation</vt:lpstr>
      <vt:lpstr>Hyundai’s North American Presence</vt:lpstr>
      <vt:lpstr>Hyundai EV Plant Coming to Georgia</vt:lpstr>
      <vt:lpstr>PowerPoint Presentation</vt:lpstr>
      <vt:lpstr>Hyundai’s Commitment to Vehicle Electrification</vt:lpstr>
      <vt:lpstr>PowerPoint Presentation</vt:lpstr>
      <vt:lpstr>PowerPoint Presentation</vt:lpstr>
      <vt:lpstr>PowerPoint Presentation</vt:lpstr>
      <vt:lpstr>Electrification </vt:lpstr>
      <vt:lpstr>The Electric Future is Here</vt:lpstr>
      <vt:lpstr>PowerPoint Presentation</vt:lpstr>
      <vt:lpstr>Cox Automotive Research Finds</vt:lpstr>
      <vt:lpstr>Desired Battery Range Among Considers Has Increased</vt:lpstr>
      <vt:lpstr>CONSIDERERS EXPECT TO CHARGE FASTER BY OVER 30 MINS…</vt:lpstr>
      <vt:lpstr>Consumer Tipping Point </vt:lpstr>
      <vt:lpstr>Consideration Increases with Battery Certificate</vt:lpstr>
      <vt:lpstr>Protecting our planet starts with building innovative end-to-end battery solutions.</vt:lpstr>
      <vt:lpstr>PowerPoint Presentation</vt:lpstr>
      <vt:lpstr>Battery Health</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Olivia Haas</dc:creator>
  <cp:lastModifiedBy>Kofi Wakhisi</cp:lastModifiedBy>
  <cp:revision>2</cp:revision>
  <dcterms:created xsi:type="dcterms:W3CDTF">2022-08-22T13:17:16Z</dcterms:created>
  <dcterms:modified xsi:type="dcterms:W3CDTF">2022-08-25T13:40:37Z</dcterms:modified>
</cp:coreProperties>
</file>