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0" r:id="rId3"/>
  </p:sldMasterIdLst>
  <p:notesMasterIdLst>
    <p:notesMasterId r:id="rId14"/>
  </p:notesMasterIdLst>
  <p:sldIdLst>
    <p:sldId id="377" r:id="rId4"/>
    <p:sldId id="378" r:id="rId5"/>
    <p:sldId id="379" r:id="rId6"/>
    <p:sldId id="380" r:id="rId7"/>
    <p:sldId id="354" r:id="rId8"/>
    <p:sldId id="369" r:id="rId9"/>
    <p:sldId id="370" r:id="rId10"/>
    <p:sldId id="371" r:id="rId11"/>
    <p:sldId id="372" r:id="rId12"/>
    <p:sldId id="373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945"/>
    <a:srgbClr val="F08C1E"/>
    <a:srgbClr val="0062A9"/>
    <a:srgbClr val="595959"/>
    <a:srgbClr val="ED7D31"/>
    <a:srgbClr val="FFC000"/>
    <a:srgbClr val="E6E6E6"/>
    <a:srgbClr val="838383"/>
    <a:srgbClr val="F5CADE"/>
    <a:srgbClr val="DFF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5651BD-5091-44AE-B3C6-50BA37135775}" v="90" dt="2023-07-14T05:17:24.0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264" autoAdjust="0"/>
  </p:normalViewPr>
  <p:slideViewPr>
    <p:cSldViewPr snapToGrid="0">
      <p:cViewPr varScale="1">
        <p:scale>
          <a:sx n="116" d="100"/>
          <a:sy n="116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Douse" userId="5b321058-7459-4aa1-8fc9-c029d75ad10d" providerId="ADAL" clId="{595651BD-5091-44AE-B3C6-50BA37135775}"/>
    <pc:docChg chg="undo redo custSel addSld delSld modSld sldOrd">
      <pc:chgData name="Sidney Douse" userId="5b321058-7459-4aa1-8fc9-c029d75ad10d" providerId="ADAL" clId="{595651BD-5091-44AE-B3C6-50BA37135775}" dt="2023-07-14T05:21:47.699" v="6662" actId="404"/>
      <pc:docMkLst>
        <pc:docMk/>
      </pc:docMkLst>
      <pc:sldChg chg="del">
        <pc:chgData name="Sidney Douse" userId="5b321058-7459-4aa1-8fc9-c029d75ad10d" providerId="ADAL" clId="{595651BD-5091-44AE-B3C6-50BA37135775}" dt="2023-07-12T21:32:54.412" v="0" actId="2696"/>
        <pc:sldMkLst>
          <pc:docMk/>
          <pc:sldMk cId="3927648552" sldId="256"/>
        </pc:sldMkLst>
      </pc:sldChg>
      <pc:sldChg chg="addSp delSp modSp add del mod">
        <pc:chgData name="Sidney Douse" userId="5b321058-7459-4aa1-8fc9-c029d75ad10d" providerId="ADAL" clId="{595651BD-5091-44AE-B3C6-50BA37135775}" dt="2023-07-14T05:11:39.765" v="6592" actId="2696"/>
        <pc:sldMkLst>
          <pc:docMk/>
          <pc:sldMk cId="2111973712" sldId="266"/>
        </pc:sldMkLst>
        <pc:spChg chg="del">
          <ac:chgData name="Sidney Douse" userId="5b321058-7459-4aa1-8fc9-c029d75ad10d" providerId="ADAL" clId="{595651BD-5091-44AE-B3C6-50BA37135775}" dt="2023-07-14T04:39:18.491" v="6419" actId="478"/>
          <ac:spMkLst>
            <pc:docMk/>
            <pc:sldMk cId="2111973712" sldId="266"/>
            <ac:spMk id="2" creationId="{5657E066-F531-DAB4-987A-255E4C193E4F}"/>
          </ac:spMkLst>
        </pc:spChg>
        <pc:spChg chg="del">
          <ac:chgData name="Sidney Douse" userId="5b321058-7459-4aa1-8fc9-c029d75ad10d" providerId="ADAL" clId="{595651BD-5091-44AE-B3C6-50BA37135775}" dt="2023-07-14T04:39:12.606" v="6417" actId="478"/>
          <ac:spMkLst>
            <pc:docMk/>
            <pc:sldMk cId="2111973712" sldId="266"/>
            <ac:spMk id="3" creationId="{9FD0C286-275A-A7EB-EDF2-4AA962BB544A}"/>
          </ac:spMkLst>
        </pc:spChg>
        <pc:spChg chg="add del mod">
          <ac:chgData name="Sidney Douse" userId="5b321058-7459-4aa1-8fc9-c029d75ad10d" providerId="ADAL" clId="{595651BD-5091-44AE-B3C6-50BA37135775}" dt="2023-07-14T04:39:15.628" v="6418" actId="478"/>
          <ac:spMkLst>
            <pc:docMk/>
            <pc:sldMk cId="2111973712" sldId="266"/>
            <ac:spMk id="5" creationId="{0929AF61-4F37-C182-524B-181F0984D166}"/>
          </ac:spMkLst>
        </pc:spChg>
        <pc:spChg chg="add del mod">
          <ac:chgData name="Sidney Douse" userId="5b321058-7459-4aa1-8fc9-c029d75ad10d" providerId="ADAL" clId="{595651BD-5091-44AE-B3C6-50BA37135775}" dt="2023-07-14T04:39:20.492" v="6420" actId="478"/>
          <ac:spMkLst>
            <pc:docMk/>
            <pc:sldMk cId="2111973712" sldId="266"/>
            <ac:spMk id="7" creationId="{2D0E4B43-62F5-224D-0A7B-E1D71D9C79A5}"/>
          </ac:spMkLst>
        </pc:spChg>
        <pc:spChg chg="add mod">
          <ac:chgData name="Sidney Douse" userId="5b321058-7459-4aa1-8fc9-c029d75ad10d" providerId="ADAL" clId="{595651BD-5091-44AE-B3C6-50BA37135775}" dt="2023-07-14T04:46:24.827" v="6442"/>
          <ac:spMkLst>
            <pc:docMk/>
            <pc:sldMk cId="2111973712" sldId="266"/>
            <ac:spMk id="8" creationId="{707891BD-5319-5927-BABE-A34805A15C20}"/>
          </ac:spMkLst>
        </pc:spChg>
        <pc:spChg chg="add mod">
          <ac:chgData name="Sidney Douse" userId="5b321058-7459-4aa1-8fc9-c029d75ad10d" providerId="ADAL" clId="{595651BD-5091-44AE-B3C6-50BA37135775}" dt="2023-07-14T04:46:32.484" v="6443" actId="1076"/>
          <ac:spMkLst>
            <pc:docMk/>
            <pc:sldMk cId="2111973712" sldId="266"/>
            <ac:spMk id="9" creationId="{17F0F2D6-B0BF-B120-D376-CFF730DABEEF}"/>
          </ac:spMkLst>
        </pc:spChg>
      </pc:sldChg>
      <pc:sldChg chg="del">
        <pc:chgData name="Sidney Douse" userId="5b321058-7459-4aa1-8fc9-c029d75ad10d" providerId="ADAL" clId="{595651BD-5091-44AE-B3C6-50BA37135775}" dt="2023-07-12T21:32:54.412" v="0" actId="2696"/>
        <pc:sldMkLst>
          <pc:docMk/>
          <pc:sldMk cId="2605326986" sldId="340"/>
        </pc:sldMkLst>
      </pc:sldChg>
      <pc:sldChg chg="del">
        <pc:chgData name="Sidney Douse" userId="5b321058-7459-4aa1-8fc9-c029d75ad10d" providerId="ADAL" clId="{595651BD-5091-44AE-B3C6-50BA37135775}" dt="2023-07-12T21:32:54.412" v="0" actId="2696"/>
        <pc:sldMkLst>
          <pc:docMk/>
          <pc:sldMk cId="4043348861" sldId="344"/>
        </pc:sldMkLst>
      </pc:sldChg>
      <pc:sldChg chg="del">
        <pc:chgData name="Sidney Douse" userId="5b321058-7459-4aa1-8fc9-c029d75ad10d" providerId="ADAL" clId="{595651BD-5091-44AE-B3C6-50BA37135775}" dt="2023-07-12T21:32:54.412" v="0" actId="2696"/>
        <pc:sldMkLst>
          <pc:docMk/>
          <pc:sldMk cId="1859966470" sldId="349"/>
        </pc:sldMkLst>
      </pc:sldChg>
      <pc:sldChg chg="addSp modSp del mod">
        <pc:chgData name="Sidney Douse" userId="5b321058-7459-4aa1-8fc9-c029d75ad10d" providerId="ADAL" clId="{595651BD-5091-44AE-B3C6-50BA37135775}" dt="2023-07-14T04:39:00.525" v="6416" actId="2696"/>
        <pc:sldMkLst>
          <pc:docMk/>
          <pc:sldMk cId="3897463716" sldId="352"/>
        </pc:sldMkLst>
        <pc:spChg chg="add mod">
          <ac:chgData name="Sidney Douse" userId="5b321058-7459-4aa1-8fc9-c029d75ad10d" providerId="ADAL" clId="{595651BD-5091-44AE-B3C6-50BA37135775}" dt="2023-07-14T04:36:18.581" v="6404" actId="12"/>
          <ac:spMkLst>
            <pc:docMk/>
            <pc:sldMk cId="3897463716" sldId="352"/>
            <ac:spMk id="2" creationId="{341538C1-42F3-E47B-2291-99365C714140}"/>
          </ac:spMkLst>
        </pc:spChg>
        <pc:spChg chg="mod">
          <ac:chgData name="Sidney Douse" userId="5b321058-7459-4aa1-8fc9-c029d75ad10d" providerId="ADAL" clId="{595651BD-5091-44AE-B3C6-50BA37135775}" dt="2023-07-14T00:33:07.657" v="3308" actId="207"/>
          <ac:spMkLst>
            <pc:docMk/>
            <pc:sldMk cId="3897463716" sldId="352"/>
            <ac:spMk id="5" creationId="{45B06324-2BF4-4BC0-9ACD-DA7181FEF8A2}"/>
          </ac:spMkLst>
        </pc:spChg>
        <pc:spChg chg="mod">
          <ac:chgData name="Sidney Douse" userId="5b321058-7459-4aa1-8fc9-c029d75ad10d" providerId="ADAL" clId="{595651BD-5091-44AE-B3C6-50BA37135775}" dt="2023-07-14T04:34:56.587" v="6286" actId="20577"/>
          <ac:spMkLst>
            <pc:docMk/>
            <pc:sldMk cId="3897463716" sldId="352"/>
            <ac:spMk id="6" creationId="{0056C7AD-8C4D-402E-80A5-7D5298B835F3}"/>
          </ac:spMkLst>
        </pc:spChg>
        <pc:spChg chg="mod">
          <ac:chgData name="Sidney Douse" userId="5b321058-7459-4aa1-8fc9-c029d75ad10d" providerId="ADAL" clId="{595651BD-5091-44AE-B3C6-50BA37135775}" dt="2023-07-14T03:52:20.981" v="5227" actId="20577"/>
          <ac:spMkLst>
            <pc:docMk/>
            <pc:sldMk cId="3897463716" sldId="352"/>
            <ac:spMk id="7" creationId="{CC79A0D7-2143-4C61-97BD-BAFF1F1F8FF7}"/>
          </ac:spMkLst>
        </pc:spChg>
      </pc:sldChg>
      <pc:sldChg chg="del">
        <pc:chgData name="Sidney Douse" userId="5b321058-7459-4aa1-8fc9-c029d75ad10d" providerId="ADAL" clId="{595651BD-5091-44AE-B3C6-50BA37135775}" dt="2023-07-12T21:32:54.412" v="0" actId="2696"/>
        <pc:sldMkLst>
          <pc:docMk/>
          <pc:sldMk cId="607296069" sldId="353"/>
        </pc:sldMkLst>
      </pc:sldChg>
      <pc:sldChg chg="addSp delSp modSp mod">
        <pc:chgData name="Sidney Douse" userId="5b321058-7459-4aa1-8fc9-c029d75ad10d" providerId="ADAL" clId="{595651BD-5091-44AE-B3C6-50BA37135775}" dt="2023-07-13T22:19:31.434" v="1314" actId="12385"/>
        <pc:sldMkLst>
          <pc:docMk/>
          <pc:sldMk cId="1095449212" sldId="354"/>
        </pc:sldMkLst>
        <pc:spChg chg="del mod">
          <ac:chgData name="Sidney Douse" userId="5b321058-7459-4aa1-8fc9-c029d75ad10d" providerId="ADAL" clId="{595651BD-5091-44AE-B3C6-50BA37135775}" dt="2023-07-13T19:06:39.712" v="146" actId="478"/>
          <ac:spMkLst>
            <pc:docMk/>
            <pc:sldMk cId="1095449212" sldId="354"/>
            <ac:spMk id="3" creationId="{8D7FCC29-4E15-4522-8F7D-3565D9B62982}"/>
          </ac:spMkLst>
        </pc:spChg>
        <pc:spChg chg="del mod">
          <ac:chgData name="Sidney Douse" userId="5b321058-7459-4aa1-8fc9-c029d75ad10d" providerId="ADAL" clId="{595651BD-5091-44AE-B3C6-50BA37135775}" dt="2023-07-13T19:05:16.149" v="90" actId="478"/>
          <ac:spMkLst>
            <pc:docMk/>
            <pc:sldMk cId="1095449212" sldId="354"/>
            <ac:spMk id="6" creationId="{D41039F4-B5DD-4AF8-9BBB-FEE0D77285E2}"/>
          </ac:spMkLst>
        </pc:spChg>
        <pc:spChg chg="del mod">
          <ac:chgData name="Sidney Douse" userId="5b321058-7459-4aa1-8fc9-c029d75ad10d" providerId="ADAL" clId="{595651BD-5091-44AE-B3C6-50BA37135775}" dt="2023-07-13T19:05:18.038" v="91" actId="478"/>
          <ac:spMkLst>
            <pc:docMk/>
            <pc:sldMk cId="1095449212" sldId="354"/>
            <ac:spMk id="7" creationId="{4351877C-FAEF-46CD-B458-2E100E0C140E}"/>
          </ac:spMkLst>
        </pc:spChg>
        <pc:spChg chg="del mod">
          <ac:chgData name="Sidney Douse" userId="5b321058-7459-4aa1-8fc9-c029d75ad10d" providerId="ADAL" clId="{595651BD-5091-44AE-B3C6-50BA37135775}" dt="2023-07-13T19:06:31.459" v="143" actId="478"/>
          <ac:spMkLst>
            <pc:docMk/>
            <pc:sldMk cId="1095449212" sldId="354"/>
            <ac:spMk id="9" creationId="{B9CE8171-30F7-411C-8A22-8C0EBF6A9854}"/>
          </ac:spMkLst>
        </pc:spChg>
        <pc:spChg chg="del mod">
          <ac:chgData name="Sidney Douse" userId="5b321058-7459-4aa1-8fc9-c029d75ad10d" providerId="ADAL" clId="{595651BD-5091-44AE-B3C6-50BA37135775}" dt="2023-07-13T19:06:36.494" v="145" actId="478"/>
          <ac:spMkLst>
            <pc:docMk/>
            <pc:sldMk cId="1095449212" sldId="354"/>
            <ac:spMk id="10" creationId="{F67AA077-1422-4D71-90BD-40BF2D198160}"/>
          </ac:spMkLst>
        </pc:spChg>
        <pc:spChg chg="add mod">
          <ac:chgData name="Sidney Douse" userId="5b321058-7459-4aa1-8fc9-c029d75ad10d" providerId="ADAL" clId="{595651BD-5091-44AE-B3C6-50BA37135775}" dt="2023-07-13T22:16:29.968" v="1287" actId="1076"/>
          <ac:spMkLst>
            <pc:docMk/>
            <pc:sldMk cId="1095449212" sldId="354"/>
            <ac:spMk id="12" creationId="{59B9FE47-AC14-0D7A-481C-7AEDCCF4E8EA}"/>
          </ac:spMkLst>
        </pc:spChg>
        <pc:graphicFrameChg chg="add mod modGraphic">
          <ac:chgData name="Sidney Douse" userId="5b321058-7459-4aa1-8fc9-c029d75ad10d" providerId="ADAL" clId="{595651BD-5091-44AE-B3C6-50BA37135775}" dt="2023-07-13T22:19:31.434" v="1314" actId="12385"/>
          <ac:graphicFrameMkLst>
            <pc:docMk/>
            <pc:sldMk cId="1095449212" sldId="354"/>
            <ac:graphicFrameMk id="11" creationId="{114DF81C-1B56-54C3-79AE-92DE0B2CA66F}"/>
          </ac:graphicFrameMkLst>
        </pc:graphicFrameChg>
        <pc:picChg chg="del">
          <ac:chgData name="Sidney Douse" userId="5b321058-7459-4aa1-8fc9-c029d75ad10d" providerId="ADAL" clId="{595651BD-5091-44AE-B3C6-50BA37135775}" dt="2023-07-13T18:58:35.752" v="80" actId="478"/>
          <ac:picMkLst>
            <pc:docMk/>
            <pc:sldMk cId="1095449212" sldId="354"/>
            <ac:picMk id="4" creationId="{15E77134-1B92-491B-9263-5306963889CE}"/>
          </ac:picMkLst>
        </pc:picChg>
        <pc:picChg chg="mod modCrop">
          <ac:chgData name="Sidney Douse" userId="5b321058-7459-4aa1-8fc9-c029d75ad10d" providerId="ADAL" clId="{595651BD-5091-44AE-B3C6-50BA37135775}" dt="2023-07-13T19:07:46.577" v="150" actId="208"/>
          <ac:picMkLst>
            <pc:docMk/>
            <pc:sldMk cId="1095449212" sldId="354"/>
            <ac:picMk id="8" creationId="{1C45991C-4065-4D81-ACFF-8DC208316196}"/>
          </ac:picMkLst>
        </pc:picChg>
      </pc:sldChg>
      <pc:sldChg chg="del">
        <pc:chgData name="Sidney Douse" userId="5b321058-7459-4aa1-8fc9-c029d75ad10d" providerId="ADAL" clId="{595651BD-5091-44AE-B3C6-50BA37135775}" dt="2023-07-12T21:38:57.406" v="63" actId="2696"/>
        <pc:sldMkLst>
          <pc:docMk/>
          <pc:sldMk cId="701449201" sldId="355"/>
        </pc:sldMkLst>
      </pc:sldChg>
      <pc:sldChg chg="del">
        <pc:chgData name="Sidney Douse" userId="5b321058-7459-4aa1-8fc9-c029d75ad10d" providerId="ADAL" clId="{595651BD-5091-44AE-B3C6-50BA37135775}" dt="2023-07-12T21:39:04.553" v="64" actId="2696"/>
        <pc:sldMkLst>
          <pc:docMk/>
          <pc:sldMk cId="1510081093" sldId="356"/>
        </pc:sldMkLst>
      </pc:sldChg>
      <pc:sldChg chg="del">
        <pc:chgData name="Sidney Douse" userId="5b321058-7459-4aa1-8fc9-c029d75ad10d" providerId="ADAL" clId="{595651BD-5091-44AE-B3C6-50BA37135775}" dt="2023-07-12T21:39:11.606" v="65" actId="2696"/>
        <pc:sldMkLst>
          <pc:docMk/>
          <pc:sldMk cId="1807935374" sldId="357"/>
        </pc:sldMkLst>
      </pc:sldChg>
      <pc:sldChg chg="del">
        <pc:chgData name="Sidney Douse" userId="5b321058-7459-4aa1-8fc9-c029d75ad10d" providerId="ADAL" clId="{595651BD-5091-44AE-B3C6-50BA37135775}" dt="2023-07-12T21:32:54.412" v="0" actId="2696"/>
        <pc:sldMkLst>
          <pc:docMk/>
          <pc:sldMk cId="2553934960" sldId="361"/>
        </pc:sldMkLst>
      </pc:sldChg>
      <pc:sldChg chg="del">
        <pc:chgData name="Sidney Douse" userId="5b321058-7459-4aa1-8fc9-c029d75ad10d" providerId="ADAL" clId="{595651BD-5091-44AE-B3C6-50BA37135775}" dt="2023-07-14T04:32:27.408" v="6224" actId="2696"/>
        <pc:sldMkLst>
          <pc:docMk/>
          <pc:sldMk cId="4065035661" sldId="362"/>
        </pc:sldMkLst>
      </pc:sldChg>
      <pc:sldChg chg="del">
        <pc:chgData name="Sidney Douse" userId="5b321058-7459-4aa1-8fc9-c029d75ad10d" providerId="ADAL" clId="{595651BD-5091-44AE-B3C6-50BA37135775}" dt="2023-07-14T04:32:27.408" v="6224" actId="2696"/>
        <pc:sldMkLst>
          <pc:docMk/>
          <pc:sldMk cId="2108344678" sldId="363"/>
        </pc:sldMkLst>
      </pc:sldChg>
      <pc:sldChg chg="del">
        <pc:chgData name="Sidney Douse" userId="5b321058-7459-4aa1-8fc9-c029d75ad10d" providerId="ADAL" clId="{595651BD-5091-44AE-B3C6-50BA37135775}" dt="2023-07-14T04:32:27.408" v="6224" actId="2696"/>
        <pc:sldMkLst>
          <pc:docMk/>
          <pc:sldMk cId="2395012288" sldId="364"/>
        </pc:sldMkLst>
      </pc:sldChg>
      <pc:sldChg chg="modSp add del mod">
        <pc:chgData name="Sidney Douse" userId="5b321058-7459-4aa1-8fc9-c029d75ad10d" providerId="ADAL" clId="{595651BD-5091-44AE-B3C6-50BA37135775}" dt="2023-07-14T04:32:27.408" v="6224" actId="2696"/>
        <pc:sldMkLst>
          <pc:docMk/>
          <pc:sldMk cId="2004065489" sldId="365"/>
        </pc:sldMkLst>
        <pc:spChg chg="mod">
          <ac:chgData name="Sidney Douse" userId="5b321058-7459-4aa1-8fc9-c029d75ad10d" providerId="ADAL" clId="{595651BD-5091-44AE-B3C6-50BA37135775}" dt="2023-07-12T21:37:32.576" v="61" actId="20577"/>
          <ac:spMkLst>
            <pc:docMk/>
            <pc:sldMk cId="2004065489" sldId="365"/>
            <ac:spMk id="7" creationId="{4351877C-FAEF-46CD-B458-2E100E0C140E}"/>
          </ac:spMkLst>
        </pc:spChg>
        <pc:picChg chg="mod">
          <ac:chgData name="Sidney Douse" userId="5b321058-7459-4aa1-8fc9-c029d75ad10d" providerId="ADAL" clId="{595651BD-5091-44AE-B3C6-50BA37135775}" dt="2023-07-12T21:37:49.190" v="62" actId="14826"/>
          <ac:picMkLst>
            <pc:docMk/>
            <pc:sldMk cId="2004065489" sldId="365"/>
            <ac:picMk id="8" creationId="{1C45991C-4065-4D81-ACFF-8DC208316196}"/>
          </ac:picMkLst>
        </pc:picChg>
      </pc:sldChg>
      <pc:sldChg chg="del">
        <pc:chgData name="Sidney Douse" userId="5b321058-7459-4aa1-8fc9-c029d75ad10d" providerId="ADAL" clId="{595651BD-5091-44AE-B3C6-50BA37135775}" dt="2023-07-12T21:32:54.412" v="0" actId="2696"/>
        <pc:sldMkLst>
          <pc:docMk/>
          <pc:sldMk cId="3728043592" sldId="365"/>
        </pc:sldMkLst>
      </pc:sldChg>
      <pc:sldChg chg="modSp add del mod">
        <pc:chgData name="Sidney Douse" userId="5b321058-7459-4aa1-8fc9-c029d75ad10d" providerId="ADAL" clId="{595651BD-5091-44AE-B3C6-50BA37135775}" dt="2023-07-14T04:32:27.408" v="6224" actId="2696"/>
        <pc:sldMkLst>
          <pc:docMk/>
          <pc:sldMk cId="1519801572" sldId="366"/>
        </pc:sldMkLst>
        <pc:spChg chg="mod">
          <ac:chgData name="Sidney Douse" userId="5b321058-7459-4aa1-8fc9-c029d75ad10d" providerId="ADAL" clId="{595651BD-5091-44AE-B3C6-50BA37135775}" dt="2023-07-12T21:39:32.043" v="70" actId="20577"/>
          <ac:spMkLst>
            <pc:docMk/>
            <pc:sldMk cId="1519801572" sldId="366"/>
            <ac:spMk id="7" creationId="{4351877C-FAEF-46CD-B458-2E100E0C140E}"/>
          </ac:spMkLst>
        </pc:spChg>
        <pc:picChg chg="mod">
          <ac:chgData name="Sidney Douse" userId="5b321058-7459-4aa1-8fc9-c029d75ad10d" providerId="ADAL" clId="{595651BD-5091-44AE-B3C6-50BA37135775}" dt="2023-07-12T21:39:40.788" v="71" actId="14826"/>
          <ac:picMkLst>
            <pc:docMk/>
            <pc:sldMk cId="1519801572" sldId="366"/>
            <ac:picMk id="8" creationId="{1C45991C-4065-4D81-ACFF-8DC208316196}"/>
          </ac:picMkLst>
        </pc:picChg>
      </pc:sldChg>
      <pc:sldChg chg="modSp add del mod">
        <pc:chgData name="Sidney Douse" userId="5b321058-7459-4aa1-8fc9-c029d75ad10d" providerId="ADAL" clId="{595651BD-5091-44AE-B3C6-50BA37135775}" dt="2023-07-14T04:32:27.408" v="6224" actId="2696"/>
        <pc:sldMkLst>
          <pc:docMk/>
          <pc:sldMk cId="348170972" sldId="367"/>
        </pc:sldMkLst>
        <pc:spChg chg="mod">
          <ac:chgData name="Sidney Douse" userId="5b321058-7459-4aa1-8fc9-c029d75ad10d" providerId="ADAL" clId="{595651BD-5091-44AE-B3C6-50BA37135775}" dt="2023-07-12T21:41:51.020" v="74" actId="20577"/>
          <ac:spMkLst>
            <pc:docMk/>
            <pc:sldMk cId="348170972" sldId="367"/>
            <ac:spMk id="7" creationId="{4351877C-FAEF-46CD-B458-2E100E0C140E}"/>
          </ac:spMkLst>
        </pc:spChg>
        <pc:picChg chg="mod">
          <ac:chgData name="Sidney Douse" userId="5b321058-7459-4aa1-8fc9-c029d75ad10d" providerId="ADAL" clId="{595651BD-5091-44AE-B3C6-50BA37135775}" dt="2023-07-12T21:46:33.894" v="75" actId="14826"/>
          <ac:picMkLst>
            <pc:docMk/>
            <pc:sldMk cId="348170972" sldId="367"/>
            <ac:picMk id="8" creationId="{1C45991C-4065-4D81-ACFF-8DC208316196}"/>
          </ac:picMkLst>
        </pc:picChg>
      </pc:sldChg>
      <pc:sldChg chg="modSp add del">
        <pc:chgData name="Sidney Douse" userId="5b321058-7459-4aa1-8fc9-c029d75ad10d" providerId="ADAL" clId="{595651BD-5091-44AE-B3C6-50BA37135775}" dt="2023-07-14T04:32:27.408" v="6224" actId="2696"/>
        <pc:sldMkLst>
          <pc:docMk/>
          <pc:sldMk cId="1451247147" sldId="368"/>
        </pc:sldMkLst>
        <pc:picChg chg="mod">
          <ac:chgData name="Sidney Douse" userId="5b321058-7459-4aa1-8fc9-c029d75ad10d" providerId="ADAL" clId="{595651BD-5091-44AE-B3C6-50BA37135775}" dt="2023-07-12T21:47:33.223" v="77" actId="14826"/>
          <ac:picMkLst>
            <pc:docMk/>
            <pc:sldMk cId="1451247147" sldId="368"/>
            <ac:picMk id="8" creationId="{1C45991C-4065-4D81-ACFF-8DC208316196}"/>
          </ac:picMkLst>
        </pc:picChg>
      </pc:sldChg>
      <pc:sldChg chg="delSp modSp add mod">
        <pc:chgData name="Sidney Douse" userId="5b321058-7459-4aa1-8fc9-c029d75ad10d" providerId="ADAL" clId="{595651BD-5091-44AE-B3C6-50BA37135775}" dt="2023-07-13T22:31:27.469" v="1535" actId="2165"/>
        <pc:sldMkLst>
          <pc:docMk/>
          <pc:sldMk cId="122816143" sldId="369"/>
        </pc:sldMkLst>
        <pc:spChg chg="del">
          <ac:chgData name="Sidney Douse" userId="5b321058-7459-4aa1-8fc9-c029d75ad10d" providerId="ADAL" clId="{595651BD-5091-44AE-B3C6-50BA37135775}" dt="2023-07-13T22:21:38.367" v="1319" actId="478"/>
          <ac:spMkLst>
            <pc:docMk/>
            <pc:sldMk cId="122816143" sldId="369"/>
            <ac:spMk id="12" creationId="{59B9FE47-AC14-0D7A-481C-7AEDCCF4E8EA}"/>
          </ac:spMkLst>
        </pc:spChg>
        <pc:graphicFrameChg chg="modGraphic">
          <ac:chgData name="Sidney Douse" userId="5b321058-7459-4aa1-8fc9-c029d75ad10d" providerId="ADAL" clId="{595651BD-5091-44AE-B3C6-50BA37135775}" dt="2023-07-13T22:31:27.469" v="1535" actId="2165"/>
          <ac:graphicFrameMkLst>
            <pc:docMk/>
            <pc:sldMk cId="122816143" sldId="369"/>
            <ac:graphicFrameMk id="11" creationId="{114DF81C-1B56-54C3-79AE-92DE0B2CA66F}"/>
          </ac:graphicFrameMkLst>
        </pc:graphicFrameChg>
        <pc:picChg chg="mod">
          <ac:chgData name="Sidney Douse" userId="5b321058-7459-4aa1-8fc9-c029d75ad10d" providerId="ADAL" clId="{595651BD-5091-44AE-B3C6-50BA37135775}" dt="2023-07-13T22:20:04.901" v="1318" actId="14826"/>
          <ac:picMkLst>
            <pc:docMk/>
            <pc:sldMk cId="122816143" sldId="369"/>
            <ac:picMk id="8" creationId="{1C45991C-4065-4D81-ACFF-8DC208316196}"/>
          </ac:picMkLst>
        </pc:picChg>
      </pc:sldChg>
      <pc:sldChg chg="modSp add mod">
        <pc:chgData name="Sidney Douse" userId="5b321058-7459-4aa1-8fc9-c029d75ad10d" providerId="ADAL" clId="{595651BD-5091-44AE-B3C6-50BA37135775}" dt="2023-07-13T22:35:26.610" v="1614" actId="20577"/>
        <pc:sldMkLst>
          <pc:docMk/>
          <pc:sldMk cId="4225690966" sldId="370"/>
        </pc:sldMkLst>
        <pc:graphicFrameChg chg="mod modGraphic">
          <ac:chgData name="Sidney Douse" userId="5b321058-7459-4aa1-8fc9-c029d75ad10d" providerId="ADAL" clId="{595651BD-5091-44AE-B3C6-50BA37135775}" dt="2023-07-13T22:35:26.610" v="1614" actId="20577"/>
          <ac:graphicFrameMkLst>
            <pc:docMk/>
            <pc:sldMk cId="4225690966" sldId="370"/>
            <ac:graphicFrameMk id="11" creationId="{114DF81C-1B56-54C3-79AE-92DE0B2CA66F}"/>
          </ac:graphicFrameMkLst>
        </pc:graphicFrameChg>
        <pc:picChg chg="mod">
          <ac:chgData name="Sidney Douse" userId="5b321058-7459-4aa1-8fc9-c029d75ad10d" providerId="ADAL" clId="{595651BD-5091-44AE-B3C6-50BA37135775}" dt="2023-07-13T22:32:02.668" v="1537" actId="14826"/>
          <ac:picMkLst>
            <pc:docMk/>
            <pc:sldMk cId="4225690966" sldId="370"/>
            <ac:picMk id="8" creationId="{1C45991C-4065-4D81-ACFF-8DC208316196}"/>
          </ac:picMkLst>
        </pc:picChg>
      </pc:sldChg>
      <pc:sldChg chg="addSp modSp add mod">
        <pc:chgData name="Sidney Douse" userId="5b321058-7459-4aa1-8fc9-c029d75ad10d" providerId="ADAL" clId="{595651BD-5091-44AE-B3C6-50BA37135775}" dt="2023-07-13T23:39:22.123" v="2846" actId="1076"/>
        <pc:sldMkLst>
          <pc:docMk/>
          <pc:sldMk cId="1310132779" sldId="371"/>
        </pc:sldMkLst>
        <pc:spChg chg="add mod">
          <ac:chgData name="Sidney Douse" userId="5b321058-7459-4aa1-8fc9-c029d75ad10d" providerId="ADAL" clId="{595651BD-5091-44AE-B3C6-50BA37135775}" dt="2023-07-13T23:39:22.123" v="2846" actId="1076"/>
          <ac:spMkLst>
            <pc:docMk/>
            <pc:sldMk cId="1310132779" sldId="371"/>
            <ac:spMk id="3" creationId="{60FCFB68-14EC-4A72-D5F7-DB4476F0A3A4}"/>
          </ac:spMkLst>
        </pc:spChg>
        <pc:graphicFrameChg chg="mod modGraphic">
          <ac:chgData name="Sidney Douse" userId="5b321058-7459-4aa1-8fc9-c029d75ad10d" providerId="ADAL" clId="{595651BD-5091-44AE-B3C6-50BA37135775}" dt="2023-07-13T23:39:16.882" v="2845" actId="2165"/>
          <ac:graphicFrameMkLst>
            <pc:docMk/>
            <pc:sldMk cId="1310132779" sldId="371"/>
            <ac:graphicFrameMk id="11" creationId="{114DF81C-1B56-54C3-79AE-92DE0B2CA66F}"/>
          </ac:graphicFrameMkLst>
        </pc:graphicFrameChg>
        <pc:picChg chg="mod">
          <ac:chgData name="Sidney Douse" userId="5b321058-7459-4aa1-8fc9-c029d75ad10d" providerId="ADAL" clId="{595651BD-5091-44AE-B3C6-50BA37135775}" dt="2023-07-13T22:37:36.211" v="1618" actId="14826"/>
          <ac:picMkLst>
            <pc:docMk/>
            <pc:sldMk cId="1310132779" sldId="371"/>
            <ac:picMk id="8" creationId="{1C45991C-4065-4D81-ACFF-8DC208316196}"/>
          </ac:picMkLst>
        </pc:picChg>
      </pc:sldChg>
      <pc:sldChg chg="modSp add mod">
        <pc:chgData name="Sidney Douse" userId="5b321058-7459-4aa1-8fc9-c029d75ad10d" providerId="ADAL" clId="{595651BD-5091-44AE-B3C6-50BA37135775}" dt="2023-07-14T00:24:59.400" v="3225" actId="20577"/>
        <pc:sldMkLst>
          <pc:docMk/>
          <pc:sldMk cId="800504536" sldId="372"/>
        </pc:sldMkLst>
        <pc:graphicFrameChg chg="mod modGraphic">
          <ac:chgData name="Sidney Douse" userId="5b321058-7459-4aa1-8fc9-c029d75ad10d" providerId="ADAL" clId="{595651BD-5091-44AE-B3C6-50BA37135775}" dt="2023-07-14T00:24:59.400" v="3225" actId="20577"/>
          <ac:graphicFrameMkLst>
            <pc:docMk/>
            <pc:sldMk cId="800504536" sldId="372"/>
            <ac:graphicFrameMk id="11" creationId="{114DF81C-1B56-54C3-79AE-92DE0B2CA66F}"/>
          </ac:graphicFrameMkLst>
        </pc:graphicFrameChg>
      </pc:sldChg>
      <pc:sldChg chg="addSp modSp add mod modAnim">
        <pc:chgData name="Sidney Douse" userId="5b321058-7459-4aa1-8fc9-c029d75ad10d" providerId="ADAL" clId="{595651BD-5091-44AE-B3C6-50BA37135775}" dt="2023-07-14T05:15:42.871" v="6624" actId="403"/>
        <pc:sldMkLst>
          <pc:docMk/>
          <pc:sldMk cId="18880162" sldId="373"/>
        </pc:sldMkLst>
        <pc:spChg chg="add mod">
          <ac:chgData name="Sidney Douse" userId="5b321058-7459-4aa1-8fc9-c029d75ad10d" providerId="ADAL" clId="{595651BD-5091-44AE-B3C6-50BA37135775}" dt="2023-07-14T05:15:42.871" v="6624" actId="403"/>
          <ac:spMkLst>
            <pc:docMk/>
            <pc:sldMk cId="18880162" sldId="373"/>
            <ac:spMk id="4" creationId="{AD633B95-0FE2-AF05-745B-8E3DD6E3393B}"/>
          </ac:spMkLst>
        </pc:spChg>
        <pc:graphicFrameChg chg="modGraphic">
          <ac:chgData name="Sidney Douse" userId="5b321058-7459-4aa1-8fc9-c029d75ad10d" providerId="ADAL" clId="{595651BD-5091-44AE-B3C6-50BA37135775}" dt="2023-07-14T00:31:03.643" v="3305" actId="403"/>
          <ac:graphicFrameMkLst>
            <pc:docMk/>
            <pc:sldMk cId="18880162" sldId="373"/>
            <ac:graphicFrameMk id="11" creationId="{114DF81C-1B56-54C3-79AE-92DE0B2CA66F}"/>
          </ac:graphicFrameMkLst>
        </pc:graphicFrameChg>
        <pc:picChg chg="mod">
          <ac:chgData name="Sidney Douse" userId="5b321058-7459-4aa1-8fc9-c029d75ad10d" providerId="ADAL" clId="{595651BD-5091-44AE-B3C6-50BA37135775}" dt="2023-07-14T00:31:18.574" v="3306" actId="14826"/>
          <ac:picMkLst>
            <pc:docMk/>
            <pc:sldMk cId="18880162" sldId="373"/>
            <ac:picMk id="8" creationId="{1C45991C-4065-4D81-ACFF-8DC208316196}"/>
          </ac:picMkLst>
        </pc:picChg>
      </pc:sldChg>
      <pc:sldChg chg="addSp delSp modSp add del mod">
        <pc:chgData name="Sidney Douse" userId="5b321058-7459-4aa1-8fc9-c029d75ad10d" providerId="ADAL" clId="{595651BD-5091-44AE-B3C6-50BA37135775}" dt="2023-07-14T04:45:35.347" v="6441" actId="2696"/>
        <pc:sldMkLst>
          <pc:docMk/>
          <pc:sldMk cId="3497943295" sldId="374"/>
        </pc:sldMkLst>
        <pc:spChg chg="add mod">
          <ac:chgData name="Sidney Douse" userId="5b321058-7459-4aa1-8fc9-c029d75ad10d" providerId="ADAL" clId="{595651BD-5091-44AE-B3C6-50BA37135775}" dt="2023-07-14T03:51:08.972" v="5142"/>
          <ac:spMkLst>
            <pc:docMk/>
            <pc:sldMk cId="3497943295" sldId="374"/>
            <ac:spMk id="2" creationId="{58EE83E4-3ABA-1342-E18F-62D1975F2FF0}"/>
          </ac:spMkLst>
        </pc:spChg>
        <pc:spChg chg="del mod">
          <ac:chgData name="Sidney Douse" userId="5b321058-7459-4aa1-8fc9-c029d75ad10d" providerId="ADAL" clId="{595651BD-5091-44AE-B3C6-50BA37135775}" dt="2023-07-14T03:51:07.796" v="5141" actId="478"/>
          <ac:spMkLst>
            <pc:docMk/>
            <pc:sldMk cId="3497943295" sldId="374"/>
            <ac:spMk id="6" creationId="{0056C7AD-8C4D-402E-80A5-7D5298B835F3}"/>
          </ac:spMkLst>
        </pc:spChg>
        <pc:spChg chg="mod">
          <ac:chgData name="Sidney Douse" userId="5b321058-7459-4aa1-8fc9-c029d75ad10d" providerId="ADAL" clId="{595651BD-5091-44AE-B3C6-50BA37135775}" dt="2023-07-14T03:52:03.032" v="5145" actId="1076"/>
          <ac:spMkLst>
            <pc:docMk/>
            <pc:sldMk cId="3497943295" sldId="374"/>
            <ac:spMk id="7" creationId="{CC79A0D7-2143-4C61-97BD-BAFF1F1F8FF7}"/>
          </ac:spMkLst>
        </pc:spChg>
      </pc:sldChg>
      <pc:sldChg chg="delSp modSp add del mod ord">
        <pc:chgData name="Sidney Douse" userId="5b321058-7459-4aa1-8fc9-c029d75ad10d" providerId="ADAL" clId="{595651BD-5091-44AE-B3C6-50BA37135775}" dt="2023-07-14T03:47:26.718" v="5121" actId="2696"/>
        <pc:sldMkLst>
          <pc:docMk/>
          <pc:sldMk cId="3104895117" sldId="375"/>
        </pc:sldMkLst>
        <pc:spChg chg="mod">
          <ac:chgData name="Sidney Douse" userId="5b321058-7459-4aa1-8fc9-c029d75ad10d" providerId="ADAL" clId="{595651BD-5091-44AE-B3C6-50BA37135775}" dt="2023-07-14T03:40:12.458" v="4678" actId="20577"/>
          <ac:spMkLst>
            <pc:docMk/>
            <pc:sldMk cId="3104895117" sldId="375"/>
            <ac:spMk id="6" creationId="{0056C7AD-8C4D-402E-80A5-7D5298B835F3}"/>
          </ac:spMkLst>
        </pc:spChg>
        <pc:spChg chg="del mod">
          <ac:chgData name="Sidney Douse" userId="5b321058-7459-4aa1-8fc9-c029d75ad10d" providerId="ADAL" clId="{595651BD-5091-44AE-B3C6-50BA37135775}" dt="2023-07-14T03:47:23.473" v="5120" actId="478"/>
          <ac:spMkLst>
            <pc:docMk/>
            <pc:sldMk cId="3104895117" sldId="375"/>
            <ac:spMk id="7" creationId="{CC79A0D7-2143-4C61-97BD-BAFF1F1F8FF7}"/>
          </ac:spMkLst>
        </pc:spChg>
      </pc:sldChg>
      <pc:sldChg chg="addSp delSp modSp add del mod">
        <pc:chgData name="Sidney Douse" userId="5b321058-7459-4aa1-8fc9-c029d75ad10d" providerId="ADAL" clId="{595651BD-5091-44AE-B3C6-50BA37135775}" dt="2023-07-14T04:44:35.609" v="6433" actId="2696"/>
        <pc:sldMkLst>
          <pc:docMk/>
          <pc:sldMk cId="3597379968" sldId="375"/>
        </pc:sldMkLst>
        <pc:spChg chg="add mod">
          <ac:chgData name="Sidney Douse" userId="5b321058-7459-4aa1-8fc9-c029d75ad10d" providerId="ADAL" clId="{595651BD-5091-44AE-B3C6-50BA37135775}" dt="2023-07-14T03:51:00.765" v="5140"/>
          <ac:spMkLst>
            <pc:docMk/>
            <pc:sldMk cId="3597379968" sldId="375"/>
            <ac:spMk id="2" creationId="{E2210638-8350-C183-3DE7-A97E840BE56C}"/>
          </ac:spMkLst>
        </pc:spChg>
        <pc:spChg chg="del">
          <ac:chgData name="Sidney Douse" userId="5b321058-7459-4aa1-8fc9-c029d75ad10d" providerId="ADAL" clId="{595651BD-5091-44AE-B3C6-50BA37135775}" dt="2023-07-14T03:50:59.797" v="5139" actId="478"/>
          <ac:spMkLst>
            <pc:docMk/>
            <pc:sldMk cId="3597379968" sldId="375"/>
            <ac:spMk id="6" creationId="{0056C7AD-8C4D-402E-80A5-7D5298B835F3}"/>
          </ac:spMkLst>
        </pc:spChg>
        <pc:spChg chg="mod">
          <ac:chgData name="Sidney Douse" userId="5b321058-7459-4aa1-8fc9-c029d75ad10d" providerId="ADAL" clId="{595651BD-5091-44AE-B3C6-50BA37135775}" dt="2023-07-14T04:13:04.746" v="5474" actId="404"/>
          <ac:spMkLst>
            <pc:docMk/>
            <pc:sldMk cId="3597379968" sldId="375"/>
            <ac:spMk id="7" creationId="{CC79A0D7-2143-4C61-97BD-BAFF1F1F8FF7}"/>
          </ac:spMkLst>
        </pc:spChg>
      </pc:sldChg>
      <pc:sldChg chg="add del">
        <pc:chgData name="Sidney Douse" userId="5b321058-7459-4aa1-8fc9-c029d75ad10d" providerId="ADAL" clId="{595651BD-5091-44AE-B3C6-50BA37135775}" dt="2023-07-14T04:43:37.579" v="6426" actId="2696"/>
        <pc:sldMkLst>
          <pc:docMk/>
          <pc:sldMk cId="3053527387" sldId="376"/>
        </pc:sldMkLst>
      </pc:sldChg>
      <pc:sldChg chg="addSp delSp modSp add mod">
        <pc:chgData name="Sidney Douse" userId="5b321058-7459-4aa1-8fc9-c029d75ad10d" providerId="ADAL" clId="{595651BD-5091-44AE-B3C6-50BA37135775}" dt="2023-07-14T05:11:31.333" v="6591" actId="29295"/>
        <pc:sldMkLst>
          <pc:docMk/>
          <pc:sldMk cId="3105962762" sldId="377"/>
        </pc:sldMkLst>
        <pc:spChg chg="del">
          <ac:chgData name="Sidney Douse" userId="5b321058-7459-4aa1-8fc9-c029d75ad10d" providerId="ADAL" clId="{595651BD-5091-44AE-B3C6-50BA37135775}" dt="2023-07-14T04:38:22.701" v="6411" actId="478"/>
          <ac:spMkLst>
            <pc:docMk/>
            <pc:sldMk cId="3105962762" sldId="377"/>
            <ac:spMk id="2" creationId="{5657E066-F531-DAB4-987A-255E4C193E4F}"/>
          </ac:spMkLst>
        </pc:spChg>
        <pc:spChg chg="del">
          <ac:chgData name="Sidney Douse" userId="5b321058-7459-4aa1-8fc9-c029d75ad10d" providerId="ADAL" clId="{595651BD-5091-44AE-B3C6-50BA37135775}" dt="2023-07-14T04:38:16.363" v="6409" actId="478"/>
          <ac:spMkLst>
            <pc:docMk/>
            <pc:sldMk cId="3105962762" sldId="377"/>
            <ac:spMk id="3" creationId="{9FD0C286-275A-A7EB-EDF2-4AA962BB544A}"/>
          </ac:spMkLst>
        </pc:spChg>
        <pc:spChg chg="add del mod">
          <ac:chgData name="Sidney Douse" userId="5b321058-7459-4aa1-8fc9-c029d75ad10d" providerId="ADAL" clId="{595651BD-5091-44AE-B3C6-50BA37135775}" dt="2023-07-14T04:38:19.353" v="6410" actId="478"/>
          <ac:spMkLst>
            <pc:docMk/>
            <pc:sldMk cId="3105962762" sldId="377"/>
            <ac:spMk id="5" creationId="{5230D9AD-ECEE-9CC4-EB1A-1FD6108B7686}"/>
          </ac:spMkLst>
        </pc:spChg>
        <pc:spChg chg="add del mod">
          <ac:chgData name="Sidney Douse" userId="5b321058-7459-4aa1-8fc9-c029d75ad10d" providerId="ADAL" clId="{595651BD-5091-44AE-B3C6-50BA37135775}" dt="2023-07-14T04:38:29.190" v="6412" actId="478"/>
          <ac:spMkLst>
            <pc:docMk/>
            <pc:sldMk cId="3105962762" sldId="377"/>
            <ac:spMk id="7" creationId="{EF5AB266-1F74-8536-BFF7-35C724F53A16}"/>
          </ac:spMkLst>
        </pc:spChg>
        <pc:spChg chg="add mod ord">
          <ac:chgData name="Sidney Douse" userId="5b321058-7459-4aa1-8fc9-c029d75ad10d" providerId="ADAL" clId="{595651BD-5091-44AE-B3C6-50BA37135775}" dt="2023-07-14T05:07:00.903" v="6542" actId="166"/>
          <ac:spMkLst>
            <pc:docMk/>
            <pc:sldMk cId="3105962762" sldId="377"/>
            <ac:spMk id="8" creationId="{E43E27CC-0B11-529C-BCE6-07A62DC756F9}"/>
          </ac:spMkLst>
        </pc:spChg>
        <pc:spChg chg="add mod ord">
          <ac:chgData name="Sidney Douse" userId="5b321058-7459-4aa1-8fc9-c029d75ad10d" providerId="ADAL" clId="{595651BD-5091-44AE-B3C6-50BA37135775}" dt="2023-07-14T05:07:00.903" v="6542" actId="166"/>
          <ac:spMkLst>
            <pc:docMk/>
            <pc:sldMk cId="3105962762" sldId="377"/>
            <ac:spMk id="9" creationId="{5735B0C2-C028-5D76-07AB-243BAAD52084}"/>
          </ac:spMkLst>
        </pc:spChg>
        <pc:spChg chg="add mod">
          <ac:chgData name="Sidney Douse" userId="5b321058-7459-4aa1-8fc9-c029d75ad10d" providerId="ADAL" clId="{595651BD-5091-44AE-B3C6-50BA37135775}" dt="2023-07-14T05:11:30.554" v="6590" actId="207"/>
          <ac:spMkLst>
            <pc:docMk/>
            <pc:sldMk cId="3105962762" sldId="377"/>
            <ac:spMk id="10" creationId="{B1EE7A91-B3FD-5187-00B5-29CC1352778E}"/>
          </ac:spMkLst>
        </pc:spChg>
        <pc:spChg chg="add del">
          <ac:chgData name="Sidney Douse" userId="5b321058-7459-4aa1-8fc9-c029d75ad10d" providerId="ADAL" clId="{595651BD-5091-44AE-B3C6-50BA37135775}" dt="2023-07-14T05:08:16.050" v="6548" actId="478"/>
          <ac:spMkLst>
            <pc:docMk/>
            <pc:sldMk cId="3105962762" sldId="377"/>
            <ac:spMk id="14" creationId="{D595D2CB-EA54-531A-4ED7-DBC881AA8929}"/>
          </ac:spMkLst>
        </pc:spChg>
        <pc:picChg chg="add del mod">
          <ac:chgData name="Sidney Douse" userId="5b321058-7459-4aa1-8fc9-c029d75ad10d" providerId="ADAL" clId="{595651BD-5091-44AE-B3C6-50BA37135775}" dt="2023-07-14T04:56:19.063" v="6529" actId="478"/>
          <ac:picMkLst>
            <pc:docMk/>
            <pc:sldMk cId="3105962762" sldId="377"/>
            <ac:picMk id="11" creationId="{B3179D2B-47C7-3513-BD7C-B58163AAF3D7}"/>
          </ac:picMkLst>
        </pc:picChg>
        <pc:picChg chg="add del mod">
          <ac:chgData name="Sidney Douse" userId="5b321058-7459-4aa1-8fc9-c029d75ad10d" providerId="ADAL" clId="{595651BD-5091-44AE-B3C6-50BA37135775}" dt="2023-07-14T05:06:22.707" v="6538" actId="478"/>
          <ac:picMkLst>
            <pc:docMk/>
            <pc:sldMk cId="3105962762" sldId="377"/>
            <ac:picMk id="12" creationId="{038989A4-17C2-A42F-D3B6-F74E3AF8B641}"/>
          </ac:picMkLst>
        </pc:picChg>
        <pc:picChg chg="add mod ord">
          <ac:chgData name="Sidney Douse" userId="5b321058-7459-4aa1-8fc9-c029d75ad10d" providerId="ADAL" clId="{595651BD-5091-44AE-B3C6-50BA37135775}" dt="2023-07-14T05:11:31.333" v="6591" actId="29295"/>
          <ac:picMkLst>
            <pc:docMk/>
            <pc:sldMk cId="3105962762" sldId="377"/>
            <ac:picMk id="13" creationId="{EEC881EE-6C11-318A-2B5F-583861C5625A}"/>
          </ac:picMkLst>
        </pc:picChg>
      </pc:sldChg>
      <pc:sldChg chg="addSp delSp modSp add mod">
        <pc:chgData name="Sidney Douse" userId="5b321058-7459-4aa1-8fc9-c029d75ad10d" providerId="ADAL" clId="{595651BD-5091-44AE-B3C6-50BA37135775}" dt="2023-07-14T05:21:47.699" v="6662" actId="404"/>
        <pc:sldMkLst>
          <pc:docMk/>
          <pc:sldMk cId="2765578352" sldId="378"/>
        </pc:sldMkLst>
        <pc:spChg chg="add mod">
          <ac:chgData name="Sidney Douse" userId="5b321058-7459-4aa1-8fc9-c029d75ad10d" providerId="ADAL" clId="{595651BD-5091-44AE-B3C6-50BA37135775}" dt="2023-07-14T05:21:47.699" v="6662" actId="404"/>
          <ac:spMkLst>
            <pc:docMk/>
            <pc:sldMk cId="2765578352" sldId="378"/>
            <ac:spMk id="2" creationId="{5B8D19FD-1BB5-D0C3-0255-C2A190CB35C5}"/>
          </ac:spMkLst>
        </pc:spChg>
        <pc:spChg chg="add mod">
          <ac:chgData name="Sidney Douse" userId="5b321058-7459-4aa1-8fc9-c029d75ad10d" providerId="ADAL" clId="{595651BD-5091-44AE-B3C6-50BA37135775}" dt="2023-07-14T04:41:06.804" v="6425"/>
          <ac:spMkLst>
            <pc:docMk/>
            <pc:sldMk cId="2765578352" sldId="378"/>
            <ac:spMk id="3" creationId="{EA96064B-26C3-28FE-8F0A-BAFB91EA6278}"/>
          </ac:spMkLst>
        </pc:spChg>
        <pc:spChg chg="del">
          <ac:chgData name="Sidney Douse" userId="5b321058-7459-4aa1-8fc9-c029d75ad10d" providerId="ADAL" clId="{595651BD-5091-44AE-B3C6-50BA37135775}" dt="2023-07-14T04:41:05.687" v="6424" actId="478"/>
          <ac:spMkLst>
            <pc:docMk/>
            <pc:sldMk cId="2765578352" sldId="378"/>
            <ac:spMk id="9" creationId="{5735B0C2-C028-5D76-07AB-243BAAD52084}"/>
          </ac:spMkLst>
        </pc:spChg>
        <pc:spChg chg="del">
          <ac:chgData name="Sidney Douse" userId="5b321058-7459-4aa1-8fc9-c029d75ad10d" providerId="ADAL" clId="{595651BD-5091-44AE-B3C6-50BA37135775}" dt="2023-07-14T04:40:44.383" v="6422" actId="478"/>
          <ac:spMkLst>
            <pc:docMk/>
            <pc:sldMk cId="2765578352" sldId="378"/>
            <ac:spMk id="10" creationId="{B1EE7A91-B3FD-5187-00B5-29CC1352778E}"/>
          </ac:spMkLst>
        </pc:spChg>
        <pc:picChg chg="add mod">
          <ac:chgData name="Sidney Douse" userId="5b321058-7459-4aa1-8fc9-c029d75ad10d" providerId="ADAL" clId="{595651BD-5091-44AE-B3C6-50BA37135775}" dt="2023-07-14T05:17:24.085" v="6636" actId="1076"/>
          <ac:picMkLst>
            <pc:docMk/>
            <pc:sldMk cId="2765578352" sldId="378"/>
            <ac:picMk id="4" creationId="{1DDA6D58-89D2-7F68-A6D5-94FFFED651CA}"/>
          </ac:picMkLst>
        </pc:picChg>
      </pc:sldChg>
      <pc:sldChg chg="addSp delSp modSp add mod">
        <pc:chgData name="Sidney Douse" userId="5b321058-7459-4aa1-8fc9-c029d75ad10d" providerId="ADAL" clId="{595651BD-5091-44AE-B3C6-50BA37135775}" dt="2023-07-14T04:59:11.256" v="6537"/>
        <pc:sldMkLst>
          <pc:docMk/>
          <pc:sldMk cId="630554509" sldId="379"/>
        </pc:sldMkLst>
        <pc:spChg chg="del">
          <ac:chgData name="Sidney Douse" userId="5b321058-7459-4aa1-8fc9-c029d75ad10d" providerId="ADAL" clId="{595651BD-5091-44AE-B3C6-50BA37135775}" dt="2023-07-14T04:43:57.127" v="6428" actId="478"/>
          <ac:spMkLst>
            <pc:docMk/>
            <pc:sldMk cId="630554509" sldId="379"/>
            <ac:spMk id="2" creationId="{5B8D19FD-1BB5-D0C3-0255-C2A190CB35C5}"/>
          </ac:spMkLst>
        </pc:spChg>
        <pc:spChg chg="add mod">
          <ac:chgData name="Sidney Douse" userId="5b321058-7459-4aa1-8fc9-c029d75ad10d" providerId="ADAL" clId="{595651BD-5091-44AE-B3C6-50BA37135775}" dt="2023-07-14T04:44:25.060" v="6432" actId="1076"/>
          <ac:spMkLst>
            <pc:docMk/>
            <pc:sldMk cId="630554509" sldId="379"/>
            <ac:spMk id="4" creationId="{5F0AF41F-BBCA-338C-AB5E-358F286FF190}"/>
          </ac:spMkLst>
        </pc:spChg>
        <pc:spChg chg="add del">
          <ac:chgData name="Sidney Douse" userId="5b321058-7459-4aa1-8fc9-c029d75ad10d" providerId="ADAL" clId="{595651BD-5091-44AE-B3C6-50BA37135775}" dt="2023-07-14T04:58:40.519" v="6535" actId="478"/>
          <ac:spMkLst>
            <pc:docMk/>
            <pc:sldMk cId="630554509" sldId="379"/>
            <ac:spMk id="5" creationId="{677019BF-DD29-9758-E2C5-AB189E797143}"/>
          </ac:spMkLst>
        </pc:spChg>
        <pc:spChg chg="add del">
          <ac:chgData name="Sidney Douse" userId="5b321058-7459-4aa1-8fc9-c029d75ad10d" providerId="ADAL" clId="{595651BD-5091-44AE-B3C6-50BA37135775}" dt="2023-07-14T04:59:11.256" v="6537"/>
          <ac:spMkLst>
            <pc:docMk/>
            <pc:sldMk cId="630554509" sldId="379"/>
            <ac:spMk id="6" creationId="{EAB82B90-CBCB-C5CD-468C-A492876A8C4C}"/>
          </ac:spMkLst>
        </pc:spChg>
      </pc:sldChg>
      <pc:sldChg chg="addSp delSp modSp add mod">
        <pc:chgData name="Sidney Douse" userId="5b321058-7459-4aa1-8fc9-c029d75ad10d" providerId="ADAL" clId="{595651BD-5091-44AE-B3C6-50BA37135775}" dt="2023-07-14T04:45:14.131" v="6440" actId="20577"/>
        <pc:sldMkLst>
          <pc:docMk/>
          <pc:sldMk cId="3788556424" sldId="380"/>
        </pc:sldMkLst>
        <pc:spChg chg="add mod">
          <ac:chgData name="Sidney Douse" userId="5b321058-7459-4aa1-8fc9-c029d75ad10d" providerId="ADAL" clId="{595651BD-5091-44AE-B3C6-50BA37135775}" dt="2023-07-14T04:45:14.131" v="6440" actId="20577"/>
          <ac:spMkLst>
            <pc:docMk/>
            <pc:sldMk cId="3788556424" sldId="380"/>
            <ac:spMk id="2" creationId="{75460B50-202D-4F89-BC33-7F25B21E420C}"/>
          </ac:spMkLst>
        </pc:spChg>
        <pc:spChg chg="del">
          <ac:chgData name="Sidney Douse" userId="5b321058-7459-4aa1-8fc9-c029d75ad10d" providerId="ADAL" clId="{595651BD-5091-44AE-B3C6-50BA37135775}" dt="2023-07-14T04:44:47.150" v="6435" actId="478"/>
          <ac:spMkLst>
            <pc:docMk/>
            <pc:sldMk cId="3788556424" sldId="380"/>
            <ac:spMk id="4" creationId="{5F0AF41F-BBCA-338C-AB5E-358F286FF190}"/>
          </ac:spMkLst>
        </pc:spChg>
      </pc:sldChg>
      <pc:sldChg chg="add del ord">
        <pc:chgData name="Sidney Douse" userId="5b321058-7459-4aa1-8fc9-c029d75ad10d" providerId="ADAL" clId="{595651BD-5091-44AE-B3C6-50BA37135775}" dt="2023-07-14T05:13:07.391" v="6593" actId="2696"/>
        <pc:sldMkLst>
          <pc:docMk/>
          <pc:sldMk cId="2036628422" sldId="3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6ADD6B-2D9A-4F7C-98B9-0FAD53F7ED33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57F08B-45B2-4085-B1CB-1DC56E11B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5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4313-D3C7-4B4B-BEEF-9F48062C1137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F547-D951-419F-A269-C54C0CE7F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3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A490-34F1-4CB2-8C0F-9854FF8AABE3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F547-D951-419F-A269-C54C0CE7F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7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BA20-AC89-4E1E-B9A3-7D5C4D04C1FE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F547-D951-419F-A269-C54C0CE7F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99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AD4A23-50BD-4271-8019-FCABA8FAAE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8AAD0-044D-214D-97ED-EE805C25B4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746962" y="3"/>
            <a:ext cx="10530639" cy="95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29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4306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pPr>
              <a:defRPr/>
            </a:pPr>
            <a:fld id="{5825E1F2-68E3-4B22-B071-C9B77F841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pPr>
              <a:defRPr/>
            </a:pPr>
            <a:fld id="{B9D8AAD0-044D-214D-97ED-EE805C25B4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70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1A4312-2E09-4204-AF3E-327009C87B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8AAD0-044D-214D-97ED-EE805C25B4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746962" y="3"/>
            <a:ext cx="10530639" cy="95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013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FA61-2835-4AB6-B855-B0E5C9AA7178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74B-7BAF-4B85-BEDE-D3038A08465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3733" y="2971800"/>
            <a:ext cx="555468" cy="3950376"/>
            <a:chOff x="-20301" y="1986246"/>
            <a:chExt cx="416601" cy="3950376"/>
          </a:xfrm>
        </p:grpSpPr>
        <p:pic>
          <p:nvPicPr>
            <p:cNvPr id="9" name="Picture 8" descr="left side_Page_5.jpg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399" r="-5399"/>
            <a:stretch/>
          </p:blipFill>
          <p:spPr>
            <a:xfrm>
              <a:off x="-20300" y="1986246"/>
              <a:ext cx="416600" cy="3887714"/>
            </a:xfrm>
            <a:prstGeom prst="rect">
              <a:avLst/>
            </a:prstGeom>
          </p:spPr>
        </p:pic>
        <p:pic>
          <p:nvPicPr>
            <p:cNvPr id="10" name="Picture 9" descr="ARC logo_Gold.jpg"/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98EEFB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423656" y="5116666"/>
              <a:ext cx="1223311" cy="416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2736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82AA-3CB4-497C-B135-E43FEEBBD153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47B5-0AEA-564B-8001-5FA6DA0C1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14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23296C-88EB-9C85-8186-38078FE0A900}"/>
              </a:ext>
            </a:extLst>
          </p:cNvPr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rgbClr val="FC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0D05A0-FE15-7433-1DDA-3011F8F5C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540" y="3868370"/>
            <a:ext cx="11194678" cy="783666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A63EF-22EC-F8AA-D801-7F25BAA9C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541" y="4789194"/>
            <a:ext cx="11194677" cy="151860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C0296-5F8C-460F-0231-390210ABB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3279" y="6451601"/>
            <a:ext cx="2743200" cy="26259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2498682-D770-324C-A348-D6910FB27818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26713-5A8B-20D9-75C3-8208B53C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2217" y="6458879"/>
            <a:ext cx="426720" cy="26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B7A70D-E265-6341-AB1E-CDBA7C12BC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7378E512-D643-F064-4B5D-55137E9CCD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559" y="640289"/>
            <a:ext cx="3863361" cy="2349341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3DF27CC0-4CF8-2DDE-AC9A-ED79C6A88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76900" y="1171223"/>
            <a:ext cx="1404659" cy="104138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4D8EC59-7155-1BB9-0155-EFD49FF787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7866" y="1302164"/>
            <a:ext cx="1434352" cy="75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38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C0296-5F8C-460F-0231-390210ABB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3279" y="6451601"/>
            <a:ext cx="2743200" cy="26259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2498682-D770-324C-A348-D6910FB27818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26713-5A8B-20D9-75C3-8208B53C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2217" y="6458879"/>
            <a:ext cx="426720" cy="26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B7A70D-E265-6341-AB1E-CDBA7C12BC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7378E512-D643-F064-4B5D-55137E9CCD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636" y="1426390"/>
            <a:ext cx="6558665" cy="3988377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3DF27CC0-4CF8-2DDE-AC9A-ED79C6A88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3541" y="2381480"/>
            <a:ext cx="1848676" cy="13705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CE81F9-1D42-78F3-3ED0-84878BA6EDCB}"/>
              </a:ext>
            </a:extLst>
          </p:cNvPr>
          <p:cNvSpPr/>
          <p:nvPr userDrawn="1"/>
        </p:nvSpPr>
        <p:spPr>
          <a:xfrm>
            <a:off x="13063" y="6315075"/>
            <a:ext cx="12178937" cy="550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23296C-88EB-9C85-8186-38078FE0A900}"/>
              </a:ext>
            </a:extLst>
          </p:cNvPr>
          <p:cNvSpPr/>
          <p:nvPr userDrawn="1"/>
        </p:nvSpPr>
        <p:spPr>
          <a:xfrm>
            <a:off x="0" y="7279"/>
            <a:ext cx="6096000" cy="6857999"/>
          </a:xfrm>
          <a:prstGeom prst="rect">
            <a:avLst/>
          </a:prstGeom>
          <a:solidFill>
            <a:srgbClr val="FC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0D05A0-FE15-7433-1DDA-3011F8F5C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936" y="1163416"/>
            <a:ext cx="5596128" cy="783666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A63EF-22EC-F8AA-D801-7F25BAA9C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186" y="3066765"/>
            <a:ext cx="4969628" cy="151860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2EB7153-ACA1-4F6A-BA0E-C73BB3C639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70760" y="4958889"/>
            <a:ext cx="155448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96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D05A0-FE15-7433-1DDA-3011F8F5C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912" y="2071455"/>
            <a:ext cx="5067237" cy="783666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4800">
                <a:solidFill>
                  <a:srgbClr val="FCB7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7848B-04D6-0B45-D04C-010E18FD51EA}"/>
              </a:ext>
            </a:extLst>
          </p:cNvPr>
          <p:cNvSpPr/>
          <p:nvPr userDrawn="1"/>
        </p:nvSpPr>
        <p:spPr>
          <a:xfrm>
            <a:off x="-10015" y="6254342"/>
            <a:ext cx="12188952" cy="550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A63EF-22EC-F8AA-D801-7F25BAA9C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913" y="3665792"/>
            <a:ext cx="5067236" cy="151860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26713-5A8B-20D9-75C3-8208B53C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2217" y="6458879"/>
            <a:ext cx="426720" cy="262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B7A70D-E265-6341-AB1E-CDBA7C12BC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4D8EC59-7155-1BB9-0155-EFD49FF787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7355" y="655093"/>
            <a:ext cx="1434352" cy="759363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85CB801-52EA-687F-E53C-B393B875368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784"/>
            <a:ext cx="6082937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E25A20-30C3-A080-B0F6-A3067BFEB720}"/>
              </a:ext>
            </a:extLst>
          </p:cNvPr>
          <p:cNvGrpSpPr/>
          <p:nvPr userDrawn="1"/>
        </p:nvGrpSpPr>
        <p:grpSpPr>
          <a:xfrm>
            <a:off x="1757683" y="5319513"/>
            <a:ext cx="2593697" cy="669016"/>
            <a:chOff x="1835754" y="5319513"/>
            <a:chExt cx="2593697" cy="669016"/>
          </a:xfrm>
        </p:grpSpPr>
        <p:pic>
          <p:nvPicPr>
            <p:cNvPr id="9" name="Picture 8" descr="Chart&#10;&#10;Description automatically generated">
              <a:extLst>
                <a:ext uri="{FF2B5EF4-FFF2-40B4-BE49-F238E27FC236}">
                  <a16:creationId xmlns:a16="http://schemas.microsoft.com/office/drawing/2014/main" id="{7378E512-D643-F064-4B5D-55137E9CCD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336"/>
            <a:stretch/>
          </p:blipFill>
          <p:spPr>
            <a:xfrm>
              <a:off x="1835754" y="5319513"/>
              <a:ext cx="345028" cy="669016"/>
            </a:xfrm>
            <a:prstGeom prst="rect">
              <a:avLst/>
            </a:prstGeom>
          </p:spPr>
        </p:pic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DAE86DC3-810F-8400-FA46-0AA0438BA5F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290846" y="5375360"/>
              <a:ext cx="2138605" cy="5502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300"/>
                </a:spcAft>
                <a:buFontTx/>
                <a:buNone/>
                <a:defRPr sz="24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  <a:buClr>
                  <a:srgbClr val="6C8739"/>
                </a:buClr>
                <a:buFont typeface="Arial" panose="020B0604020202020204" pitchFamily="34" charset="0"/>
                <a:buNone/>
                <a:tabLst/>
                <a:defRPr sz="20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  <a:buClr>
                  <a:srgbClr val="EC5A5E"/>
                </a:buClr>
                <a:buSzPct val="99000"/>
                <a:buFont typeface="System Font Regular"/>
                <a:buNone/>
                <a:tabLst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  <a:buClr>
                  <a:srgbClr val="46ADD2"/>
                </a:buClr>
                <a:buFont typeface="System Font Regular"/>
                <a:buNone/>
                <a:tabLst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tabLst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800" dirty="0"/>
                <a:t>Click to edit Master subtitle style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85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DAD2-9228-41BB-B3E4-F0F14775EA2A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F547-D951-419F-A269-C54C0CE7F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04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03D1E-F6A9-64F1-6DF0-E1EA012FB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69848-1F68-6ABB-0CF0-3B57F53F5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11045-E1F8-A503-374E-8B2681B9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682-D770-324C-A348-D6910FB2781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E40BE-A9E8-00FC-F360-DE210593C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BFE5C-0A35-8728-BACA-FFF5058F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A5CD7E5B-88BD-AE10-7CDF-BE983995FF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5883" y="822643"/>
            <a:ext cx="4797784" cy="29175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5B1F8B-F303-B75D-9969-8A18B9D57B34}"/>
              </a:ext>
            </a:extLst>
          </p:cNvPr>
          <p:cNvSpPr/>
          <p:nvPr userDrawn="1"/>
        </p:nvSpPr>
        <p:spPr>
          <a:xfrm>
            <a:off x="0" y="6375633"/>
            <a:ext cx="11765280" cy="482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6C4A47B-1FFC-250A-7050-7FA5AC066D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9774" y="1508760"/>
            <a:ext cx="1581890" cy="117278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F3AACAD-C5AD-D306-0855-1F50D16170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8368" y="6089650"/>
            <a:ext cx="1244299" cy="65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02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023A5-8743-B636-450E-AC0FFFF8B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90470-50FE-19EA-1E08-D1A29B860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D1AC6-B06D-6D65-2FF2-E8302D23F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682-D770-324C-A348-D6910FB2781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EF983-3F72-CDAC-64DC-7E484A570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CC851-CEA2-5263-B756-651F0D1E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78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03D1E-F6A9-64F1-6DF0-E1EA012FB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69848-1F68-6ABB-0CF0-3B57F53F5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11045-E1F8-A503-374E-8B2681B9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682-D770-324C-A348-D6910FB2781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E40BE-A9E8-00FC-F360-DE210593C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BFE5C-0A35-8728-BACA-FFF5058F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A5CD7E5B-88BD-AE10-7CDF-BE983995FF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5883" y="822643"/>
            <a:ext cx="4797784" cy="291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36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4DA59-6C2F-1319-6867-CD1C9AE68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08600"/>
            <a:ext cx="7438145" cy="8133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54DF9-F36B-6CE4-8F4B-7FA0658EE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840" y="1308683"/>
            <a:ext cx="5521960" cy="486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35436-AB98-4499-E5F2-AF9C48002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682-D770-324C-A348-D6910FB2781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1A032-5BE0-35B9-BCD1-D20D7263D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354A4-984E-047D-6476-B52236C3F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0CEFDB-C971-1C45-5762-BA2AD21D6D5D}"/>
              </a:ext>
            </a:extLst>
          </p:cNvPr>
          <p:cNvSpPr/>
          <p:nvPr userDrawn="1"/>
        </p:nvSpPr>
        <p:spPr>
          <a:xfrm>
            <a:off x="8388990" y="7279"/>
            <a:ext cx="3803009" cy="6857999"/>
          </a:xfrm>
          <a:prstGeom prst="rect">
            <a:avLst/>
          </a:prstGeom>
          <a:solidFill>
            <a:srgbClr val="FC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36ED09-B3D5-93FF-8E3A-360764120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10598" y="444617"/>
            <a:ext cx="3360492" cy="57323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5F56997-4059-B2E0-9907-6780E623C6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0808" y="6458879"/>
            <a:ext cx="640076" cy="26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45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28904-82B9-9E88-0FD8-78FAFF004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23908-79CA-A77F-273E-A632264DD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D70B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14C2B-5A20-2DA9-0096-1BC3E36A4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ACA3E-2B36-8884-AFD5-1906F07C3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D70B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61E844-6FBC-E57A-3DAE-7EBA236F9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837EB-D952-D394-F876-531808225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682-D770-324C-A348-D6910FB2781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D148AD-0939-25CF-4EA9-CE0AA5DD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4F47-57C6-6E3B-68E2-D6892744A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00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7EEA5-EC6F-713B-07D6-63173573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84246-CA66-209F-2AF3-689EA69E8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682-D770-324C-A348-D6910FB2781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2899C2-AAC9-22F0-8B9C-BE31F514B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E73B70-1E7F-E4E7-DA57-3227A5CF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18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375618-8111-5607-CD43-8961273C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682-D770-324C-A348-D6910FB2781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B55631-5BFD-9848-615E-A8BECAD07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90E39-DF95-6653-A782-8B9F8BA5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39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570E8-F55F-AF13-6447-1F288477F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A6B6B-FE0C-802A-B5C3-7FADD684C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52C73B-E285-3CD1-16B3-AF7B9BBED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B2B1A-EA9C-802B-54E3-E27D7A2DA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682-D770-324C-A348-D6910FB2781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311FE-01F0-0C32-C3BF-80D0E9221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BAA57-BA8D-3841-0186-3DC8C22F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73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CFBF8-0669-4CCB-C056-4925BC94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6C0B31-5DEA-B675-CB38-6268B4AA5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70088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0A4E0-FAEC-3372-898E-FE5F7C45D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02934-0554-883F-1357-A0932AA45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8682-D770-324C-A348-D6910FB27818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7EB09-AC19-3252-561C-A5F6AEE2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62098-7582-AE98-C38C-283D7B0D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70D-E265-6341-AB1E-CDBA7C12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5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522E-6159-4F38-B8BC-8A5BA6AFB7FD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F547-D951-419F-A269-C54C0CE7F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9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9DBA-2207-4C22-907C-9DB6C4ADD8AC}" type="datetime1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F547-D951-419F-A269-C54C0CE7F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0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408B-8047-4045-BCF5-5091A35569B8}" type="datetime1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F547-D951-419F-A269-C54C0CE7F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3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866A-A917-438A-964A-6942EC7A61A5}" type="datetime1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F547-D951-419F-A269-C54C0CE7F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0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6BBD-C6A9-48BA-A834-42AB679D1658}" type="datetime1">
              <a:rPr lang="en-US" smtClean="0"/>
              <a:t>7/14/2023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F547-D951-419F-A269-C54C0CE7F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3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0F37-4E4E-4360-B88D-2A9778E9794E}" type="datetime1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F547-D951-419F-A269-C54C0CE7F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8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E73D-3A2D-4493-990D-C4D752E3C131}" type="datetime1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F547-D951-419F-A269-C54C0CE7F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5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5.svg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9.sv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5C34B-0776-4A9B-BC8F-C68FA4FA3986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5F547-D951-419F-A269-C54C0CE7F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5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E9F90C-129D-4718-8241-D9272ED87A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D8AAD0-044D-214D-97ED-EE805C25B4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361064" y="4980169"/>
            <a:ext cx="3230130" cy="52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7A7CA9-8C5E-A3DC-01F6-D3827023E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308600"/>
            <a:ext cx="11196320" cy="813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CAA58-DBBF-0AC5-BDF4-10727D6D9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840" y="1144233"/>
            <a:ext cx="11196320" cy="517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FFD51-389D-AA56-4310-29E38A48D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4680" y="6458879"/>
            <a:ext cx="2743200" cy="262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2498682-D770-324C-A348-D6910FB27818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802B1-17ED-2EEC-A837-5EFF31A5E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0676" y="6458880"/>
            <a:ext cx="4914004" cy="262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9AB3F-306E-0423-1976-9B2826760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5280" y="6458879"/>
            <a:ext cx="426720" cy="262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1B7A70D-E265-6341-AB1E-CDBA7C12BC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9C01F7C-A3DD-96A8-5A31-720D35DD7E5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060808" y="6458879"/>
            <a:ext cx="640076" cy="26259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BABF1F8-6E63-6079-09D3-A13B77EAF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t="37724" b="38317"/>
          <a:stretch/>
        </p:blipFill>
        <p:spPr>
          <a:xfrm>
            <a:off x="497840" y="6458880"/>
            <a:ext cx="1418366" cy="26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5BACA9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300"/>
        </a:spcAft>
        <a:buFontTx/>
        <a:buBlip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</a:buBlip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22288" indent="-236538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Clr>
          <a:srgbClr val="6C8739"/>
        </a:buClr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04863" indent="-227013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Clr>
          <a:srgbClr val="EC5A5E"/>
        </a:buClr>
        <a:buSzPct val="99000"/>
        <a:buFont typeface="System Font Regular"/>
        <a:buChar char="‣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973138" indent="-168275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Clr>
          <a:srgbClr val="46ADD2"/>
        </a:buClr>
        <a:buFont typeface="System Font Regular"/>
        <a:buChar char="▪"/>
        <a:tabLst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147763" indent="-174625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System Font Regular"/>
        <a:buChar char="⁃"/>
        <a:tabLst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it.dot.gov/funding/grant-programs/capital-investments/current-capital-investment-grant-cig-project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>
            <a:extLst>
              <a:ext uri="{FF2B5EF4-FFF2-40B4-BE49-F238E27FC236}">
                <a16:creationId xmlns:a16="http://schemas.microsoft.com/office/drawing/2014/main" id="{EEC881EE-6C11-318A-2B5F-583861C562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b="4044"/>
          <a:stretch>
            <a:fillRect/>
          </a:stretch>
        </p:blipFill>
        <p:spPr>
          <a:xfrm>
            <a:off x="0" y="432562"/>
            <a:ext cx="12192000" cy="6425438"/>
          </a:xfrm>
          <a:prstGeom prst="rect">
            <a:avLst/>
          </a:prstGeom>
          <a:solidFill>
            <a:schemeClr val="bg1"/>
          </a:solidFill>
          <a:ln cap="flat"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EE7A91-B3FD-5187-00B5-29CC1352778E}"/>
              </a:ext>
            </a:extLst>
          </p:cNvPr>
          <p:cNvSpPr txBox="1"/>
          <p:nvPr/>
        </p:nvSpPr>
        <p:spPr>
          <a:xfrm>
            <a:off x="656109" y="1312797"/>
            <a:ext cx="5317061" cy="907941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MTP Transit Changes &amp; Assumptions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MTP Major Transit Expansion List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3E27CC-0B11-529C-BCE6-07A62DC756F9}"/>
              </a:ext>
            </a:extLst>
          </p:cNvPr>
          <p:cNvSpPr/>
          <p:nvPr/>
        </p:nvSpPr>
        <p:spPr>
          <a:xfrm>
            <a:off x="0" y="0"/>
            <a:ext cx="12192000" cy="7755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35B0C2-C028-5D76-07AB-243BAAD52084}"/>
              </a:ext>
            </a:extLst>
          </p:cNvPr>
          <p:cNvSpPr txBox="1"/>
          <p:nvPr/>
        </p:nvSpPr>
        <p:spPr>
          <a:xfrm>
            <a:off x="1291864" y="95398"/>
            <a:ext cx="9608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Metropolitan Transportation Plan (MTP) Transit Update</a:t>
            </a:r>
          </a:p>
        </p:txBody>
      </p:sp>
    </p:spTree>
    <p:extLst>
      <p:ext uri="{BB962C8B-B14F-4D97-AF65-F5344CB8AC3E}">
        <p14:creationId xmlns:p14="http://schemas.microsoft.com/office/powerpoint/2010/main" val="310596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EC9879-F143-4EC9-96E6-FEAC01FF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8AAD0-044D-214D-97ED-EE805C25B43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A56394-52AC-4D76-9F66-0FBF143BF812}"/>
              </a:ext>
            </a:extLst>
          </p:cNvPr>
          <p:cNvSpPr/>
          <p:nvPr/>
        </p:nvSpPr>
        <p:spPr>
          <a:xfrm>
            <a:off x="4214304" y="649395"/>
            <a:ext cx="3770955" cy="326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45991C-4065-4D81-ACFF-8DC208316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4" b="4004"/>
          <a:stretch/>
        </p:blipFill>
        <p:spPr>
          <a:xfrm>
            <a:off x="50040" y="122462"/>
            <a:ext cx="5593782" cy="665953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14DF81C-1B56-54C3-79AE-92DE0B2CA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532356"/>
              </p:ext>
            </p:extLst>
          </p:nvPr>
        </p:nvGraphicFramePr>
        <p:xfrm>
          <a:off x="5838012" y="122462"/>
          <a:ext cx="6231158" cy="822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31158">
                  <a:extLst>
                    <a:ext uri="{9D8B030D-6E8A-4147-A177-3AD203B41FA5}">
                      <a16:colId xmlns:a16="http://schemas.microsoft.com/office/drawing/2014/main" val="1428912867"/>
                    </a:ext>
                  </a:extLst>
                </a:gridCol>
              </a:tblGrid>
              <a:tr h="395188">
                <a:tc>
                  <a:txBody>
                    <a:bodyPr/>
                    <a:lstStyle/>
                    <a:p>
                      <a:r>
                        <a:rPr lang="en-US" sz="2400" dirty="0"/>
                        <a:t>Proposed Major Transit Expansion Projects – Combined 2030 to 2050 Network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225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0FCFB68-14EC-4A72-D5F7-DB4476F0A3A4}"/>
              </a:ext>
            </a:extLst>
          </p:cNvPr>
          <p:cNvSpPr txBox="1"/>
          <p:nvPr/>
        </p:nvSpPr>
        <p:spPr>
          <a:xfrm>
            <a:off x="3859087" y="6561079"/>
            <a:ext cx="1784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*Current model assumption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633B95-0FE2-AF05-745B-8E3DD6E3393B}"/>
              </a:ext>
            </a:extLst>
          </p:cNvPr>
          <p:cNvSpPr txBox="1"/>
          <p:nvPr/>
        </p:nvSpPr>
        <p:spPr>
          <a:xfrm>
            <a:off x="6156700" y="3044279"/>
            <a:ext cx="5593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9A945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88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43E27CC-0B11-529C-BCE6-07A62DC756F9}"/>
              </a:ext>
            </a:extLst>
          </p:cNvPr>
          <p:cNvSpPr/>
          <p:nvPr/>
        </p:nvSpPr>
        <p:spPr>
          <a:xfrm>
            <a:off x="0" y="3"/>
            <a:ext cx="12192000" cy="7755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8D19FD-1BB5-D0C3-0255-C2A190CB35C5}"/>
              </a:ext>
            </a:extLst>
          </p:cNvPr>
          <p:cNvSpPr txBox="1"/>
          <p:nvPr/>
        </p:nvSpPr>
        <p:spPr>
          <a:xfrm>
            <a:off x="92001" y="1376487"/>
            <a:ext cx="1133470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ARC &amp; ATL Authority Planning &amp; Coordination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ATL Regional Transit Plan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Includes local transit plans and projects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ARTP project list 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Informs local transit referendum list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Informs Priority Investment List </a:t>
            </a:r>
          </a:p>
          <a:p>
            <a:pPr marL="2171700" lvl="4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Projects for consideration in State Bond or Transit Trust Fund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ARC MTP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Federally mandated plan including all modes in the MPO region.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Fiscally Constrained Plan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ARC &amp; ATL Staff are coordinating project lists and other transit                                                           financial assumptions for consistency across plans. 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400" b="1" dirty="0"/>
          </a:p>
          <a:p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6064B-26C3-28FE-8F0A-BAFB91EA6278}"/>
              </a:ext>
            </a:extLst>
          </p:cNvPr>
          <p:cNvSpPr txBox="1"/>
          <p:nvPr/>
        </p:nvSpPr>
        <p:spPr>
          <a:xfrm>
            <a:off x="1254674" y="95401"/>
            <a:ext cx="9682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Transit Assumptions &amp; Changes for the MTP Update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DDA6D58-89D2-7F68-A6D5-94FFFED65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4" r="7321"/>
          <a:stretch/>
        </p:blipFill>
        <p:spPr bwMode="auto">
          <a:xfrm>
            <a:off x="8520751" y="1572239"/>
            <a:ext cx="3498377" cy="3961985"/>
          </a:xfrm>
          <a:prstGeom prst="rect">
            <a:avLst/>
          </a:prstGeom>
          <a:noFill/>
          <a:ln w="31750">
            <a:solidFill>
              <a:srgbClr val="59A94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57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43E27CC-0B11-529C-BCE6-07A62DC756F9}"/>
              </a:ext>
            </a:extLst>
          </p:cNvPr>
          <p:cNvSpPr/>
          <p:nvPr/>
        </p:nvSpPr>
        <p:spPr>
          <a:xfrm>
            <a:off x="0" y="3"/>
            <a:ext cx="12192000" cy="7755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6064B-26C3-28FE-8F0A-BAFB91EA6278}"/>
              </a:ext>
            </a:extLst>
          </p:cNvPr>
          <p:cNvSpPr txBox="1"/>
          <p:nvPr/>
        </p:nvSpPr>
        <p:spPr>
          <a:xfrm>
            <a:off x="1254674" y="95401"/>
            <a:ext cx="9682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Transit Assumptions &amp; Changes for the MTP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0AF41F-BBCA-338C-AB5E-358F286FF190}"/>
              </a:ext>
            </a:extLst>
          </p:cNvPr>
          <p:cNvSpPr txBox="1"/>
          <p:nvPr/>
        </p:nvSpPr>
        <p:spPr>
          <a:xfrm>
            <a:off x="428645" y="1189925"/>
            <a:ext cx="1133470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Under IIJA - Approximately $4.6 B in annual FTA Capital Improvement Grants (New &amp; Small Starts) funding may be available per year. Up from $2.1 B in 2022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Atlanta UZA Projected share is approx. $1.65 B (2025-2050)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Under IIJA – Changes to Capital Improvement Grants (CIG) Thresholds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Small Starts - Total project cost of under $400 M or seeking CIG funding of less than $150 M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New Starts - Total project cost of over $400 M or seeking CIG funding of more than $150 M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Federal CIG Participation Rate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New Starts 45% to 50%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Small Starts 60%</a:t>
            </a:r>
          </a:p>
        </p:txBody>
      </p:sp>
    </p:spTree>
    <p:extLst>
      <p:ext uri="{BB962C8B-B14F-4D97-AF65-F5344CB8AC3E}">
        <p14:creationId xmlns:p14="http://schemas.microsoft.com/office/powerpoint/2010/main" val="63055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43E27CC-0B11-529C-BCE6-07A62DC756F9}"/>
              </a:ext>
            </a:extLst>
          </p:cNvPr>
          <p:cNvSpPr/>
          <p:nvPr/>
        </p:nvSpPr>
        <p:spPr>
          <a:xfrm>
            <a:off x="0" y="3"/>
            <a:ext cx="12192000" cy="7755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6064B-26C3-28FE-8F0A-BAFB91EA6278}"/>
              </a:ext>
            </a:extLst>
          </p:cNvPr>
          <p:cNvSpPr txBox="1"/>
          <p:nvPr/>
        </p:nvSpPr>
        <p:spPr>
          <a:xfrm>
            <a:off x="1254674" y="95401"/>
            <a:ext cx="9682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Transit Assumptions &amp; Changes for the MTP Update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460B50-202D-4F89-BC33-7F25B21E420C}"/>
              </a:ext>
            </a:extLst>
          </p:cNvPr>
          <p:cNvSpPr txBox="1"/>
          <p:nvPr/>
        </p:nvSpPr>
        <p:spPr>
          <a:xfrm>
            <a:off x="428645" y="821478"/>
            <a:ext cx="1133470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endParaRPr lang="en-US" sz="2400" b="1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Projects by sponsors with dedicated local revenue sources will be programmed based on implementation priorities and schedules submitted by those agencies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Projects submitted by sponsors that will require discretionary FTA CIG funding within the next 5 years (TIP Period) are included if the have entered the FTA CIG Project Development Phase</a:t>
            </a:r>
          </a:p>
          <a:p>
            <a:pPr>
              <a:spcAft>
                <a:spcPts val="600"/>
              </a:spcAft>
            </a:pPr>
            <a:endParaRPr lang="en-US" sz="2400" b="1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Projects submitted by sponsors without a current dedicated revenue source will be included in the constrained plan, but will be placed in the 2050 network; can be advanced when and if long-term funding is in place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8556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EC9879-F143-4EC9-96E6-FEAC01FF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8AAD0-044D-214D-97ED-EE805C25B43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A56394-52AC-4D76-9F66-0FBF143BF812}"/>
              </a:ext>
            </a:extLst>
          </p:cNvPr>
          <p:cNvSpPr/>
          <p:nvPr/>
        </p:nvSpPr>
        <p:spPr>
          <a:xfrm>
            <a:off x="4214304" y="649395"/>
            <a:ext cx="3770955" cy="326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45991C-4065-4D81-ACFF-8DC2083161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5"/>
          <a:stretch/>
        </p:blipFill>
        <p:spPr>
          <a:xfrm>
            <a:off x="50040" y="122462"/>
            <a:ext cx="5593782" cy="665953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14DF81C-1B56-54C3-79AE-92DE0B2CA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952406"/>
              </p:ext>
            </p:extLst>
          </p:nvPr>
        </p:nvGraphicFramePr>
        <p:xfrm>
          <a:off x="5838012" y="122462"/>
          <a:ext cx="6144725" cy="518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28945">
                  <a:extLst>
                    <a:ext uri="{9D8B030D-6E8A-4147-A177-3AD203B41FA5}">
                      <a16:colId xmlns:a16="http://schemas.microsoft.com/office/drawing/2014/main" val="1428912867"/>
                    </a:ext>
                  </a:extLst>
                </a:gridCol>
                <a:gridCol w="848744">
                  <a:extLst>
                    <a:ext uri="{9D8B030D-6E8A-4147-A177-3AD203B41FA5}">
                      <a16:colId xmlns:a16="http://schemas.microsoft.com/office/drawing/2014/main" val="2563213467"/>
                    </a:ext>
                  </a:extLst>
                </a:gridCol>
                <a:gridCol w="1609146">
                  <a:extLst>
                    <a:ext uri="{9D8B030D-6E8A-4147-A177-3AD203B41FA5}">
                      <a16:colId xmlns:a16="http://schemas.microsoft.com/office/drawing/2014/main" val="1143145121"/>
                    </a:ext>
                  </a:extLst>
                </a:gridCol>
                <a:gridCol w="845633">
                  <a:extLst>
                    <a:ext uri="{9D8B030D-6E8A-4147-A177-3AD203B41FA5}">
                      <a16:colId xmlns:a16="http://schemas.microsoft.com/office/drawing/2014/main" val="1662613817"/>
                    </a:ext>
                  </a:extLst>
                </a:gridCol>
                <a:gridCol w="1612257">
                  <a:extLst>
                    <a:ext uri="{9D8B030D-6E8A-4147-A177-3AD203B41FA5}">
                      <a16:colId xmlns:a16="http://schemas.microsoft.com/office/drawing/2014/main" val="1749642573"/>
                    </a:ext>
                  </a:extLst>
                </a:gridCol>
              </a:tblGrid>
              <a:tr h="395188">
                <a:tc gridSpan="5">
                  <a:txBody>
                    <a:bodyPr/>
                    <a:lstStyle/>
                    <a:p>
                      <a:r>
                        <a:rPr lang="en-US" dirty="0"/>
                        <a:t>2030 MTP Network Year Proposed Major Transit Expansion Projects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22508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400" b="1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Mode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Limits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Capital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Primary Funds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707599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200" dirty="0"/>
                        <a:t>Summerhill BRT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MARTA 5 Points to Southside Beltline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$91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TIGER Grant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249380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200" dirty="0"/>
                        <a:t>Campbelton Corridor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Oakland City MARTA Station to Greenbriar Mall/Barge Road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$308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FTA Small Starts*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595318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200" dirty="0"/>
                        <a:t>Clayton Southlake BRT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College Park MARTA to Southlake 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$374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FTA Small Starts*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713943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200" dirty="0"/>
                        <a:t>Streetcar East Extention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LRT / Streetcar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Jackson Street to Ponce City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$230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006393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200" dirty="0"/>
                        <a:t>Cleveland Ave 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MARTA EP Station to Jonesboro Rd.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$48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702024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200" dirty="0"/>
                        <a:t>Metropolitan Pkwy 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MARTA W End Station to Cleveland 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$12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024408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200" dirty="0"/>
                        <a:t>Buford Highway 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MARTA Lindberg Sta to MARTA Doraville 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$40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87376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200" dirty="0"/>
                        <a:t>Candler Road 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MARTA Avondale Sta to GSU: Perimeter College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$41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71398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9B9FE47-AC14-0D7A-481C-7AEDCCF4E8EA}"/>
              </a:ext>
            </a:extLst>
          </p:cNvPr>
          <p:cNvSpPr txBox="1"/>
          <p:nvPr/>
        </p:nvSpPr>
        <p:spPr>
          <a:xfrm>
            <a:off x="5838012" y="5304062"/>
            <a:ext cx="5973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*In </a:t>
            </a:r>
            <a:r>
              <a:rPr lang="en-US" sz="1050" dirty="0">
                <a:hlinkClick r:id="rId3"/>
              </a:rPr>
              <a:t>FTA Small Starts Project Development Phase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95449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EC9879-F143-4EC9-96E6-FEAC01FF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8AAD0-044D-214D-97ED-EE805C25B43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A56394-52AC-4D76-9F66-0FBF143BF812}"/>
              </a:ext>
            </a:extLst>
          </p:cNvPr>
          <p:cNvSpPr/>
          <p:nvPr/>
        </p:nvSpPr>
        <p:spPr>
          <a:xfrm>
            <a:off x="4214304" y="649395"/>
            <a:ext cx="3770955" cy="326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45991C-4065-4D81-ACFF-8DC208316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4" b="4004"/>
          <a:stretch/>
        </p:blipFill>
        <p:spPr>
          <a:xfrm>
            <a:off x="50040" y="122462"/>
            <a:ext cx="5593782" cy="665953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14DF81C-1B56-54C3-79AE-92DE0B2CA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057868"/>
              </p:ext>
            </p:extLst>
          </p:nvPr>
        </p:nvGraphicFramePr>
        <p:xfrm>
          <a:off x="5838012" y="122462"/>
          <a:ext cx="6144725" cy="2072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28945">
                  <a:extLst>
                    <a:ext uri="{9D8B030D-6E8A-4147-A177-3AD203B41FA5}">
                      <a16:colId xmlns:a16="http://schemas.microsoft.com/office/drawing/2014/main" val="1428912867"/>
                    </a:ext>
                  </a:extLst>
                </a:gridCol>
                <a:gridCol w="848744">
                  <a:extLst>
                    <a:ext uri="{9D8B030D-6E8A-4147-A177-3AD203B41FA5}">
                      <a16:colId xmlns:a16="http://schemas.microsoft.com/office/drawing/2014/main" val="2563213467"/>
                    </a:ext>
                  </a:extLst>
                </a:gridCol>
                <a:gridCol w="1609146">
                  <a:extLst>
                    <a:ext uri="{9D8B030D-6E8A-4147-A177-3AD203B41FA5}">
                      <a16:colId xmlns:a16="http://schemas.microsoft.com/office/drawing/2014/main" val="1143145121"/>
                    </a:ext>
                  </a:extLst>
                </a:gridCol>
                <a:gridCol w="845633">
                  <a:extLst>
                    <a:ext uri="{9D8B030D-6E8A-4147-A177-3AD203B41FA5}">
                      <a16:colId xmlns:a16="http://schemas.microsoft.com/office/drawing/2014/main" val="1662613817"/>
                    </a:ext>
                  </a:extLst>
                </a:gridCol>
                <a:gridCol w="1612257">
                  <a:extLst>
                    <a:ext uri="{9D8B030D-6E8A-4147-A177-3AD203B41FA5}">
                      <a16:colId xmlns:a16="http://schemas.microsoft.com/office/drawing/2014/main" val="1749642573"/>
                    </a:ext>
                  </a:extLst>
                </a:gridCol>
              </a:tblGrid>
              <a:tr h="395188">
                <a:tc gridSpan="5">
                  <a:txBody>
                    <a:bodyPr/>
                    <a:lstStyle/>
                    <a:p>
                      <a:r>
                        <a:rPr lang="en-US" dirty="0"/>
                        <a:t>2033 MTP Network Year Proposed Major Transit Expansion Projects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22508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400" b="1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Mode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Limits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Capital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Primary Funds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707599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200" dirty="0"/>
                        <a:t>SR 54 BRT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MARTA EP Station to Clayton Justice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$600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FTA New Starts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249380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200" dirty="0"/>
                        <a:t>Clifton Corridor Phase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MARTA Lindberg Sta to Emory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$600M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FTA New Starts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595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1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EC9879-F143-4EC9-96E6-FEAC01FF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8AAD0-044D-214D-97ED-EE805C25B43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A56394-52AC-4D76-9F66-0FBF143BF812}"/>
              </a:ext>
            </a:extLst>
          </p:cNvPr>
          <p:cNvSpPr/>
          <p:nvPr/>
        </p:nvSpPr>
        <p:spPr>
          <a:xfrm>
            <a:off x="4214304" y="649395"/>
            <a:ext cx="3770955" cy="326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45991C-4065-4D81-ACFF-8DC208316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4" b="4004"/>
          <a:stretch/>
        </p:blipFill>
        <p:spPr>
          <a:xfrm>
            <a:off x="50040" y="122462"/>
            <a:ext cx="5593782" cy="665953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14DF81C-1B56-54C3-79AE-92DE0B2CA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979497"/>
              </p:ext>
            </p:extLst>
          </p:nvPr>
        </p:nvGraphicFramePr>
        <p:xfrm>
          <a:off x="5838012" y="122462"/>
          <a:ext cx="6231158" cy="1615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58078">
                  <a:extLst>
                    <a:ext uri="{9D8B030D-6E8A-4147-A177-3AD203B41FA5}">
                      <a16:colId xmlns:a16="http://schemas.microsoft.com/office/drawing/2014/main" val="1428912867"/>
                    </a:ext>
                  </a:extLst>
                </a:gridCol>
                <a:gridCol w="848836">
                  <a:extLst>
                    <a:ext uri="{9D8B030D-6E8A-4147-A177-3AD203B41FA5}">
                      <a16:colId xmlns:a16="http://schemas.microsoft.com/office/drawing/2014/main" val="2563213467"/>
                    </a:ext>
                  </a:extLst>
                </a:gridCol>
                <a:gridCol w="1631781">
                  <a:extLst>
                    <a:ext uri="{9D8B030D-6E8A-4147-A177-3AD203B41FA5}">
                      <a16:colId xmlns:a16="http://schemas.microsoft.com/office/drawing/2014/main" val="1143145121"/>
                    </a:ext>
                  </a:extLst>
                </a:gridCol>
                <a:gridCol w="857528">
                  <a:extLst>
                    <a:ext uri="{9D8B030D-6E8A-4147-A177-3AD203B41FA5}">
                      <a16:colId xmlns:a16="http://schemas.microsoft.com/office/drawing/2014/main" val="1662613817"/>
                    </a:ext>
                  </a:extLst>
                </a:gridCol>
                <a:gridCol w="1634935">
                  <a:extLst>
                    <a:ext uri="{9D8B030D-6E8A-4147-A177-3AD203B41FA5}">
                      <a16:colId xmlns:a16="http://schemas.microsoft.com/office/drawing/2014/main" val="1749642573"/>
                    </a:ext>
                  </a:extLst>
                </a:gridCol>
              </a:tblGrid>
              <a:tr h="395188">
                <a:tc gridSpan="5">
                  <a:txBody>
                    <a:bodyPr/>
                    <a:lstStyle/>
                    <a:p>
                      <a:r>
                        <a:rPr lang="en-US" dirty="0"/>
                        <a:t>2040 MTP Network Year Proposed Major Transit Expansion Projects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22508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400" b="1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Mode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Limits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Capital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Primary Funds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707599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200" dirty="0"/>
                        <a:t>SR 54 BRT</a:t>
                      </a:r>
                    </a:p>
                    <a:p>
                      <a:r>
                        <a:rPr lang="en-US" sz="1200" dirty="0"/>
                        <a:t> Phase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Clayton Justice Center to Love Joy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$300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FTA New Starts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249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690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EC9879-F143-4EC9-96E6-FEAC01FF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8AAD0-044D-214D-97ED-EE805C25B43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A56394-52AC-4D76-9F66-0FBF143BF812}"/>
              </a:ext>
            </a:extLst>
          </p:cNvPr>
          <p:cNvSpPr/>
          <p:nvPr/>
        </p:nvSpPr>
        <p:spPr>
          <a:xfrm>
            <a:off x="4214304" y="649395"/>
            <a:ext cx="3770955" cy="326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45991C-4065-4D81-ACFF-8DC208316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4" b="4004"/>
          <a:stretch/>
        </p:blipFill>
        <p:spPr>
          <a:xfrm>
            <a:off x="50040" y="122462"/>
            <a:ext cx="5593782" cy="665953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14DF81C-1B56-54C3-79AE-92DE0B2CA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868784"/>
              </p:ext>
            </p:extLst>
          </p:nvPr>
        </p:nvGraphicFramePr>
        <p:xfrm>
          <a:off x="5838012" y="122462"/>
          <a:ext cx="6231158" cy="50215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58078">
                  <a:extLst>
                    <a:ext uri="{9D8B030D-6E8A-4147-A177-3AD203B41FA5}">
                      <a16:colId xmlns:a16="http://schemas.microsoft.com/office/drawing/2014/main" val="1428912867"/>
                    </a:ext>
                  </a:extLst>
                </a:gridCol>
                <a:gridCol w="848836">
                  <a:extLst>
                    <a:ext uri="{9D8B030D-6E8A-4147-A177-3AD203B41FA5}">
                      <a16:colId xmlns:a16="http://schemas.microsoft.com/office/drawing/2014/main" val="2563213467"/>
                    </a:ext>
                  </a:extLst>
                </a:gridCol>
                <a:gridCol w="1631781">
                  <a:extLst>
                    <a:ext uri="{9D8B030D-6E8A-4147-A177-3AD203B41FA5}">
                      <a16:colId xmlns:a16="http://schemas.microsoft.com/office/drawing/2014/main" val="1143145121"/>
                    </a:ext>
                  </a:extLst>
                </a:gridCol>
                <a:gridCol w="857528">
                  <a:extLst>
                    <a:ext uri="{9D8B030D-6E8A-4147-A177-3AD203B41FA5}">
                      <a16:colId xmlns:a16="http://schemas.microsoft.com/office/drawing/2014/main" val="1662613817"/>
                    </a:ext>
                  </a:extLst>
                </a:gridCol>
                <a:gridCol w="1634935">
                  <a:extLst>
                    <a:ext uri="{9D8B030D-6E8A-4147-A177-3AD203B41FA5}">
                      <a16:colId xmlns:a16="http://schemas.microsoft.com/office/drawing/2014/main" val="1749642573"/>
                    </a:ext>
                  </a:extLst>
                </a:gridCol>
              </a:tblGrid>
              <a:tr h="395188">
                <a:tc gridSpan="5">
                  <a:txBody>
                    <a:bodyPr/>
                    <a:lstStyle/>
                    <a:p>
                      <a:r>
                        <a:rPr lang="en-US" dirty="0"/>
                        <a:t>2050 MTP Network Year Proposed Major Transit Expansion Projects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22508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400" b="1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Mode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Limits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Capital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Primary Funds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707599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050" dirty="0"/>
                        <a:t>Beltline 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LRT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Ponce City Market to MARTA Lindberg 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$174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FTA New Starts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249380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050" dirty="0"/>
                        <a:t>Beltline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LRT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Irwin Street to University Avenue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$283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FTA New Starts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812062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050" dirty="0"/>
                        <a:t>Beltline NW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LRT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Westview Dr. @ </a:t>
                      </a:r>
                      <a:r>
                        <a:rPr lang="en-US" sz="1050" dirty="0" err="1"/>
                        <a:t>Langhorn</a:t>
                      </a:r>
                      <a:r>
                        <a:rPr lang="en-US" sz="1050" dirty="0"/>
                        <a:t> ST. to MARTA Bankhead 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$97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FTA New Starts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92041"/>
                  </a:ext>
                </a:extLst>
              </a:tr>
              <a:tr h="239971">
                <a:tc>
                  <a:txBody>
                    <a:bodyPr/>
                    <a:lstStyle/>
                    <a:p>
                      <a:r>
                        <a:rPr lang="en-US" sz="1050" dirty="0"/>
                        <a:t>Beltline 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LRT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Westview Dr. @ </a:t>
                      </a:r>
                      <a:r>
                        <a:rPr lang="en-US" sz="1050" dirty="0" err="1"/>
                        <a:t>Langhorn</a:t>
                      </a:r>
                      <a:r>
                        <a:rPr lang="en-US" sz="1050" dirty="0"/>
                        <a:t> ST. to MARTA S. Rail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$180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FTA New Starts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797338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050" dirty="0"/>
                        <a:t>Clifton Corridor Phase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BRT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Emory University to MARTA Avondale 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$700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FTA New Starts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055439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050" dirty="0"/>
                        <a:t>South DeKalb Transit Initiative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BRT*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Downtown Atlanta to Stonecrest 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$289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FTA New Starts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694944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050" dirty="0"/>
                        <a:t>GA 400 BRT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BRT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MARTA North Springs to Windward Parkway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$358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FTA Small Starts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306276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050" dirty="0"/>
                        <a:t>South Fulton BRT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BRT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MARTA College Park to SR 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$165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Federal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254478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050" dirty="0"/>
                        <a:t>I-285 Top End BRT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BRT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MARTA HE Holmes  to MARTA Indian Creek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$530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FTA New Starts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19766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0FCFB68-14EC-4A72-D5F7-DB4476F0A3A4}"/>
              </a:ext>
            </a:extLst>
          </p:cNvPr>
          <p:cNvSpPr txBox="1"/>
          <p:nvPr/>
        </p:nvSpPr>
        <p:spPr>
          <a:xfrm>
            <a:off x="5783421" y="5144042"/>
            <a:ext cx="1784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*Current model assumption</a:t>
            </a:r>
          </a:p>
        </p:txBody>
      </p:sp>
    </p:spTree>
    <p:extLst>
      <p:ext uri="{BB962C8B-B14F-4D97-AF65-F5344CB8AC3E}">
        <p14:creationId xmlns:p14="http://schemas.microsoft.com/office/powerpoint/2010/main" val="1310132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EC9879-F143-4EC9-96E6-FEAC01FF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8AAD0-044D-214D-97ED-EE805C25B43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A56394-52AC-4D76-9F66-0FBF143BF812}"/>
              </a:ext>
            </a:extLst>
          </p:cNvPr>
          <p:cNvSpPr/>
          <p:nvPr/>
        </p:nvSpPr>
        <p:spPr>
          <a:xfrm>
            <a:off x="4214304" y="649395"/>
            <a:ext cx="3770955" cy="326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45991C-4065-4D81-ACFF-8DC208316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4" b="4004"/>
          <a:stretch/>
        </p:blipFill>
        <p:spPr>
          <a:xfrm>
            <a:off x="50040" y="122462"/>
            <a:ext cx="5593782" cy="665953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14DF81C-1B56-54C3-79AE-92DE0B2CA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048059"/>
              </p:ext>
            </p:extLst>
          </p:nvPr>
        </p:nvGraphicFramePr>
        <p:xfrm>
          <a:off x="5838012" y="122462"/>
          <a:ext cx="6231158" cy="45186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58078">
                  <a:extLst>
                    <a:ext uri="{9D8B030D-6E8A-4147-A177-3AD203B41FA5}">
                      <a16:colId xmlns:a16="http://schemas.microsoft.com/office/drawing/2014/main" val="1428912867"/>
                    </a:ext>
                  </a:extLst>
                </a:gridCol>
                <a:gridCol w="848836">
                  <a:extLst>
                    <a:ext uri="{9D8B030D-6E8A-4147-A177-3AD203B41FA5}">
                      <a16:colId xmlns:a16="http://schemas.microsoft.com/office/drawing/2014/main" val="2563213467"/>
                    </a:ext>
                  </a:extLst>
                </a:gridCol>
                <a:gridCol w="1631781">
                  <a:extLst>
                    <a:ext uri="{9D8B030D-6E8A-4147-A177-3AD203B41FA5}">
                      <a16:colId xmlns:a16="http://schemas.microsoft.com/office/drawing/2014/main" val="1143145121"/>
                    </a:ext>
                  </a:extLst>
                </a:gridCol>
                <a:gridCol w="857528">
                  <a:extLst>
                    <a:ext uri="{9D8B030D-6E8A-4147-A177-3AD203B41FA5}">
                      <a16:colId xmlns:a16="http://schemas.microsoft.com/office/drawing/2014/main" val="1662613817"/>
                    </a:ext>
                  </a:extLst>
                </a:gridCol>
                <a:gridCol w="1634935">
                  <a:extLst>
                    <a:ext uri="{9D8B030D-6E8A-4147-A177-3AD203B41FA5}">
                      <a16:colId xmlns:a16="http://schemas.microsoft.com/office/drawing/2014/main" val="1749642573"/>
                    </a:ext>
                  </a:extLst>
                </a:gridCol>
              </a:tblGrid>
              <a:tr h="395188">
                <a:tc gridSpan="5">
                  <a:txBody>
                    <a:bodyPr/>
                    <a:lstStyle/>
                    <a:p>
                      <a:r>
                        <a:rPr lang="en-US" dirty="0"/>
                        <a:t>2050 MTP Network Year Proposed Major Transit Expansion Projects (Continued)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22508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400" b="1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Mode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Limits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Capital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Primary Funds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707599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050" dirty="0"/>
                        <a:t>North Avenue BRT Phase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BRT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MARTA North Ave. to Ponce City 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$36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Local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62708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050" dirty="0"/>
                        <a:t>North Avenue BRT Phase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BRT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MARTA North Ave. to MARTA Bankhead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$63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Local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570237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050" dirty="0"/>
                        <a:t>Northside Drive BRT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BRT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Atlanta Metro College to  I-75N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$167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FTA New Starts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959130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050" dirty="0"/>
                        <a:t>Peachtree Road 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MARTA Arts Center to MARTA Brookhaven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$6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Local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024390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050" dirty="0"/>
                        <a:t>Streetcar West Extention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LRT/</a:t>
                      </a:r>
                    </a:p>
                    <a:p>
                      <a:r>
                        <a:rPr lang="en-US" sz="1050" dirty="0"/>
                        <a:t>Streetcar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Centennial Olympic Park to Westview Drive @ </a:t>
                      </a:r>
                      <a:r>
                        <a:rPr lang="en-US" sz="1050" dirty="0" err="1"/>
                        <a:t>Langhorn</a:t>
                      </a:r>
                      <a:r>
                        <a:rPr lang="en-US" sz="1050" dirty="0"/>
                        <a:t> Street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$219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Local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109659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050" dirty="0"/>
                        <a:t>Cobb/NW Atlanta High-Capacity Transit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BRT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Kennesaw State University to Midtown Atlanta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$419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FTA New Starts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952038"/>
                  </a:ext>
                </a:extLst>
              </a:tr>
              <a:tr h="395188">
                <a:tc>
                  <a:txBody>
                    <a:bodyPr/>
                    <a:lstStyle/>
                    <a:p>
                      <a:r>
                        <a:rPr lang="en-US" sz="1050" dirty="0"/>
                        <a:t>I-85 / Satellite Blvd Corridor High-Capacity Transit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BRT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MARTA Doraville to Sugarloaf Mills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$408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FTA New Starts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4973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0FCFB68-14EC-4A72-D5F7-DB4476F0A3A4}"/>
              </a:ext>
            </a:extLst>
          </p:cNvPr>
          <p:cNvSpPr txBox="1"/>
          <p:nvPr/>
        </p:nvSpPr>
        <p:spPr>
          <a:xfrm>
            <a:off x="3859087" y="6561079"/>
            <a:ext cx="1784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*Current model assumption</a:t>
            </a:r>
          </a:p>
        </p:txBody>
      </p:sp>
    </p:spTree>
    <p:extLst>
      <p:ext uri="{BB962C8B-B14F-4D97-AF65-F5344CB8AC3E}">
        <p14:creationId xmlns:p14="http://schemas.microsoft.com/office/powerpoint/2010/main" val="800504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6EB6462-4048-4589-9960-E4AE03A0DDBE}" vid="{10E746DD-D20C-48CA-8934-9CD3EFB1425D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 New Look V1" id="{E1E1C8CF-FE6E-634A-AECD-41A58ED68112}" vid="{BD7AE652-3040-B743-8F91-44D010260B9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8373</TotalTime>
  <Words>902</Words>
  <Application>Microsoft Office PowerPoint</Application>
  <PresentationFormat>Widescreen</PresentationFormat>
  <Paragraphs>214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Segoe UI Semibold</vt:lpstr>
      <vt:lpstr>Segoe UI Symbol</vt:lpstr>
      <vt:lpstr>System Font Regular</vt:lpstr>
      <vt:lpstr>Wingdings</vt:lpstr>
      <vt:lpstr>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Haynes</dc:creator>
  <cp:lastModifiedBy>David Haynes</cp:lastModifiedBy>
  <cp:revision>206</cp:revision>
  <cp:lastPrinted>2019-01-09T23:18:04Z</cp:lastPrinted>
  <dcterms:created xsi:type="dcterms:W3CDTF">2019-01-03T18:22:29Z</dcterms:created>
  <dcterms:modified xsi:type="dcterms:W3CDTF">2023-07-14T12:38:22Z</dcterms:modified>
</cp:coreProperties>
</file>