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719" r:id="rId2"/>
    <p:sldId id="267" r:id="rId3"/>
    <p:sldId id="388" r:id="rId4"/>
    <p:sldId id="299" r:id="rId5"/>
    <p:sldId id="720" r:id="rId6"/>
    <p:sldId id="273" r:id="rId7"/>
    <p:sldId id="282" r:id="rId8"/>
    <p:sldId id="718" r:id="rId9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</p:embeddedFont>
    <p:embeddedFont>
      <p:font typeface="Lato Bold" panose="020F0502020204030203" charset="0"/>
      <p:regular r:id="rId19"/>
      <p:bold r:id="rId20"/>
      <p:italic r:id="rId21"/>
      <p:boldItalic r:id="rId22"/>
    </p:embeddedFont>
    <p:embeddedFont>
      <p:font typeface="Lato Bold Bold" panose="020B0604020202020204" charset="0"/>
      <p:regular r:id="rId23"/>
      <p:bold r:id="rId24"/>
    </p:embeddedFont>
    <p:embeddedFont>
      <p:font typeface="Lato Semibold" panose="020F0502020204030203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</p:embeddedFont>
    <p:embeddedFont>
      <p:font typeface="Raleway" pitchFamily="2" charset="0"/>
      <p:regular r:id="rId32"/>
      <p:bold r:id="rId33"/>
      <p:italic r:id="rId34"/>
      <p:boldItalic r:id="rId35"/>
    </p:embeddedFont>
    <p:embeddedFont>
      <p:font typeface="Raleway Medium" pitchFamily="2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172"/>
    <a:srgbClr val="472B6E"/>
    <a:srgbClr val="273755"/>
    <a:srgbClr val="FFFFFF"/>
    <a:srgbClr val="00748C"/>
    <a:srgbClr val="273655"/>
    <a:srgbClr val="F9FCFF"/>
    <a:srgbClr val="203864"/>
    <a:srgbClr val="7D931F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5"/>
    <p:restoredTop sz="93178"/>
  </p:normalViewPr>
  <p:slideViewPr>
    <p:cSldViewPr snapToGrid="0">
      <p:cViewPr varScale="1">
        <p:scale>
          <a:sx n="65" d="100"/>
          <a:sy n="65" d="100"/>
        </p:scale>
        <p:origin x="48" y="78"/>
      </p:cViewPr>
      <p:guideLst>
        <p:guide orient="horz" pos="2112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viewProps" Target="viewProps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2F7C8C-D5CF-5C4C-AF39-7D67BC2853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03250-C66E-3849-9880-CC75D6F10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C5FAD-73AD-3642-A436-CB2A66D9684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5382D-ED1C-3C42-A9D0-E66F8157FD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16775-B38A-0E4A-8B39-B5F0B60B9F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F3E97-AAFA-224E-8598-AF6E2AAC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90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13586-DAA2-524F-8324-2249B2C00FDE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9384D-44BB-A144-8CF7-D6DAE1C33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3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9384D-44BB-A144-8CF7-D6DAE1C33E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6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3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7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95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CF903D-96A4-4FD8-A050-CBA196FFE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6893" y="1824582"/>
            <a:ext cx="6678359" cy="6678357"/>
          </a:xfrm>
          <a:custGeom>
            <a:avLst/>
            <a:gdLst>
              <a:gd name="connsiteX0" fmla="*/ 2226120 w 4452239"/>
              <a:gd name="connsiteY0" fmla="*/ 0 h 4452238"/>
              <a:gd name="connsiteX1" fmla="*/ 2637291 w 4452239"/>
              <a:gd name="connsiteY1" fmla="*/ 170312 h 4452238"/>
              <a:gd name="connsiteX2" fmla="*/ 4281926 w 4452239"/>
              <a:gd name="connsiteY2" fmla="*/ 1814947 h 4452238"/>
              <a:gd name="connsiteX3" fmla="*/ 4281926 w 4452239"/>
              <a:gd name="connsiteY3" fmla="*/ 2637290 h 4452238"/>
              <a:gd name="connsiteX4" fmla="*/ 2637291 w 4452239"/>
              <a:gd name="connsiteY4" fmla="*/ 4281925 h 4452238"/>
              <a:gd name="connsiteX5" fmla="*/ 1814948 w 4452239"/>
              <a:gd name="connsiteY5" fmla="*/ 4281925 h 4452238"/>
              <a:gd name="connsiteX6" fmla="*/ 170313 w 4452239"/>
              <a:gd name="connsiteY6" fmla="*/ 2637290 h 4452238"/>
              <a:gd name="connsiteX7" fmla="*/ 170313 w 4452239"/>
              <a:gd name="connsiteY7" fmla="*/ 1814947 h 4452238"/>
              <a:gd name="connsiteX8" fmla="*/ 1814948 w 4452239"/>
              <a:gd name="connsiteY8" fmla="*/ 170312 h 4452238"/>
              <a:gd name="connsiteX9" fmla="*/ 2226120 w 4452239"/>
              <a:gd name="connsiteY9" fmla="*/ 0 h 445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2239" h="4452238">
                <a:moveTo>
                  <a:pt x="2226120" y="0"/>
                </a:moveTo>
                <a:cubicBezTo>
                  <a:pt x="2374934" y="0"/>
                  <a:pt x="2523749" y="56771"/>
                  <a:pt x="2637291" y="170312"/>
                </a:cubicBezTo>
                <a:lnTo>
                  <a:pt x="4281926" y="1814947"/>
                </a:lnTo>
                <a:cubicBezTo>
                  <a:pt x="4509010" y="2042031"/>
                  <a:pt x="4509010" y="2410206"/>
                  <a:pt x="4281926" y="2637290"/>
                </a:cubicBezTo>
                <a:lnTo>
                  <a:pt x="2637291" y="4281925"/>
                </a:lnTo>
                <a:cubicBezTo>
                  <a:pt x="2410207" y="4509009"/>
                  <a:pt x="2042032" y="4509009"/>
                  <a:pt x="1814948" y="4281925"/>
                </a:cubicBezTo>
                <a:lnTo>
                  <a:pt x="170313" y="2637290"/>
                </a:lnTo>
                <a:cubicBezTo>
                  <a:pt x="-56770" y="2410206"/>
                  <a:pt x="-56770" y="2042031"/>
                  <a:pt x="170313" y="1814947"/>
                </a:cubicBezTo>
                <a:lnTo>
                  <a:pt x="1814948" y="170312"/>
                </a:lnTo>
                <a:cubicBezTo>
                  <a:pt x="1928490" y="56771"/>
                  <a:pt x="2077305" y="0"/>
                  <a:pt x="2226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ID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6136883-DA8E-6E4F-91E0-4DDDB2C5A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776" y="8514608"/>
            <a:ext cx="2181413" cy="122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CD6B2C-266A-4B3D-AF00-7DFAFC04F3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35100"/>
            <a:ext cx="18288000" cy="7874216"/>
          </a:xfrm>
          <a:custGeom>
            <a:avLst/>
            <a:gdLst>
              <a:gd name="connsiteX0" fmla="*/ 0 w 12192000"/>
              <a:gd name="connsiteY0" fmla="*/ 0 h 5597820"/>
              <a:gd name="connsiteX1" fmla="*/ 12192000 w 12192000"/>
              <a:gd name="connsiteY1" fmla="*/ 0 h 5597820"/>
              <a:gd name="connsiteX2" fmla="*/ 12192000 w 12192000"/>
              <a:gd name="connsiteY2" fmla="*/ 5597820 h 5597820"/>
              <a:gd name="connsiteX3" fmla="*/ 0 w 12192000"/>
              <a:gd name="connsiteY3" fmla="*/ 5597820 h 559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97820">
                <a:moveTo>
                  <a:pt x="0" y="0"/>
                </a:moveTo>
                <a:lnTo>
                  <a:pt x="12192000" y="0"/>
                </a:lnTo>
                <a:lnTo>
                  <a:pt x="12192000" y="5597820"/>
                </a:lnTo>
                <a:lnTo>
                  <a:pt x="0" y="559782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7394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852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50610" y="2610496"/>
            <a:ext cx="6437015" cy="3713507"/>
          </a:xfrm>
          <a:custGeom>
            <a:avLst/>
            <a:gdLst>
              <a:gd name="connsiteX0" fmla="*/ 0 w 4291343"/>
              <a:gd name="connsiteY0" fmla="*/ 0 h 2475671"/>
              <a:gd name="connsiteX1" fmla="*/ 4291343 w 4291343"/>
              <a:gd name="connsiteY1" fmla="*/ 0 h 2475671"/>
              <a:gd name="connsiteX2" fmla="*/ 4291343 w 4291343"/>
              <a:gd name="connsiteY2" fmla="*/ 2475671 h 2475671"/>
              <a:gd name="connsiteX3" fmla="*/ 0 w 4291343"/>
              <a:gd name="connsiteY3" fmla="*/ 2475671 h 247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1343" h="2475671">
                <a:moveTo>
                  <a:pt x="0" y="0"/>
                </a:moveTo>
                <a:lnTo>
                  <a:pt x="4291343" y="0"/>
                </a:lnTo>
                <a:lnTo>
                  <a:pt x="4291343" y="2475671"/>
                </a:lnTo>
                <a:lnTo>
                  <a:pt x="0" y="247567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Autofit/>
          </a:bodyPr>
          <a:lstStyle>
            <a:lvl1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329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7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A94FFC2-A655-6B44-8CD0-3E5508141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6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F7D3DA0-27AE-9744-A5D9-B0320DF2C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49EC132-40E6-BD40-83D3-7E0E33A2B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1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A59E83B-44A1-0C44-A169-916713E67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915467B-6C28-6F41-B967-4F58A228DF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00" y="2193634"/>
            <a:ext cx="13716000" cy="372123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2100"/>
              </a:lnSpc>
              <a:buNone/>
              <a:defRPr sz="1575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/>
              <a:t>AACIDs</a:t>
            </a:r>
          </a:p>
        </p:txBody>
      </p:sp>
      <p:sp>
        <p:nvSpPr>
          <p:cNvPr id="10" name="Shape 2733">
            <a:extLst>
              <a:ext uri="{FF2B5EF4-FFF2-40B4-BE49-F238E27FC236}">
                <a16:creationId xmlns:a16="http://schemas.microsoft.com/office/drawing/2014/main" id="{32322460-D864-7C4B-B503-38741B5113A6}"/>
              </a:ext>
            </a:extLst>
          </p:cNvPr>
          <p:cNvSpPr/>
          <p:nvPr userDrawn="1"/>
        </p:nvSpPr>
        <p:spPr>
          <a:xfrm>
            <a:off x="8784458" y="2051279"/>
            <a:ext cx="719085" cy="32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275746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5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F006F53-C1C6-CD40-ABAA-E1401330C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>
            <a:normAutofit/>
          </a:bodyPr>
          <a:lstStyle>
            <a:lvl1pPr>
              <a:defRPr sz="6000" b="1" i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6718834-E759-7C4D-AE25-3D27083DB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14" y="9384328"/>
            <a:ext cx="3654542" cy="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4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tEMYm8HUloY?feature=oembe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Mk_WK4ThdE?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167">
            <a:extLst>
              <a:ext uri="{FF2B5EF4-FFF2-40B4-BE49-F238E27FC236}">
                <a16:creationId xmlns:a16="http://schemas.microsoft.com/office/drawing/2014/main" id="{10BC5CBC-8D15-8322-419E-9DBA93B60F09}"/>
              </a:ext>
            </a:extLst>
          </p:cNvPr>
          <p:cNvGrpSpPr>
            <a:grpSpLocks/>
          </p:cNvGrpSpPr>
          <p:nvPr/>
        </p:nvGrpSpPr>
        <p:grpSpPr bwMode="auto">
          <a:xfrm>
            <a:off x="1881255" y="1886841"/>
            <a:ext cx="8949526" cy="4257026"/>
            <a:chOff x="1205157" y="3636073"/>
            <a:chExt cx="5171346" cy="2839094"/>
          </a:xfrm>
        </p:grpSpPr>
        <p:sp>
          <p:nvSpPr>
            <p:cNvPr id="32927" name="TextBox 1">
              <a:extLst>
                <a:ext uri="{FF2B5EF4-FFF2-40B4-BE49-F238E27FC236}">
                  <a16:creationId xmlns:a16="http://schemas.microsoft.com/office/drawing/2014/main" id="{AAFD6B44-60A9-FF09-DFAC-0749BFCE4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157" y="3636073"/>
              <a:ext cx="5171346" cy="172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5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How Connected Vehicle Projects are Driving </a:t>
              </a:r>
            </a:p>
            <a:p>
              <a:r>
                <a:rPr lang="en-US" sz="5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Change in Metro Atlanta</a:t>
              </a:r>
            </a:p>
          </p:txBody>
        </p:sp>
        <p:sp>
          <p:nvSpPr>
            <p:cNvPr id="32928" name="TextBox 2">
              <a:extLst>
                <a:ext uri="{FF2B5EF4-FFF2-40B4-BE49-F238E27FC236}">
                  <a16:creationId xmlns:a16="http://schemas.microsoft.com/office/drawing/2014/main" id="{79F409E5-3F16-8BD9-CB70-8810C829D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157" y="5536092"/>
              <a:ext cx="2949783" cy="93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50" dirty="0">
                  <a:latin typeface="Raleway" panose="020B0503030101060003" pitchFamily="34" charset="77"/>
                </a:rPr>
                <a:t>Presented By:</a:t>
              </a:r>
            </a:p>
            <a:p>
              <a:pPr eaLnBrk="1" hangingPunct="1"/>
              <a:r>
                <a:rPr lang="en-US" altLang="en-US" sz="2850" b="1" dirty="0">
                  <a:solidFill>
                    <a:srgbClr val="4E2172"/>
                  </a:solidFill>
                  <a:latin typeface="Raleway" panose="020B0503030101060003" pitchFamily="34" charset="77"/>
                </a:rPr>
                <a:t>Gerald McDowell</a:t>
              </a:r>
            </a:p>
            <a:p>
              <a:pPr eaLnBrk="1" hangingPunct="1"/>
              <a:r>
                <a:rPr lang="en-US" altLang="en-US" sz="2850" b="1" dirty="0">
                  <a:solidFill>
                    <a:srgbClr val="4E2172"/>
                  </a:solidFill>
                  <a:latin typeface="Raleway" panose="020B0503030101060003" pitchFamily="34" charset="77"/>
                </a:rPr>
                <a:t>Executive Director</a:t>
              </a:r>
            </a:p>
          </p:txBody>
        </p:sp>
      </p:grpSp>
      <p:grpSp>
        <p:nvGrpSpPr>
          <p:cNvPr id="32774" name="Group 12">
            <a:extLst>
              <a:ext uri="{FF2B5EF4-FFF2-40B4-BE49-F238E27FC236}">
                <a16:creationId xmlns:a16="http://schemas.microsoft.com/office/drawing/2014/main" id="{130E316E-A18D-217C-0CE3-E01C5B7220A9}"/>
              </a:ext>
            </a:extLst>
          </p:cNvPr>
          <p:cNvGrpSpPr>
            <a:grpSpLocks/>
          </p:cNvGrpSpPr>
          <p:nvPr/>
        </p:nvGrpSpPr>
        <p:grpSpPr bwMode="auto">
          <a:xfrm>
            <a:off x="654845" y="9315451"/>
            <a:ext cx="1081088" cy="300038"/>
            <a:chOff x="9718758" y="492748"/>
            <a:chExt cx="2018499" cy="55915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3AA92F3-EE2F-4ACC-9F2C-099CAECC51B7}"/>
                </a:ext>
              </a:extLst>
            </p:cNvPr>
            <p:cNvSpPr/>
            <p:nvPr/>
          </p:nvSpPr>
          <p:spPr>
            <a:xfrm>
              <a:off x="11177057" y="492748"/>
              <a:ext cx="560200" cy="559155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6902D3D-C7BA-EEEF-CC36-94F6CF9AA915}"/>
                </a:ext>
              </a:extLst>
            </p:cNvPr>
            <p:cNvSpPr/>
            <p:nvPr/>
          </p:nvSpPr>
          <p:spPr>
            <a:xfrm>
              <a:off x="10447907" y="492748"/>
              <a:ext cx="560200" cy="559155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DDF2B02-DD3C-B32C-BD46-FA9173DF4592}"/>
                </a:ext>
              </a:extLst>
            </p:cNvPr>
            <p:cNvSpPr/>
            <p:nvPr/>
          </p:nvSpPr>
          <p:spPr>
            <a:xfrm>
              <a:off x="9718758" y="492748"/>
              <a:ext cx="560200" cy="559155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grpSp>
        <p:nvGrpSpPr>
          <p:cNvPr id="32775" name="Group 166">
            <a:extLst>
              <a:ext uri="{FF2B5EF4-FFF2-40B4-BE49-F238E27FC236}">
                <a16:creationId xmlns:a16="http://schemas.microsoft.com/office/drawing/2014/main" id="{D3B136D1-A789-AFA8-D02F-02CFB46E263A}"/>
              </a:ext>
            </a:extLst>
          </p:cNvPr>
          <p:cNvGrpSpPr>
            <a:grpSpLocks/>
          </p:cNvGrpSpPr>
          <p:nvPr/>
        </p:nvGrpSpPr>
        <p:grpSpPr bwMode="auto">
          <a:xfrm>
            <a:off x="5564983" y="-1750396"/>
            <a:ext cx="15901988" cy="15130463"/>
            <a:chOff x="5234211" y="242911"/>
            <a:chExt cx="6951435" cy="6613577"/>
          </a:xfrm>
        </p:grpSpPr>
        <p:sp>
          <p:nvSpPr>
            <p:cNvPr id="32776" name="Freeform 16">
              <a:extLst>
                <a:ext uri="{FF2B5EF4-FFF2-40B4-BE49-F238E27FC236}">
                  <a16:creationId xmlns:a16="http://schemas.microsoft.com/office/drawing/2014/main" id="{DC6CF8B8-798A-EF67-2B43-BBEF512F7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51" y="291203"/>
              <a:ext cx="858424" cy="688280"/>
            </a:xfrm>
            <a:custGeom>
              <a:avLst/>
              <a:gdLst>
                <a:gd name="T0" fmla="*/ 857366 w 858424"/>
                <a:gd name="T1" fmla="*/ 679521 h 688280"/>
                <a:gd name="T2" fmla="*/ 10312 w 858424"/>
                <a:gd name="T3" fmla="*/ 211330 h 688280"/>
                <a:gd name="T4" fmla="*/ 238260 w 858424"/>
                <a:gd name="T5" fmla="*/ 7440 h 688280"/>
                <a:gd name="T6" fmla="*/ 858425 w 858424"/>
                <a:gd name="T7" fmla="*/ 462643 h 688280"/>
                <a:gd name="T8" fmla="*/ 858425 w 858424"/>
                <a:gd name="T9" fmla="*/ 453883 h 688280"/>
                <a:gd name="T10" fmla="*/ 240075 w 858424"/>
                <a:gd name="T11" fmla="*/ 795 h 688280"/>
                <a:gd name="T12" fmla="*/ 235538 w 858424"/>
                <a:gd name="T13" fmla="*/ 795 h 688280"/>
                <a:gd name="T14" fmla="*/ 1085 w 858424"/>
                <a:gd name="T15" fmla="*/ 210424 h 688280"/>
                <a:gd name="T16" fmla="*/ 27 w 858424"/>
                <a:gd name="T17" fmla="*/ 213444 h 688280"/>
                <a:gd name="T18" fmla="*/ 1690 w 858424"/>
                <a:gd name="T19" fmla="*/ 216163 h 688280"/>
                <a:gd name="T20" fmla="*/ 857214 w 858424"/>
                <a:gd name="T21" fmla="*/ 688281 h 6882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8424" h="688280">
                  <a:moveTo>
                    <a:pt x="857366" y="679521"/>
                  </a:moveTo>
                  <a:lnTo>
                    <a:pt x="10312" y="211330"/>
                  </a:lnTo>
                  <a:lnTo>
                    <a:pt x="238260" y="7440"/>
                  </a:lnTo>
                  <a:lnTo>
                    <a:pt x="858425" y="462643"/>
                  </a:lnTo>
                  <a:lnTo>
                    <a:pt x="858425" y="453883"/>
                  </a:lnTo>
                  <a:lnTo>
                    <a:pt x="240075" y="795"/>
                  </a:lnTo>
                  <a:cubicBezTo>
                    <a:pt x="238744" y="-265"/>
                    <a:pt x="236869" y="-265"/>
                    <a:pt x="235538" y="795"/>
                  </a:cubicBezTo>
                  <a:lnTo>
                    <a:pt x="1085" y="210424"/>
                  </a:lnTo>
                  <a:cubicBezTo>
                    <a:pt x="284" y="211212"/>
                    <a:pt x="-110" y="212328"/>
                    <a:pt x="27" y="213444"/>
                  </a:cubicBezTo>
                  <a:cubicBezTo>
                    <a:pt x="102" y="214567"/>
                    <a:pt x="722" y="215579"/>
                    <a:pt x="1690" y="216163"/>
                  </a:cubicBezTo>
                  <a:lnTo>
                    <a:pt x="857214" y="688281"/>
                  </a:lnTo>
                  <a:lnTo>
                    <a:pt x="857366" y="67952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77" name="Freeform 17">
              <a:extLst>
                <a:ext uri="{FF2B5EF4-FFF2-40B4-BE49-F238E27FC236}">
                  <a16:creationId xmlns:a16="http://schemas.microsoft.com/office/drawing/2014/main" id="{EF4B9802-AC38-361B-744A-4331F2FE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39" y="500058"/>
              <a:ext cx="857376" cy="1122357"/>
            </a:xfrm>
            <a:custGeom>
              <a:avLst/>
              <a:gdLst>
                <a:gd name="T0" fmla="*/ 854201 w 857376"/>
                <a:gd name="T1" fmla="*/ 1110728 h 1122357"/>
                <a:gd name="T2" fmla="*/ 16676 w 857376"/>
                <a:gd name="T3" fmla="*/ 14708 h 1122357"/>
                <a:gd name="T4" fmla="*/ 857377 w 857376"/>
                <a:gd name="T5" fmla="*/ 478670 h 1122357"/>
                <a:gd name="T6" fmla="*/ 857377 w 857376"/>
                <a:gd name="T7" fmla="*/ 470515 h 1122357"/>
                <a:gd name="T8" fmla="*/ 5181 w 857376"/>
                <a:gd name="T9" fmla="*/ 511 h 1122357"/>
                <a:gd name="T10" fmla="*/ 794 w 857376"/>
                <a:gd name="T11" fmla="*/ 1267 h 1122357"/>
                <a:gd name="T12" fmla="*/ 794 w 857376"/>
                <a:gd name="T13" fmla="*/ 5797 h 1122357"/>
                <a:gd name="T14" fmla="*/ 854049 w 857376"/>
                <a:gd name="T15" fmla="*/ 1122357 h 1122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7376" h="1122357">
                  <a:moveTo>
                    <a:pt x="854201" y="1110728"/>
                  </a:moveTo>
                  <a:lnTo>
                    <a:pt x="16676" y="14708"/>
                  </a:lnTo>
                  <a:lnTo>
                    <a:pt x="857377" y="478670"/>
                  </a:lnTo>
                  <a:lnTo>
                    <a:pt x="857377" y="470515"/>
                  </a:lnTo>
                  <a:lnTo>
                    <a:pt x="5181" y="511"/>
                  </a:lnTo>
                  <a:cubicBezTo>
                    <a:pt x="3744" y="-395"/>
                    <a:pt x="1853" y="-69"/>
                    <a:pt x="794" y="1267"/>
                  </a:cubicBezTo>
                  <a:cubicBezTo>
                    <a:pt x="-265" y="2591"/>
                    <a:pt x="-265" y="4473"/>
                    <a:pt x="794" y="5797"/>
                  </a:cubicBezTo>
                  <a:lnTo>
                    <a:pt x="854049" y="1122357"/>
                  </a:lnTo>
                  <a:lnTo>
                    <a:pt x="854201" y="11107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78" name="Freeform 18">
              <a:extLst>
                <a:ext uri="{FF2B5EF4-FFF2-40B4-BE49-F238E27FC236}">
                  <a16:creationId xmlns:a16="http://schemas.microsoft.com/office/drawing/2014/main" id="{7ADE64CB-944C-0196-0B8F-EF03C823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467" y="6320833"/>
              <a:ext cx="1276176" cy="528406"/>
            </a:xfrm>
            <a:custGeom>
              <a:avLst/>
              <a:gdLst>
                <a:gd name="T0" fmla="*/ 17092 w 1276176"/>
                <a:gd name="T1" fmla="*/ 522063 h 528406"/>
                <a:gd name="T2" fmla="*/ 1157136 w 1276176"/>
                <a:gd name="T3" fmla="*/ 8563 h 528406"/>
                <a:gd name="T4" fmla="*/ 1268917 w 1276176"/>
                <a:gd name="T5" fmla="*/ 528406 h 528406"/>
                <a:gd name="T6" fmla="*/ 1276177 w 1276176"/>
                <a:gd name="T7" fmla="*/ 528406 h 528406"/>
                <a:gd name="T8" fmla="*/ 1163186 w 1276176"/>
                <a:gd name="T9" fmla="*/ 2824 h 528406"/>
                <a:gd name="T10" fmla="*/ 1161220 w 1276176"/>
                <a:gd name="T11" fmla="*/ 408 h 528406"/>
                <a:gd name="T12" fmla="*/ 1158195 w 1276176"/>
                <a:gd name="T13" fmla="*/ 408 h 528406"/>
                <a:gd name="T14" fmla="*/ 0 w 1276176"/>
                <a:gd name="T15" fmla="*/ 522063 h 528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6176" h="528406">
                  <a:moveTo>
                    <a:pt x="17092" y="522063"/>
                  </a:moveTo>
                  <a:lnTo>
                    <a:pt x="1157136" y="8563"/>
                  </a:lnTo>
                  <a:lnTo>
                    <a:pt x="1268917" y="528406"/>
                  </a:lnTo>
                  <a:lnTo>
                    <a:pt x="1276177" y="528406"/>
                  </a:lnTo>
                  <a:lnTo>
                    <a:pt x="1163186" y="2824"/>
                  </a:lnTo>
                  <a:cubicBezTo>
                    <a:pt x="1162944" y="1752"/>
                    <a:pt x="1162218" y="861"/>
                    <a:pt x="1161220" y="408"/>
                  </a:cubicBezTo>
                  <a:cubicBezTo>
                    <a:pt x="1160282" y="-136"/>
                    <a:pt x="1159132" y="-136"/>
                    <a:pt x="1158195" y="408"/>
                  </a:cubicBezTo>
                  <a:lnTo>
                    <a:pt x="0" y="522063"/>
                  </a:lnTo>
                  <a:lnTo>
                    <a:pt x="17092" y="52206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79" name="Freeform 19">
              <a:extLst>
                <a:ext uri="{FF2B5EF4-FFF2-40B4-BE49-F238E27FC236}">
                  <a16:creationId xmlns:a16="http://schemas.microsoft.com/office/drawing/2014/main" id="{3F7ED112-BA12-99B8-0447-81035278A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5147" y="6617711"/>
              <a:ext cx="748129" cy="238777"/>
            </a:xfrm>
            <a:custGeom>
              <a:avLst/>
              <a:gdLst>
                <a:gd name="T0" fmla="*/ 748130 w 748129"/>
                <a:gd name="T1" fmla="*/ 0 h 238777"/>
                <a:gd name="T2" fmla="*/ 0 w 748129"/>
                <a:gd name="T3" fmla="*/ 238627 h 238777"/>
                <a:gd name="T4" fmla="*/ 22991 w 748129"/>
                <a:gd name="T5" fmla="*/ 238777 h 238777"/>
                <a:gd name="T6" fmla="*/ 747978 w 748129"/>
                <a:gd name="T7" fmla="*/ 7400 h 238777"/>
                <a:gd name="T8" fmla="*/ 748130 w 748129"/>
                <a:gd name="T9" fmla="*/ 0 h 238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8129" h="238777">
                  <a:moveTo>
                    <a:pt x="748130" y="0"/>
                  </a:moveTo>
                  <a:lnTo>
                    <a:pt x="0" y="238627"/>
                  </a:lnTo>
                  <a:lnTo>
                    <a:pt x="22991" y="238777"/>
                  </a:lnTo>
                  <a:lnTo>
                    <a:pt x="747978" y="7400"/>
                  </a:lnTo>
                  <a:lnTo>
                    <a:pt x="74813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0" name="Freeform 20">
              <a:extLst>
                <a:ext uri="{FF2B5EF4-FFF2-40B4-BE49-F238E27FC236}">
                  <a16:creationId xmlns:a16="http://schemas.microsoft.com/office/drawing/2014/main" id="{A9FE608C-9238-ADF6-7603-97B91799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176" y="269797"/>
              <a:ext cx="626470" cy="484049"/>
            </a:xfrm>
            <a:custGeom>
              <a:avLst/>
              <a:gdLst>
                <a:gd name="T0" fmla="*/ 624051 w 626470"/>
                <a:gd name="T1" fmla="*/ 475289 h 484049"/>
                <a:gd name="T2" fmla="*/ 13870 w 626470"/>
                <a:gd name="T3" fmla="*/ 27487 h 484049"/>
                <a:gd name="T4" fmla="*/ 626471 w 626470"/>
                <a:gd name="T5" fmla="*/ 7098 h 484049"/>
                <a:gd name="T6" fmla="*/ 626471 w 626470"/>
                <a:gd name="T7" fmla="*/ 0 h 484049"/>
                <a:gd name="T8" fmla="*/ 3433 w 626470"/>
                <a:gd name="T9" fmla="*/ 20691 h 484049"/>
                <a:gd name="T10" fmla="*/ 105 w 626470"/>
                <a:gd name="T11" fmla="*/ 23259 h 484049"/>
                <a:gd name="T12" fmla="*/ 1467 w 626470"/>
                <a:gd name="T13" fmla="*/ 27034 h 484049"/>
                <a:gd name="T14" fmla="*/ 624051 w 626470"/>
                <a:gd name="T15" fmla="*/ 484049 h 4840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6470" h="484049">
                  <a:moveTo>
                    <a:pt x="624051" y="475289"/>
                  </a:moveTo>
                  <a:lnTo>
                    <a:pt x="13870" y="27487"/>
                  </a:lnTo>
                  <a:lnTo>
                    <a:pt x="626471" y="7098"/>
                  </a:lnTo>
                  <a:lnTo>
                    <a:pt x="626471" y="0"/>
                  </a:lnTo>
                  <a:lnTo>
                    <a:pt x="3433" y="20691"/>
                  </a:lnTo>
                  <a:cubicBezTo>
                    <a:pt x="1875" y="20705"/>
                    <a:pt x="513" y="21754"/>
                    <a:pt x="105" y="23259"/>
                  </a:cubicBezTo>
                  <a:cubicBezTo>
                    <a:pt x="-243" y="24676"/>
                    <a:pt x="287" y="26164"/>
                    <a:pt x="1467" y="27034"/>
                  </a:cubicBezTo>
                  <a:lnTo>
                    <a:pt x="624051" y="484049"/>
                  </a:lnTo>
                  <a:lnTo>
                    <a:pt x="624051" y="4752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1" name="Freeform 21">
              <a:extLst>
                <a:ext uri="{FF2B5EF4-FFF2-40B4-BE49-F238E27FC236}">
                  <a16:creationId xmlns:a16="http://schemas.microsoft.com/office/drawing/2014/main" id="{A16B68EB-4913-6654-776D-BF83FD7A5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348" y="2836835"/>
              <a:ext cx="842987" cy="467443"/>
            </a:xfrm>
            <a:custGeom>
              <a:avLst/>
              <a:gdLst>
                <a:gd name="T0" fmla="*/ 840870 w 842987"/>
                <a:gd name="T1" fmla="*/ 459741 h 467443"/>
                <a:gd name="T2" fmla="*/ 15598 w 842987"/>
                <a:gd name="T3" fmla="*/ 411563 h 467443"/>
                <a:gd name="T4" fmla="*/ 682652 w 842987"/>
                <a:gd name="T5" fmla="*/ 7710 h 467443"/>
                <a:gd name="T6" fmla="*/ 842988 w 842987"/>
                <a:gd name="T7" fmla="*/ 132309 h 467443"/>
                <a:gd name="T8" fmla="*/ 842988 w 842987"/>
                <a:gd name="T9" fmla="*/ 123248 h 467443"/>
                <a:gd name="T10" fmla="*/ 685073 w 842987"/>
                <a:gd name="T11" fmla="*/ 612 h 467443"/>
                <a:gd name="T12" fmla="*/ 681140 w 842987"/>
                <a:gd name="T13" fmla="*/ 612 h 467443"/>
                <a:gd name="T14" fmla="*/ 1682 w 842987"/>
                <a:gd name="T15" fmla="*/ 411563 h 467443"/>
                <a:gd name="T16" fmla="*/ 169 w 842987"/>
                <a:gd name="T17" fmla="*/ 415489 h 467443"/>
                <a:gd name="T18" fmla="*/ 3346 w 842987"/>
                <a:gd name="T19" fmla="*/ 418057 h 467443"/>
                <a:gd name="T20" fmla="*/ 840870 w 842987"/>
                <a:gd name="T21" fmla="*/ 467443 h 4674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2987" h="467443">
                  <a:moveTo>
                    <a:pt x="840870" y="459741"/>
                  </a:moveTo>
                  <a:lnTo>
                    <a:pt x="15598" y="411563"/>
                  </a:lnTo>
                  <a:lnTo>
                    <a:pt x="682652" y="7710"/>
                  </a:lnTo>
                  <a:lnTo>
                    <a:pt x="842988" y="132309"/>
                  </a:lnTo>
                  <a:lnTo>
                    <a:pt x="842988" y="123248"/>
                  </a:lnTo>
                  <a:lnTo>
                    <a:pt x="685073" y="612"/>
                  </a:lnTo>
                  <a:cubicBezTo>
                    <a:pt x="683893" y="-204"/>
                    <a:pt x="682320" y="-204"/>
                    <a:pt x="681140" y="612"/>
                  </a:cubicBezTo>
                  <a:lnTo>
                    <a:pt x="1682" y="411563"/>
                  </a:lnTo>
                  <a:cubicBezTo>
                    <a:pt x="305" y="412348"/>
                    <a:pt x="-330" y="413994"/>
                    <a:pt x="169" y="415489"/>
                  </a:cubicBezTo>
                  <a:cubicBezTo>
                    <a:pt x="456" y="417000"/>
                    <a:pt x="1803" y="418087"/>
                    <a:pt x="3346" y="418057"/>
                  </a:cubicBezTo>
                  <a:lnTo>
                    <a:pt x="840870" y="467443"/>
                  </a:lnTo>
                  <a:lnTo>
                    <a:pt x="840870" y="45974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2" name="Freeform 22">
              <a:extLst>
                <a:ext uri="{FF2B5EF4-FFF2-40B4-BE49-F238E27FC236}">
                  <a16:creationId xmlns:a16="http://schemas.microsoft.com/office/drawing/2014/main" id="{5BE31AA9-C278-855B-E465-A6C7653B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525" y="6583059"/>
              <a:ext cx="178940" cy="246697"/>
            </a:xfrm>
            <a:custGeom>
              <a:avLst/>
              <a:gdLst>
                <a:gd name="T0" fmla="*/ 8319 w 178940"/>
                <a:gd name="T1" fmla="*/ 245942 h 246697"/>
                <a:gd name="T2" fmla="*/ 144453 w 178940"/>
                <a:gd name="T3" fmla="*/ 14263 h 246697"/>
                <a:gd name="T4" fmla="*/ 171831 w 178940"/>
                <a:gd name="T5" fmla="*/ 246697 h 246697"/>
                <a:gd name="T6" fmla="*/ 178940 w 178940"/>
                <a:gd name="T7" fmla="*/ 246697 h 246697"/>
                <a:gd name="T8" fmla="*/ 150050 w 178940"/>
                <a:gd name="T9" fmla="*/ 3087 h 246697"/>
                <a:gd name="T10" fmla="*/ 147327 w 178940"/>
                <a:gd name="T11" fmla="*/ 66 h 246697"/>
                <a:gd name="T12" fmla="*/ 143545 w 178940"/>
                <a:gd name="T13" fmla="*/ 1728 h 246697"/>
                <a:gd name="T14" fmla="*/ 0 w 178940"/>
                <a:gd name="T15" fmla="*/ 246093 h 246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8940" h="246697">
                  <a:moveTo>
                    <a:pt x="8319" y="245942"/>
                  </a:moveTo>
                  <a:lnTo>
                    <a:pt x="144453" y="14263"/>
                  </a:lnTo>
                  <a:lnTo>
                    <a:pt x="171831" y="246697"/>
                  </a:lnTo>
                  <a:lnTo>
                    <a:pt x="178940" y="246697"/>
                  </a:lnTo>
                  <a:lnTo>
                    <a:pt x="150050" y="3087"/>
                  </a:lnTo>
                  <a:cubicBezTo>
                    <a:pt x="149936" y="1576"/>
                    <a:pt x="148817" y="338"/>
                    <a:pt x="147327" y="66"/>
                  </a:cubicBezTo>
                  <a:cubicBezTo>
                    <a:pt x="145843" y="-221"/>
                    <a:pt x="144336" y="444"/>
                    <a:pt x="143545" y="1728"/>
                  </a:cubicBezTo>
                  <a:lnTo>
                    <a:pt x="0" y="246093"/>
                  </a:lnTo>
                  <a:lnTo>
                    <a:pt x="8319" y="2459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grpSp>
          <p:nvGrpSpPr>
            <p:cNvPr id="24" name="Graphic 14">
              <a:extLst>
                <a:ext uri="{FF2B5EF4-FFF2-40B4-BE49-F238E27FC236}">
                  <a16:creationId xmlns:a16="http://schemas.microsoft.com/office/drawing/2014/main" id="{9FD83259-5B21-9724-7596-228E6EB76FCD}"/>
                </a:ext>
              </a:extLst>
            </p:cNvPr>
            <p:cNvGrpSpPr/>
            <p:nvPr/>
          </p:nvGrpSpPr>
          <p:grpSpPr>
            <a:xfrm>
              <a:off x="11246022" y="6384562"/>
              <a:ext cx="907406" cy="471925"/>
              <a:chOff x="11246022" y="6384562"/>
              <a:chExt cx="907406" cy="471925"/>
            </a:xfrm>
            <a:solidFill>
              <a:srgbClr val="C4C4C4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7C99BDA-E332-43CC-D21B-92DC9AFEDEB8}"/>
                  </a:ext>
                </a:extLst>
              </p:cNvPr>
              <p:cNvSpPr/>
              <p:nvPr/>
            </p:nvSpPr>
            <p:spPr>
              <a:xfrm>
                <a:off x="11405147" y="6617711"/>
                <a:ext cx="748129" cy="238777"/>
              </a:xfrm>
              <a:custGeom>
                <a:avLst/>
                <a:gdLst>
                  <a:gd name="connsiteX0" fmla="*/ 748130 w 748129"/>
                  <a:gd name="connsiteY0" fmla="*/ 0 h 238777"/>
                  <a:gd name="connsiteX1" fmla="*/ 0 w 748129"/>
                  <a:gd name="connsiteY1" fmla="*/ 238627 h 238777"/>
                  <a:gd name="connsiteX2" fmla="*/ 22991 w 748129"/>
                  <a:gd name="connsiteY2" fmla="*/ 238777 h 238777"/>
                  <a:gd name="connsiteX3" fmla="*/ 747978 w 748129"/>
                  <a:gd name="connsiteY3" fmla="*/ 7400 h 238777"/>
                  <a:gd name="connsiteX4" fmla="*/ 748130 w 748129"/>
                  <a:gd name="connsiteY4" fmla="*/ 0 h 23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129" h="238777">
                    <a:moveTo>
                      <a:pt x="748130" y="0"/>
                    </a:moveTo>
                    <a:lnTo>
                      <a:pt x="0" y="238627"/>
                    </a:lnTo>
                    <a:lnTo>
                      <a:pt x="22991" y="238777"/>
                    </a:lnTo>
                    <a:lnTo>
                      <a:pt x="747978" y="7400"/>
                    </a:lnTo>
                    <a:lnTo>
                      <a:pt x="748130" y="0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3E9BEC2-D69F-0EBA-3793-90527E763589}"/>
                  </a:ext>
                </a:extLst>
              </p:cNvPr>
              <p:cNvSpPr/>
              <p:nvPr/>
            </p:nvSpPr>
            <p:spPr>
              <a:xfrm>
                <a:off x="11246022" y="6384562"/>
                <a:ext cx="907406" cy="470868"/>
              </a:xfrm>
              <a:custGeom>
                <a:avLst/>
                <a:gdLst>
                  <a:gd name="connsiteX0" fmla="*/ 907406 w 907406"/>
                  <a:gd name="connsiteY0" fmla="*/ 194636 h 470868"/>
                  <a:gd name="connsiteX1" fmla="*/ 123126 w 907406"/>
                  <a:gd name="connsiteY1" fmla="*/ 110 h 470868"/>
                  <a:gd name="connsiteX2" fmla="*/ 118739 w 907406"/>
                  <a:gd name="connsiteY2" fmla="*/ 2678 h 470868"/>
                  <a:gd name="connsiteX3" fmla="*/ 0 w 907406"/>
                  <a:gd name="connsiteY3" fmla="*/ 470869 h 470868"/>
                  <a:gd name="connsiteX4" fmla="*/ 8168 w 907406"/>
                  <a:gd name="connsiteY4" fmla="*/ 470869 h 470868"/>
                  <a:gd name="connsiteX5" fmla="*/ 125546 w 907406"/>
                  <a:gd name="connsiteY5" fmla="*/ 7662 h 470868"/>
                  <a:gd name="connsiteX6" fmla="*/ 907406 w 907406"/>
                  <a:gd name="connsiteY6" fmla="*/ 201584 h 47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406" h="470868">
                    <a:moveTo>
                      <a:pt x="907406" y="194636"/>
                    </a:moveTo>
                    <a:lnTo>
                      <a:pt x="123126" y="110"/>
                    </a:lnTo>
                    <a:cubicBezTo>
                      <a:pt x="121204" y="-373"/>
                      <a:pt x="119253" y="775"/>
                      <a:pt x="118739" y="2678"/>
                    </a:cubicBezTo>
                    <a:lnTo>
                      <a:pt x="0" y="470869"/>
                    </a:lnTo>
                    <a:lnTo>
                      <a:pt x="8168" y="470869"/>
                    </a:lnTo>
                    <a:lnTo>
                      <a:pt x="125546" y="7662"/>
                    </a:lnTo>
                    <a:lnTo>
                      <a:pt x="907406" y="201584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</p:grpSp>
        <p:sp>
          <p:nvSpPr>
            <p:cNvPr id="32784" name="Freeform 26">
              <a:extLst>
                <a:ext uri="{FF2B5EF4-FFF2-40B4-BE49-F238E27FC236}">
                  <a16:creationId xmlns:a16="http://schemas.microsoft.com/office/drawing/2014/main" id="{A4BA1AD1-B9A7-8E83-75FC-B6F334D66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4540" y="4821217"/>
              <a:ext cx="767812" cy="389153"/>
            </a:xfrm>
            <a:custGeom>
              <a:avLst/>
              <a:gdLst>
                <a:gd name="T0" fmla="*/ 767208 w 767812"/>
                <a:gd name="T1" fmla="*/ 135473 h 389153"/>
                <a:gd name="T2" fmla="*/ 338689 w 767812"/>
                <a:gd name="T3" fmla="*/ 381047 h 389153"/>
                <a:gd name="T4" fmla="*/ 14994 w 767812"/>
                <a:gd name="T5" fmla="*/ 294658 h 389153"/>
                <a:gd name="T6" fmla="*/ 767813 w 767812"/>
                <a:gd name="T7" fmla="*/ 7702 h 389153"/>
                <a:gd name="T8" fmla="*/ 767813 w 767812"/>
                <a:gd name="T9" fmla="*/ 0 h 389153"/>
                <a:gd name="T10" fmla="*/ 2288 w 767812"/>
                <a:gd name="T11" fmla="*/ 292694 h 389153"/>
                <a:gd name="T12" fmla="*/ 19 w 767812"/>
                <a:gd name="T13" fmla="*/ 296320 h 389153"/>
                <a:gd name="T14" fmla="*/ 2591 w 767812"/>
                <a:gd name="T15" fmla="*/ 299491 h 389153"/>
                <a:gd name="T16" fmla="*/ 338236 w 767812"/>
                <a:gd name="T17" fmla="*/ 389051 h 389153"/>
                <a:gd name="T18" fmla="*/ 339143 w 767812"/>
                <a:gd name="T19" fmla="*/ 389051 h 389153"/>
                <a:gd name="T20" fmla="*/ 340958 w 767812"/>
                <a:gd name="T21" fmla="*/ 389051 h 389153"/>
                <a:gd name="T22" fmla="*/ 767208 w 767812"/>
                <a:gd name="T23" fmla="*/ 143629 h 3891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7812" h="389153">
                  <a:moveTo>
                    <a:pt x="767208" y="135473"/>
                  </a:moveTo>
                  <a:lnTo>
                    <a:pt x="338689" y="381047"/>
                  </a:lnTo>
                  <a:lnTo>
                    <a:pt x="14994" y="294658"/>
                  </a:lnTo>
                  <a:lnTo>
                    <a:pt x="767813" y="7702"/>
                  </a:lnTo>
                  <a:lnTo>
                    <a:pt x="767813" y="0"/>
                  </a:lnTo>
                  <a:lnTo>
                    <a:pt x="2288" y="292694"/>
                  </a:lnTo>
                  <a:cubicBezTo>
                    <a:pt x="790" y="293238"/>
                    <a:pt x="-147" y="294734"/>
                    <a:pt x="19" y="296320"/>
                  </a:cubicBezTo>
                  <a:cubicBezTo>
                    <a:pt x="49" y="297845"/>
                    <a:pt x="1108" y="299143"/>
                    <a:pt x="2591" y="299491"/>
                  </a:cubicBezTo>
                  <a:lnTo>
                    <a:pt x="338236" y="389051"/>
                  </a:lnTo>
                  <a:lnTo>
                    <a:pt x="339143" y="389051"/>
                  </a:lnTo>
                  <a:cubicBezTo>
                    <a:pt x="339748" y="389187"/>
                    <a:pt x="340368" y="389187"/>
                    <a:pt x="340958" y="389051"/>
                  </a:cubicBezTo>
                  <a:lnTo>
                    <a:pt x="767208" y="143629"/>
                  </a:lnTo>
                  <a:lnTo>
                    <a:pt x="767208" y="13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5" name="Freeform 27">
              <a:extLst>
                <a:ext uri="{FF2B5EF4-FFF2-40B4-BE49-F238E27FC236}">
                  <a16:creationId xmlns:a16="http://schemas.microsoft.com/office/drawing/2014/main" id="{D41D9F1E-14B3-FDC4-53BE-A5FC39142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754" y="6319998"/>
              <a:ext cx="449836" cy="529391"/>
            </a:xfrm>
            <a:custGeom>
              <a:avLst/>
              <a:gdLst>
                <a:gd name="T0" fmla="*/ 120192 w 449836"/>
                <a:gd name="T1" fmla="*/ 529090 h 529391"/>
                <a:gd name="T2" fmla="*/ 8563 w 449836"/>
                <a:gd name="T3" fmla="*/ 9398 h 529391"/>
                <a:gd name="T4" fmla="*/ 441316 w 449836"/>
                <a:gd name="T5" fmla="*/ 162692 h 529391"/>
                <a:gd name="T6" fmla="*/ 254360 w 449836"/>
                <a:gd name="T7" fmla="*/ 529392 h 529391"/>
                <a:gd name="T8" fmla="*/ 262376 w 449836"/>
                <a:gd name="T9" fmla="*/ 529392 h 529391"/>
                <a:gd name="T10" fmla="*/ 449484 w 449836"/>
                <a:gd name="T11" fmla="*/ 162239 h 529391"/>
                <a:gd name="T12" fmla="*/ 449484 w 449836"/>
                <a:gd name="T13" fmla="*/ 159219 h 529391"/>
                <a:gd name="T14" fmla="*/ 447366 w 449836"/>
                <a:gd name="T15" fmla="*/ 157256 h 529391"/>
                <a:gd name="T16" fmla="*/ 4781 w 449836"/>
                <a:gd name="T17" fmla="*/ 487 h 529391"/>
                <a:gd name="T18" fmla="*/ 1151 w 449836"/>
                <a:gd name="T19" fmla="*/ 487 h 529391"/>
                <a:gd name="T20" fmla="*/ 92 w 449836"/>
                <a:gd name="T21" fmla="*/ 3961 h 529391"/>
                <a:gd name="T22" fmla="*/ 112780 w 449836"/>
                <a:gd name="T23" fmla="*/ 528032 h 5293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9836" h="529391">
                  <a:moveTo>
                    <a:pt x="120192" y="529090"/>
                  </a:moveTo>
                  <a:lnTo>
                    <a:pt x="8563" y="9398"/>
                  </a:lnTo>
                  <a:lnTo>
                    <a:pt x="441316" y="162692"/>
                  </a:lnTo>
                  <a:lnTo>
                    <a:pt x="254360" y="529392"/>
                  </a:lnTo>
                  <a:lnTo>
                    <a:pt x="262376" y="529392"/>
                  </a:lnTo>
                  <a:lnTo>
                    <a:pt x="449484" y="162239"/>
                  </a:lnTo>
                  <a:cubicBezTo>
                    <a:pt x="449953" y="161288"/>
                    <a:pt x="449953" y="160170"/>
                    <a:pt x="449484" y="159219"/>
                  </a:cubicBezTo>
                  <a:cubicBezTo>
                    <a:pt x="449152" y="158252"/>
                    <a:pt x="448365" y="157512"/>
                    <a:pt x="447366" y="157256"/>
                  </a:cubicBezTo>
                  <a:lnTo>
                    <a:pt x="4781" y="487"/>
                  </a:lnTo>
                  <a:cubicBezTo>
                    <a:pt x="3662" y="-162"/>
                    <a:pt x="2270" y="-162"/>
                    <a:pt x="1151" y="487"/>
                  </a:cubicBezTo>
                  <a:cubicBezTo>
                    <a:pt x="198" y="1378"/>
                    <a:pt x="-195" y="2692"/>
                    <a:pt x="92" y="3961"/>
                  </a:cubicBezTo>
                  <a:lnTo>
                    <a:pt x="112780" y="528032"/>
                  </a:lnTo>
                  <a:lnTo>
                    <a:pt x="120192" y="52909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6" name="Freeform 28">
              <a:extLst>
                <a:ext uri="{FF2B5EF4-FFF2-40B4-BE49-F238E27FC236}">
                  <a16:creationId xmlns:a16="http://schemas.microsoft.com/office/drawing/2014/main" id="{8A594D61-65DD-2A04-C7C1-3512D711E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113" y="6477503"/>
              <a:ext cx="430030" cy="374454"/>
            </a:xfrm>
            <a:custGeom>
              <a:avLst/>
              <a:gdLst>
                <a:gd name="T0" fmla="*/ 8017 w 430030"/>
                <a:gd name="T1" fmla="*/ 372340 h 374454"/>
                <a:gd name="T2" fmla="*/ 192251 w 430030"/>
                <a:gd name="T3" fmla="*/ 10776 h 374454"/>
                <a:gd name="T4" fmla="*/ 421712 w 430030"/>
                <a:gd name="T5" fmla="*/ 374455 h 374454"/>
                <a:gd name="T6" fmla="*/ 430031 w 430030"/>
                <a:gd name="T7" fmla="*/ 374455 h 374454"/>
                <a:gd name="T8" fmla="*/ 194973 w 430030"/>
                <a:gd name="T9" fmla="*/ 1715 h 374454"/>
                <a:gd name="T10" fmla="*/ 191797 w 430030"/>
                <a:gd name="T11" fmla="*/ 53 h 374454"/>
                <a:gd name="T12" fmla="*/ 188772 w 430030"/>
                <a:gd name="T13" fmla="*/ 1865 h 374454"/>
                <a:gd name="T14" fmla="*/ 0 w 430030"/>
                <a:gd name="T15" fmla="*/ 372190 h 3744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0030" h="374454">
                  <a:moveTo>
                    <a:pt x="8017" y="372340"/>
                  </a:moveTo>
                  <a:lnTo>
                    <a:pt x="192251" y="10776"/>
                  </a:lnTo>
                  <a:lnTo>
                    <a:pt x="421712" y="374455"/>
                  </a:lnTo>
                  <a:lnTo>
                    <a:pt x="430031" y="374455"/>
                  </a:lnTo>
                  <a:lnTo>
                    <a:pt x="194973" y="1715"/>
                  </a:lnTo>
                  <a:cubicBezTo>
                    <a:pt x="194429" y="491"/>
                    <a:pt x="193113" y="-204"/>
                    <a:pt x="191797" y="53"/>
                  </a:cubicBezTo>
                  <a:cubicBezTo>
                    <a:pt x="190541" y="98"/>
                    <a:pt x="189392" y="778"/>
                    <a:pt x="188772" y="1865"/>
                  </a:cubicBezTo>
                  <a:lnTo>
                    <a:pt x="0" y="372190"/>
                  </a:lnTo>
                  <a:lnTo>
                    <a:pt x="8017" y="3723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7" name="Freeform 29">
              <a:extLst>
                <a:ext uri="{FF2B5EF4-FFF2-40B4-BE49-F238E27FC236}">
                  <a16:creationId xmlns:a16="http://schemas.microsoft.com/office/drawing/2014/main" id="{BC328F66-030B-481B-CBCA-FC98B1490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810" y="6476908"/>
              <a:ext cx="811129" cy="377919"/>
            </a:xfrm>
            <a:custGeom>
              <a:avLst/>
              <a:gdLst>
                <a:gd name="T0" fmla="*/ 233016 w 811129"/>
                <a:gd name="T1" fmla="*/ 375050 h 377919"/>
                <a:gd name="T2" fmla="*/ 241335 w 811129"/>
                <a:gd name="T3" fmla="*/ 375050 h 377919"/>
                <a:gd name="T4" fmla="*/ 12781 w 811129"/>
                <a:gd name="T5" fmla="*/ 12579 h 377919"/>
                <a:gd name="T6" fmla="*/ 794188 w 811129"/>
                <a:gd name="T7" fmla="*/ 377919 h 377919"/>
                <a:gd name="T8" fmla="*/ 811129 w 811129"/>
                <a:gd name="T9" fmla="*/ 377919 h 377919"/>
                <a:gd name="T10" fmla="*/ 4764 w 811129"/>
                <a:gd name="T11" fmla="*/ 346 h 377919"/>
                <a:gd name="T12" fmla="*/ 681 w 811129"/>
                <a:gd name="T13" fmla="*/ 1252 h 377919"/>
                <a:gd name="T14" fmla="*/ 681 w 811129"/>
                <a:gd name="T15" fmla="*/ 5481 h 3779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1129" h="377919">
                  <a:moveTo>
                    <a:pt x="233016" y="375050"/>
                  </a:moveTo>
                  <a:lnTo>
                    <a:pt x="241335" y="375050"/>
                  </a:lnTo>
                  <a:lnTo>
                    <a:pt x="12781" y="12579"/>
                  </a:lnTo>
                  <a:lnTo>
                    <a:pt x="794188" y="377919"/>
                  </a:lnTo>
                  <a:lnTo>
                    <a:pt x="811129" y="377919"/>
                  </a:lnTo>
                  <a:lnTo>
                    <a:pt x="4764" y="346"/>
                  </a:lnTo>
                  <a:cubicBezTo>
                    <a:pt x="3358" y="-349"/>
                    <a:pt x="1664" y="29"/>
                    <a:pt x="681" y="1252"/>
                  </a:cubicBezTo>
                  <a:cubicBezTo>
                    <a:pt x="-227" y="2520"/>
                    <a:pt x="-227" y="4212"/>
                    <a:pt x="681" y="5481"/>
                  </a:cubicBezTo>
                  <a:lnTo>
                    <a:pt x="233016" y="3750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8" name="Freeform 30">
              <a:extLst>
                <a:ext uri="{FF2B5EF4-FFF2-40B4-BE49-F238E27FC236}">
                  <a16:creationId xmlns:a16="http://schemas.microsoft.com/office/drawing/2014/main" id="{EDB10BF6-358F-9E2A-54D7-7BE49B683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984" y="6384371"/>
              <a:ext cx="1066808" cy="471060"/>
            </a:xfrm>
            <a:custGeom>
              <a:avLst/>
              <a:gdLst>
                <a:gd name="T0" fmla="*/ 565 w 1066808"/>
                <a:gd name="T1" fmla="*/ 99830 h 471060"/>
                <a:gd name="T2" fmla="*/ 793014 w 1066808"/>
                <a:gd name="T3" fmla="*/ 470305 h 471060"/>
                <a:gd name="T4" fmla="*/ 809955 w 1066808"/>
                <a:gd name="T5" fmla="*/ 470305 h 471060"/>
                <a:gd name="T6" fmla="*/ 15540 w 1066808"/>
                <a:gd name="T7" fmla="*/ 99075 h 471060"/>
                <a:gd name="T8" fmla="*/ 1057567 w 1066808"/>
                <a:gd name="T9" fmla="*/ 7702 h 471060"/>
                <a:gd name="T10" fmla="*/ 940038 w 1066808"/>
                <a:gd name="T11" fmla="*/ 471060 h 471060"/>
                <a:gd name="T12" fmla="*/ 948206 w 1066808"/>
                <a:gd name="T13" fmla="*/ 471060 h 471060"/>
                <a:gd name="T14" fmla="*/ 1066492 w 1066808"/>
                <a:gd name="T15" fmla="*/ 4380 h 471060"/>
                <a:gd name="T16" fmla="*/ 1066492 w 1066808"/>
                <a:gd name="T17" fmla="*/ 1208 h 471060"/>
                <a:gd name="T18" fmla="*/ 1063466 w 1066808"/>
                <a:gd name="T19" fmla="*/ 0 h 471060"/>
                <a:gd name="T20" fmla="*/ 3288 w 1066808"/>
                <a:gd name="T21" fmla="*/ 93034 h 471060"/>
                <a:gd name="T22" fmla="*/ 5 w 1066808"/>
                <a:gd name="T23" fmla="*/ 96704 h 471060"/>
                <a:gd name="T24" fmla="*/ 2078 w 1066808"/>
                <a:gd name="T25" fmla="*/ 99679 h 4710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6808" h="471060">
                  <a:moveTo>
                    <a:pt x="565" y="99830"/>
                  </a:moveTo>
                  <a:lnTo>
                    <a:pt x="793014" y="470305"/>
                  </a:lnTo>
                  <a:lnTo>
                    <a:pt x="809955" y="470305"/>
                  </a:lnTo>
                  <a:lnTo>
                    <a:pt x="15540" y="99075"/>
                  </a:lnTo>
                  <a:lnTo>
                    <a:pt x="1057567" y="7702"/>
                  </a:lnTo>
                  <a:lnTo>
                    <a:pt x="940038" y="471060"/>
                  </a:lnTo>
                  <a:lnTo>
                    <a:pt x="948206" y="471060"/>
                  </a:lnTo>
                  <a:lnTo>
                    <a:pt x="1066492" y="4380"/>
                  </a:lnTo>
                  <a:cubicBezTo>
                    <a:pt x="1066915" y="3368"/>
                    <a:pt x="1066915" y="2220"/>
                    <a:pt x="1066492" y="1208"/>
                  </a:cubicBezTo>
                  <a:cubicBezTo>
                    <a:pt x="1065674" y="438"/>
                    <a:pt x="1064586" y="15"/>
                    <a:pt x="1063466" y="0"/>
                  </a:cubicBezTo>
                  <a:lnTo>
                    <a:pt x="3288" y="93034"/>
                  </a:lnTo>
                  <a:cubicBezTo>
                    <a:pt x="1367" y="93140"/>
                    <a:pt x="-100" y="94786"/>
                    <a:pt x="5" y="96704"/>
                  </a:cubicBezTo>
                  <a:cubicBezTo>
                    <a:pt x="81" y="98003"/>
                    <a:pt x="883" y="99150"/>
                    <a:pt x="2078" y="99679"/>
                  </a:cubicBezTo>
                  <a:lnTo>
                    <a:pt x="565" y="998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89" name="Freeform 31">
              <a:extLst>
                <a:ext uri="{FF2B5EF4-FFF2-40B4-BE49-F238E27FC236}">
                  <a16:creationId xmlns:a16="http://schemas.microsoft.com/office/drawing/2014/main" id="{5957065F-422C-90BA-B434-3A313CAAE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568" y="6582778"/>
              <a:ext cx="389693" cy="248790"/>
            </a:xfrm>
            <a:custGeom>
              <a:avLst/>
              <a:gdLst>
                <a:gd name="T0" fmla="*/ 35746 w 389693"/>
                <a:gd name="T1" fmla="*/ 247130 h 248790"/>
                <a:gd name="T2" fmla="*/ 7914 w 389693"/>
                <a:gd name="T3" fmla="*/ 10768 h 248790"/>
                <a:gd name="T4" fmla="*/ 376533 w 389693"/>
                <a:gd name="T5" fmla="*/ 248791 h 248790"/>
                <a:gd name="T6" fmla="*/ 389693 w 389693"/>
                <a:gd name="T7" fmla="*/ 248791 h 248790"/>
                <a:gd name="T8" fmla="*/ 5494 w 389693"/>
                <a:gd name="T9" fmla="*/ 498 h 248790"/>
                <a:gd name="T10" fmla="*/ 1561 w 389693"/>
                <a:gd name="T11" fmla="*/ 498 h 248790"/>
                <a:gd name="T12" fmla="*/ 48 w 389693"/>
                <a:gd name="T13" fmla="*/ 3972 h 248790"/>
                <a:gd name="T14" fmla="*/ 28636 w 389693"/>
                <a:gd name="T15" fmla="*/ 246827 h 248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9693" h="248790">
                  <a:moveTo>
                    <a:pt x="35746" y="247130"/>
                  </a:moveTo>
                  <a:lnTo>
                    <a:pt x="7914" y="10768"/>
                  </a:lnTo>
                  <a:lnTo>
                    <a:pt x="376533" y="248791"/>
                  </a:lnTo>
                  <a:lnTo>
                    <a:pt x="389693" y="248791"/>
                  </a:lnTo>
                  <a:lnTo>
                    <a:pt x="5494" y="498"/>
                  </a:lnTo>
                  <a:cubicBezTo>
                    <a:pt x="4269" y="-166"/>
                    <a:pt x="2786" y="-166"/>
                    <a:pt x="1561" y="498"/>
                  </a:cubicBezTo>
                  <a:cubicBezTo>
                    <a:pt x="413" y="1253"/>
                    <a:pt x="-180" y="2613"/>
                    <a:pt x="48" y="3972"/>
                  </a:cubicBezTo>
                  <a:lnTo>
                    <a:pt x="28636" y="246827"/>
                  </a:lnTo>
                  <a:lnTo>
                    <a:pt x="35746" y="2471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0" name="Freeform 32">
              <a:extLst>
                <a:ext uri="{FF2B5EF4-FFF2-40B4-BE49-F238E27FC236}">
                  <a16:creationId xmlns:a16="http://schemas.microsoft.com/office/drawing/2014/main" id="{0CD8E185-80CB-B776-2BF1-ECE9CA5BF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130" y="4154707"/>
              <a:ext cx="908455" cy="286935"/>
            </a:xfrm>
            <a:custGeom>
              <a:avLst/>
              <a:gdLst>
                <a:gd name="T0" fmla="*/ 39842 w 908455"/>
                <a:gd name="T1" fmla="*/ 286822 h 286935"/>
                <a:gd name="T2" fmla="*/ 38178 w 908455"/>
                <a:gd name="T3" fmla="*/ 286822 h 286935"/>
                <a:gd name="T4" fmla="*/ 36514 w 908455"/>
                <a:gd name="T5" fmla="*/ 284406 h 286935"/>
                <a:gd name="T6" fmla="*/ 60 w 908455"/>
                <a:gd name="T7" fmla="*/ 108608 h 286935"/>
                <a:gd name="T8" fmla="*/ 2980 w 908455"/>
                <a:gd name="T9" fmla="*/ 104394 h 286935"/>
                <a:gd name="T10" fmla="*/ 3085 w 908455"/>
                <a:gd name="T11" fmla="*/ 104379 h 286935"/>
                <a:gd name="T12" fmla="*/ 904592 w 908455"/>
                <a:gd name="T13" fmla="*/ 17 h 286935"/>
                <a:gd name="T14" fmla="*/ 908374 w 908455"/>
                <a:gd name="T15" fmla="*/ 2887 h 286935"/>
                <a:gd name="T16" fmla="*/ 905954 w 908455"/>
                <a:gd name="T17" fmla="*/ 6965 h 286935"/>
                <a:gd name="T18" fmla="*/ 41052 w 908455"/>
                <a:gd name="T19" fmla="*/ 286822 h 286935"/>
                <a:gd name="T20" fmla="*/ 7774 w 908455"/>
                <a:gd name="T21" fmla="*/ 110571 h 286935"/>
                <a:gd name="T22" fmla="*/ 42564 w 908455"/>
                <a:gd name="T23" fmla="*/ 278666 h 286935"/>
                <a:gd name="T24" fmla="*/ 869954 w 908455"/>
                <a:gd name="T25" fmla="*/ 10740 h 2869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8455" h="286935">
                  <a:moveTo>
                    <a:pt x="39842" y="286822"/>
                  </a:moveTo>
                  <a:cubicBezTo>
                    <a:pt x="39297" y="286973"/>
                    <a:pt x="38722" y="286973"/>
                    <a:pt x="38178" y="286822"/>
                  </a:cubicBezTo>
                  <a:cubicBezTo>
                    <a:pt x="37255" y="286339"/>
                    <a:pt x="36635" y="285432"/>
                    <a:pt x="36514" y="284406"/>
                  </a:cubicBezTo>
                  <a:lnTo>
                    <a:pt x="60" y="108608"/>
                  </a:lnTo>
                  <a:cubicBezTo>
                    <a:pt x="-303" y="106644"/>
                    <a:pt x="1013" y="104756"/>
                    <a:pt x="2980" y="104394"/>
                  </a:cubicBezTo>
                  <a:cubicBezTo>
                    <a:pt x="3025" y="104394"/>
                    <a:pt x="3055" y="104379"/>
                    <a:pt x="3085" y="104379"/>
                  </a:cubicBezTo>
                  <a:lnTo>
                    <a:pt x="904592" y="17"/>
                  </a:lnTo>
                  <a:cubicBezTo>
                    <a:pt x="906408" y="-164"/>
                    <a:pt x="908071" y="1090"/>
                    <a:pt x="908374" y="2887"/>
                  </a:cubicBezTo>
                  <a:cubicBezTo>
                    <a:pt x="908767" y="4669"/>
                    <a:pt x="907709" y="6451"/>
                    <a:pt x="905954" y="6965"/>
                  </a:cubicBezTo>
                  <a:lnTo>
                    <a:pt x="41052" y="286822"/>
                  </a:lnTo>
                  <a:lnTo>
                    <a:pt x="39842" y="286822"/>
                  </a:lnTo>
                  <a:close/>
                  <a:moveTo>
                    <a:pt x="7774" y="110571"/>
                  </a:moveTo>
                  <a:lnTo>
                    <a:pt x="42564" y="278666"/>
                  </a:lnTo>
                  <a:lnTo>
                    <a:pt x="869954" y="10740"/>
                  </a:lnTo>
                  <a:lnTo>
                    <a:pt x="7774" y="11057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1" name="Freeform 33">
              <a:extLst>
                <a:ext uri="{FF2B5EF4-FFF2-40B4-BE49-F238E27FC236}">
                  <a16:creationId xmlns:a16="http://schemas.microsoft.com/office/drawing/2014/main" id="{F4FD98E0-4729-8D95-4DA5-A55476C07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964" y="6310657"/>
              <a:ext cx="481624" cy="518646"/>
            </a:xfrm>
            <a:custGeom>
              <a:avLst/>
              <a:gdLst>
                <a:gd name="T0" fmla="*/ 6504 w 481624"/>
                <a:gd name="T1" fmla="*/ 517136 h 518646"/>
                <a:gd name="T2" fmla="*/ 53092 w 481624"/>
                <a:gd name="T3" fmla="*/ 9677 h 518646"/>
                <a:gd name="T4" fmla="*/ 473291 w 481624"/>
                <a:gd name="T5" fmla="*/ 276999 h 518646"/>
                <a:gd name="T6" fmla="*/ 331561 w 481624"/>
                <a:gd name="T7" fmla="*/ 518646 h 518646"/>
                <a:gd name="T8" fmla="*/ 339880 w 481624"/>
                <a:gd name="T9" fmla="*/ 518646 h 518646"/>
                <a:gd name="T10" fmla="*/ 481157 w 481624"/>
                <a:gd name="T11" fmla="*/ 277905 h 518646"/>
                <a:gd name="T12" fmla="*/ 479947 w 481624"/>
                <a:gd name="T13" fmla="*/ 273072 h 518646"/>
                <a:gd name="T14" fmla="*/ 51882 w 481624"/>
                <a:gd name="T15" fmla="*/ 465 h 518646"/>
                <a:gd name="T16" fmla="*/ 48403 w 481624"/>
                <a:gd name="T17" fmla="*/ 465 h 518646"/>
                <a:gd name="T18" fmla="*/ 46437 w 481624"/>
                <a:gd name="T19" fmla="*/ 3334 h 518646"/>
                <a:gd name="T20" fmla="*/ 0 w 481624"/>
                <a:gd name="T21" fmla="*/ 517136 h 5186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1624" h="518646">
                  <a:moveTo>
                    <a:pt x="6504" y="517136"/>
                  </a:moveTo>
                  <a:lnTo>
                    <a:pt x="53092" y="9677"/>
                  </a:lnTo>
                  <a:lnTo>
                    <a:pt x="473291" y="276999"/>
                  </a:lnTo>
                  <a:lnTo>
                    <a:pt x="331561" y="518646"/>
                  </a:lnTo>
                  <a:lnTo>
                    <a:pt x="339880" y="518646"/>
                  </a:lnTo>
                  <a:lnTo>
                    <a:pt x="481157" y="277905"/>
                  </a:lnTo>
                  <a:cubicBezTo>
                    <a:pt x="482102" y="276229"/>
                    <a:pt x="481571" y="274114"/>
                    <a:pt x="479947" y="273072"/>
                  </a:cubicBezTo>
                  <a:lnTo>
                    <a:pt x="51882" y="465"/>
                  </a:lnTo>
                  <a:cubicBezTo>
                    <a:pt x="50805" y="-155"/>
                    <a:pt x="49480" y="-155"/>
                    <a:pt x="48403" y="465"/>
                  </a:cubicBezTo>
                  <a:cubicBezTo>
                    <a:pt x="47281" y="1008"/>
                    <a:pt x="46530" y="2096"/>
                    <a:pt x="46437" y="3334"/>
                  </a:cubicBezTo>
                  <a:lnTo>
                    <a:pt x="0" y="517136"/>
                  </a:lnTo>
                  <a:lnTo>
                    <a:pt x="6504" y="5171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2" name="Freeform 34">
              <a:extLst>
                <a:ext uri="{FF2B5EF4-FFF2-40B4-BE49-F238E27FC236}">
                  <a16:creationId xmlns:a16="http://schemas.microsoft.com/office/drawing/2014/main" id="{AC6DE9F7-A156-B84A-DAF4-269387550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401" y="5798116"/>
              <a:ext cx="737949" cy="792069"/>
            </a:xfrm>
            <a:custGeom>
              <a:avLst/>
              <a:gdLst>
                <a:gd name="T0" fmla="*/ 431695 w 737949"/>
                <a:gd name="T1" fmla="*/ 791956 h 792069"/>
                <a:gd name="T2" fmla="*/ 429728 w 737949"/>
                <a:gd name="T3" fmla="*/ 791956 h 792069"/>
                <a:gd name="T4" fmla="*/ 1664 w 737949"/>
                <a:gd name="T5" fmla="*/ 519197 h 792069"/>
                <a:gd name="T6" fmla="*/ 0 w 737949"/>
                <a:gd name="T7" fmla="*/ 516328 h 792069"/>
                <a:gd name="T8" fmla="*/ 1513 w 737949"/>
                <a:gd name="T9" fmla="*/ 513307 h 792069"/>
                <a:gd name="T10" fmla="*/ 732399 w 737949"/>
                <a:gd name="T11" fmla="*/ 713 h 792069"/>
                <a:gd name="T12" fmla="*/ 736634 w 737949"/>
                <a:gd name="T13" fmla="*/ 713 h 792069"/>
                <a:gd name="T14" fmla="*/ 737693 w 737949"/>
                <a:gd name="T15" fmla="*/ 4640 h 792069"/>
                <a:gd name="T16" fmla="*/ 435174 w 737949"/>
                <a:gd name="T17" fmla="*/ 789993 h 792069"/>
                <a:gd name="T18" fmla="*/ 432905 w 737949"/>
                <a:gd name="T19" fmla="*/ 791956 h 792069"/>
                <a:gd name="T20" fmla="*/ 9983 w 737949"/>
                <a:gd name="T21" fmla="*/ 516177 h 792069"/>
                <a:gd name="T22" fmla="*/ 429880 w 737949"/>
                <a:gd name="T23" fmla="*/ 783650 h 792069"/>
                <a:gd name="T24" fmla="*/ 726953 w 737949"/>
                <a:gd name="T25" fmla="*/ 13400 h 7920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7949" h="792069">
                  <a:moveTo>
                    <a:pt x="431695" y="791956"/>
                  </a:moveTo>
                  <a:cubicBezTo>
                    <a:pt x="431049" y="792107"/>
                    <a:pt x="430374" y="792107"/>
                    <a:pt x="429728" y="791956"/>
                  </a:cubicBezTo>
                  <a:lnTo>
                    <a:pt x="1664" y="519197"/>
                  </a:lnTo>
                  <a:cubicBezTo>
                    <a:pt x="728" y="518518"/>
                    <a:pt x="122" y="517476"/>
                    <a:pt x="0" y="516328"/>
                  </a:cubicBezTo>
                  <a:cubicBezTo>
                    <a:pt x="23" y="515150"/>
                    <a:pt x="578" y="514032"/>
                    <a:pt x="1513" y="513307"/>
                  </a:cubicBezTo>
                  <a:lnTo>
                    <a:pt x="732399" y="713"/>
                  </a:lnTo>
                  <a:cubicBezTo>
                    <a:pt x="733648" y="-238"/>
                    <a:pt x="735385" y="-238"/>
                    <a:pt x="736634" y="713"/>
                  </a:cubicBezTo>
                  <a:cubicBezTo>
                    <a:pt x="737841" y="1635"/>
                    <a:pt x="738277" y="3251"/>
                    <a:pt x="737693" y="4640"/>
                  </a:cubicBezTo>
                  <a:lnTo>
                    <a:pt x="435174" y="789993"/>
                  </a:lnTo>
                  <a:cubicBezTo>
                    <a:pt x="434737" y="790944"/>
                    <a:pt x="433909" y="791654"/>
                    <a:pt x="432905" y="791956"/>
                  </a:cubicBezTo>
                  <a:lnTo>
                    <a:pt x="431695" y="791956"/>
                  </a:lnTo>
                  <a:close/>
                  <a:moveTo>
                    <a:pt x="9983" y="516177"/>
                  </a:moveTo>
                  <a:lnTo>
                    <a:pt x="429880" y="783650"/>
                  </a:lnTo>
                  <a:lnTo>
                    <a:pt x="726953" y="13400"/>
                  </a:lnTo>
                  <a:lnTo>
                    <a:pt x="9983" y="51617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3" name="Freeform 35">
              <a:extLst>
                <a:ext uri="{FF2B5EF4-FFF2-40B4-BE49-F238E27FC236}">
                  <a16:creationId xmlns:a16="http://schemas.microsoft.com/office/drawing/2014/main" id="{B28137A3-9711-1AE9-DDB1-06FAD2AC8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667" y="5797502"/>
              <a:ext cx="1304521" cy="813111"/>
            </a:xfrm>
            <a:custGeom>
              <a:avLst/>
              <a:gdLst>
                <a:gd name="T0" fmla="*/ 1300934 w 1304521"/>
                <a:gd name="T1" fmla="*/ 813111 h 813111"/>
                <a:gd name="T2" fmla="*/ 1300934 w 1304521"/>
                <a:gd name="T3" fmla="*/ 813111 h 813111"/>
                <a:gd name="T4" fmla="*/ 3278 w 1304521"/>
                <a:gd name="T5" fmla="*/ 792571 h 813111"/>
                <a:gd name="T6" fmla="*/ 404 w 1304521"/>
                <a:gd name="T7" fmla="*/ 790909 h 813111"/>
                <a:gd name="T8" fmla="*/ 404 w 1304521"/>
                <a:gd name="T9" fmla="*/ 787738 h 813111"/>
                <a:gd name="T10" fmla="*/ 302923 w 1304521"/>
                <a:gd name="T11" fmla="*/ 2385 h 813111"/>
                <a:gd name="T12" fmla="*/ 307054 w 1304521"/>
                <a:gd name="T13" fmla="*/ 135 h 813111"/>
                <a:gd name="T14" fmla="*/ 308368 w 1304521"/>
                <a:gd name="T15" fmla="*/ 875 h 813111"/>
                <a:gd name="T16" fmla="*/ 1303202 w 1304521"/>
                <a:gd name="T17" fmla="*/ 806919 h 813111"/>
                <a:gd name="T18" fmla="*/ 1304261 w 1304521"/>
                <a:gd name="T19" fmla="*/ 810845 h 813111"/>
                <a:gd name="T20" fmla="*/ 1300934 w 1304521"/>
                <a:gd name="T21" fmla="*/ 813111 h 813111"/>
                <a:gd name="T22" fmla="*/ 9328 w 1304521"/>
                <a:gd name="T23" fmla="*/ 785473 h 813111"/>
                <a:gd name="T24" fmla="*/ 1291556 w 1304521"/>
                <a:gd name="T25" fmla="*/ 805862 h 813111"/>
                <a:gd name="T26" fmla="*/ 308368 w 1304521"/>
                <a:gd name="T27" fmla="*/ 9484 h 813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4521" h="813111">
                  <a:moveTo>
                    <a:pt x="1300934" y="813111"/>
                  </a:moveTo>
                  <a:lnTo>
                    <a:pt x="1300934" y="813111"/>
                  </a:lnTo>
                  <a:lnTo>
                    <a:pt x="3278" y="792571"/>
                  </a:lnTo>
                  <a:cubicBezTo>
                    <a:pt x="2127" y="792450"/>
                    <a:pt x="1083" y="791846"/>
                    <a:pt x="404" y="790909"/>
                  </a:cubicBezTo>
                  <a:cubicBezTo>
                    <a:pt x="-135" y="789928"/>
                    <a:pt x="-135" y="788720"/>
                    <a:pt x="404" y="787738"/>
                  </a:cubicBezTo>
                  <a:lnTo>
                    <a:pt x="302923" y="2385"/>
                  </a:lnTo>
                  <a:cubicBezTo>
                    <a:pt x="303440" y="618"/>
                    <a:pt x="305290" y="-379"/>
                    <a:pt x="307054" y="135"/>
                  </a:cubicBezTo>
                  <a:cubicBezTo>
                    <a:pt x="307542" y="271"/>
                    <a:pt x="307993" y="527"/>
                    <a:pt x="308368" y="875"/>
                  </a:cubicBezTo>
                  <a:lnTo>
                    <a:pt x="1303202" y="806919"/>
                  </a:lnTo>
                  <a:cubicBezTo>
                    <a:pt x="1304413" y="807840"/>
                    <a:pt x="1304851" y="809456"/>
                    <a:pt x="1304261" y="810845"/>
                  </a:cubicBezTo>
                  <a:cubicBezTo>
                    <a:pt x="1303747" y="812235"/>
                    <a:pt x="1302416" y="813141"/>
                    <a:pt x="1300934" y="813111"/>
                  </a:cubicBezTo>
                  <a:close/>
                  <a:moveTo>
                    <a:pt x="9328" y="785473"/>
                  </a:moveTo>
                  <a:lnTo>
                    <a:pt x="1291556" y="805862"/>
                  </a:lnTo>
                  <a:lnTo>
                    <a:pt x="308368" y="9484"/>
                  </a:lnTo>
                  <a:lnTo>
                    <a:pt x="9328" y="78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4" name="Freeform 36">
              <a:extLst>
                <a:ext uri="{FF2B5EF4-FFF2-40B4-BE49-F238E27FC236}">
                  <a16:creationId xmlns:a16="http://schemas.microsoft.com/office/drawing/2014/main" id="{77343396-A38A-DEE3-F3A9-9CB04555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072" y="6582520"/>
              <a:ext cx="1304737" cy="251313"/>
            </a:xfrm>
            <a:custGeom>
              <a:avLst/>
              <a:gdLst>
                <a:gd name="T0" fmla="*/ 376030 w 1304737"/>
                <a:gd name="T1" fmla="*/ 249048 h 251313"/>
                <a:gd name="T2" fmla="*/ 389190 w 1304737"/>
                <a:gd name="T3" fmla="*/ 249048 h 251313"/>
                <a:gd name="T4" fmla="*/ 15276 w 1304737"/>
                <a:gd name="T5" fmla="*/ 7401 h 251313"/>
                <a:gd name="T6" fmla="*/ 1287218 w 1304737"/>
                <a:gd name="T7" fmla="*/ 27639 h 251313"/>
                <a:gd name="T8" fmla="*/ 880481 w 1304737"/>
                <a:gd name="T9" fmla="*/ 251313 h 251313"/>
                <a:gd name="T10" fmla="*/ 895607 w 1304737"/>
                <a:gd name="T11" fmla="*/ 251313 h 251313"/>
                <a:gd name="T12" fmla="*/ 1302949 w 1304737"/>
                <a:gd name="T13" fmla="*/ 27337 h 251313"/>
                <a:gd name="T14" fmla="*/ 1304613 w 1304737"/>
                <a:gd name="T15" fmla="*/ 23259 h 251313"/>
                <a:gd name="T16" fmla="*/ 1301285 w 1304737"/>
                <a:gd name="T17" fmla="*/ 20692 h 251313"/>
                <a:gd name="T18" fmla="*/ 3629 w 1304737"/>
                <a:gd name="T19" fmla="*/ 1 h 251313"/>
                <a:gd name="T20" fmla="*/ 3629 w 1304737"/>
                <a:gd name="T21" fmla="*/ 1 h 251313"/>
                <a:gd name="T22" fmla="*/ 150 w 1304737"/>
                <a:gd name="T23" fmla="*/ 2417 h 251313"/>
                <a:gd name="T24" fmla="*/ 1663 w 1304737"/>
                <a:gd name="T25" fmla="*/ 6495 h 251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04737" h="251313">
                  <a:moveTo>
                    <a:pt x="376030" y="249048"/>
                  </a:moveTo>
                  <a:lnTo>
                    <a:pt x="389190" y="249048"/>
                  </a:lnTo>
                  <a:lnTo>
                    <a:pt x="15276" y="7401"/>
                  </a:lnTo>
                  <a:lnTo>
                    <a:pt x="1287218" y="27639"/>
                  </a:lnTo>
                  <a:lnTo>
                    <a:pt x="880481" y="251313"/>
                  </a:lnTo>
                  <a:lnTo>
                    <a:pt x="895607" y="251313"/>
                  </a:lnTo>
                  <a:lnTo>
                    <a:pt x="1302949" y="27337"/>
                  </a:lnTo>
                  <a:cubicBezTo>
                    <a:pt x="1304356" y="26506"/>
                    <a:pt x="1305036" y="24845"/>
                    <a:pt x="1304613" y="23259"/>
                  </a:cubicBezTo>
                  <a:cubicBezTo>
                    <a:pt x="1304204" y="21749"/>
                    <a:pt x="1302843" y="20707"/>
                    <a:pt x="1301285" y="20692"/>
                  </a:cubicBezTo>
                  <a:lnTo>
                    <a:pt x="3629" y="1"/>
                  </a:lnTo>
                  <a:cubicBezTo>
                    <a:pt x="2070" y="-30"/>
                    <a:pt x="669" y="952"/>
                    <a:pt x="150" y="2417"/>
                  </a:cubicBezTo>
                  <a:cubicBezTo>
                    <a:pt x="-308" y="3958"/>
                    <a:pt x="307" y="5619"/>
                    <a:pt x="1663" y="6495"/>
                  </a:cubicBezTo>
                  <a:lnTo>
                    <a:pt x="376030" y="24904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5" name="Freeform 37">
              <a:extLst>
                <a:ext uri="{FF2B5EF4-FFF2-40B4-BE49-F238E27FC236}">
                  <a16:creationId xmlns:a16="http://schemas.microsoft.com/office/drawing/2014/main" id="{49583A66-9C94-B945-768E-136F96AE9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006" y="6603257"/>
              <a:ext cx="423424" cy="231935"/>
            </a:xfrm>
            <a:custGeom>
              <a:avLst/>
              <a:gdLst>
                <a:gd name="T0" fmla="*/ 14067 w 423424"/>
                <a:gd name="T1" fmla="*/ 231030 h 231935"/>
                <a:gd name="T2" fmla="*/ 409611 w 423424"/>
                <a:gd name="T3" fmla="*/ 13094 h 231935"/>
                <a:gd name="T4" fmla="*/ 274990 w 423424"/>
                <a:gd name="T5" fmla="*/ 231936 h 231935"/>
                <a:gd name="T6" fmla="*/ 283309 w 423424"/>
                <a:gd name="T7" fmla="*/ 231936 h 231935"/>
                <a:gd name="T8" fmla="*/ 422619 w 423424"/>
                <a:gd name="T9" fmla="*/ 5392 h 231935"/>
                <a:gd name="T10" fmla="*/ 422619 w 423424"/>
                <a:gd name="T11" fmla="*/ 1163 h 231935"/>
                <a:gd name="T12" fmla="*/ 418384 w 423424"/>
                <a:gd name="T13" fmla="*/ 408 h 231935"/>
                <a:gd name="T14" fmla="*/ 0 w 423424"/>
                <a:gd name="T15" fmla="*/ 230577 h 2319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3424" h="231935">
                  <a:moveTo>
                    <a:pt x="14067" y="231030"/>
                  </a:moveTo>
                  <a:lnTo>
                    <a:pt x="409611" y="13094"/>
                  </a:lnTo>
                  <a:lnTo>
                    <a:pt x="274990" y="231936"/>
                  </a:lnTo>
                  <a:lnTo>
                    <a:pt x="283309" y="231936"/>
                  </a:lnTo>
                  <a:lnTo>
                    <a:pt x="422619" y="5392"/>
                  </a:lnTo>
                  <a:cubicBezTo>
                    <a:pt x="423693" y="4184"/>
                    <a:pt x="423693" y="2371"/>
                    <a:pt x="422619" y="1163"/>
                  </a:cubicBezTo>
                  <a:cubicBezTo>
                    <a:pt x="421545" y="-30"/>
                    <a:pt x="419806" y="-347"/>
                    <a:pt x="418384" y="408"/>
                  </a:cubicBezTo>
                  <a:lnTo>
                    <a:pt x="0" y="230577"/>
                  </a:lnTo>
                  <a:lnTo>
                    <a:pt x="14067" y="2310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6" name="Freeform 38">
              <a:extLst>
                <a:ext uri="{FF2B5EF4-FFF2-40B4-BE49-F238E27FC236}">
                  <a16:creationId xmlns:a16="http://schemas.microsoft.com/office/drawing/2014/main" id="{ABD899FC-1B59-2C94-5030-AB4160658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996" y="6603409"/>
              <a:ext cx="957926" cy="236918"/>
            </a:xfrm>
            <a:custGeom>
              <a:avLst/>
              <a:gdLst>
                <a:gd name="T0" fmla="*/ 8319 w 957926"/>
                <a:gd name="T1" fmla="*/ 232237 h 236918"/>
                <a:gd name="T2" fmla="*/ 146268 w 957926"/>
                <a:gd name="T3" fmla="*/ 7958 h 236918"/>
                <a:gd name="T4" fmla="*/ 932061 w 957926"/>
                <a:gd name="T5" fmla="*/ 236919 h 236918"/>
                <a:gd name="T6" fmla="*/ 957927 w 957926"/>
                <a:gd name="T7" fmla="*/ 236919 h 236918"/>
                <a:gd name="T8" fmla="*/ 145663 w 957926"/>
                <a:gd name="T9" fmla="*/ 105 h 236918"/>
                <a:gd name="T10" fmla="*/ 141579 w 957926"/>
                <a:gd name="T11" fmla="*/ 1766 h 236918"/>
                <a:gd name="T12" fmla="*/ 0 w 957926"/>
                <a:gd name="T13" fmla="*/ 231935 h 2369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7926" h="236918">
                  <a:moveTo>
                    <a:pt x="8319" y="232237"/>
                  </a:moveTo>
                  <a:lnTo>
                    <a:pt x="146268" y="7958"/>
                  </a:lnTo>
                  <a:lnTo>
                    <a:pt x="932061" y="236919"/>
                  </a:lnTo>
                  <a:lnTo>
                    <a:pt x="957927" y="236919"/>
                  </a:lnTo>
                  <a:lnTo>
                    <a:pt x="145663" y="105"/>
                  </a:lnTo>
                  <a:cubicBezTo>
                    <a:pt x="144090" y="-273"/>
                    <a:pt x="142441" y="392"/>
                    <a:pt x="141579" y="1766"/>
                  </a:cubicBezTo>
                  <a:lnTo>
                    <a:pt x="0" y="231935"/>
                  </a:lnTo>
                  <a:lnTo>
                    <a:pt x="8319" y="2322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7" name="Freeform 39">
              <a:extLst>
                <a:ext uri="{FF2B5EF4-FFF2-40B4-BE49-F238E27FC236}">
                  <a16:creationId xmlns:a16="http://schemas.microsoft.com/office/drawing/2014/main" id="{27CD4D3D-5914-E628-B1FE-BD15D44F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517" y="3530286"/>
              <a:ext cx="1507859" cy="1233025"/>
            </a:xfrm>
            <a:custGeom>
              <a:avLst/>
              <a:gdLst>
                <a:gd name="T0" fmla="*/ 1503549 w 1507859"/>
                <a:gd name="T1" fmla="*/ 1232633 h 1233025"/>
                <a:gd name="T2" fmla="*/ 1502187 w 1507859"/>
                <a:gd name="T3" fmla="*/ 1232633 h 1233025"/>
                <a:gd name="T4" fmla="*/ 2297 w 1507859"/>
                <a:gd name="T5" fmla="*/ 631386 h 1233025"/>
                <a:gd name="T6" fmla="*/ 29 w 1507859"/>
                <a:gd name="T7" fmla="*/ 628516 h 1233025"/>
                <a:gd name="T8" fmla="*/ 1239 w 1507859"/>
                <a:gd name="T9" fmla="*/ 625345 h 1233025"/>
                <a:gd name="T10" fmla="*/ 760713 w 1507859"/>
                <a:gd name="T11" fmla="*/ 385 h 1233025"/>
                <a:gd name="T12" fmla="*/ 763587 w 1507859"/>
                <a:gd name="T13" fmla="*/ 385 h 1233025"/>
                <a:gd name="T14" fmla="*/ 766007 w 1507859"/>
                <a:gd name="T15" fmla="*/ 2046 h 1233025"/>
                <a:gd name="T16" fmla="*/ 1507179 w 1507859"/>
                <a:gd name="T17" fmla="*/ 1228253 h 1233025"/>
                <a:gd name="T18" fmla="*/ 1507179 w 1507859"/>
                <a:gd name="T19" fmla="*/ 1232482 h 1233025"/>
                <a:gd name="T20" fmla="*/ 1503549 w 1507859"/>
                <a:gd name="T21" fmla="*/ 1232633 h 1233025"/>
                <a:gd name="T22" fmla="*/ 10466 w 1507859"/>
                <a:gd name="T23" fmla="*/ 626704 h 1233025"/>
                <a:gd name="T24" fmla="*/ 1495078 w 1507859"/>
                <a:gd name="T25" fmla="*/ 1221911 h 1233025"/>
                <a:gd name="T26" fmla="*/ 762074 w 1507859"/>
                <a:gd name="T27" fmla="*/ 8087 h 1233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7859" h="1233025">
                  <a:moveTo>
                    <a:pt x="1503549" y="1232633"/>
                  </a:moveTo>
                  <a:lnTo>
                    <a:pt x="1502187" y="1232633"/>
                  </a:lnTo>
                  <a:lnTo>
                    <a:pt x="2297" y="631386"/>
                  </a:lnTo>
                  <a:cubicBezTo>
                    <a:pt x="1072" y="630902"/>
                    <a:pt x="210" y="629815"/>
                    <a:pt x="29" y="628516"/>
                  </a:cubicBezTo>
                  <a:cubicBezTo>
                    <a:pt x="-123" y="627323"/>
                    <a:pt x="332" y="626130"/>
                    <a:pt x="1239" y="625345"/>
                  </a:cubicBezTo>
                  <a:lnTo>
                    <a:pt x="760713" y="385"/>
                  </a:lnTo>
                  <a:cubicBezTo>
                    <a:pt x="761605" y="-128"/>
                    <a:pt x="762694" y="-128"/>
                    <a:pt x="763587" y="385"/>
                  </a:cubicBezTo>
                  <a:cubicBezTo>
                    <a:pt x="764600" y="551"/>
                    <a:pt x="765493" y="1170"/>
                    <a:pt x="766007" y="2046"/>
                  </a:cubicBezTo>
                  <a:lnTo>
                    <a:pt x="1507179" y="1228253"/>
                  </a:lnTo>
                  <a:cubicBezTo>
                    <a:pt x="1508087" y="1229522"/>
                    <a:pt x="1508087" y="1231214"/>
                    <a:pt x="1507179" y="1232482"/>
                  </a:cubicBezTo>
                  <a:cubicBezTo>
                    <a:pt x="1506075" y="1233147"/>
                    <a:pt x="1504699" y="1233207"/>
                    <a:pt x="1503549" y="1232633"/>
                  </a:cubicBezTo>
                  <a:close/>
                  <a:moveTo>
                    <a:pt x="10466" y="626704"/>
                  </a:moveTo>
                  <a:lnTo>
                    <a:pt x="1495078" y="1221911"/>
                  </a:lnTo>
                  <a:lnTo>
                    <a:pt x="762074" y="8087"/>
                  </a:lnTo>
                  <a:lnTo>
                    <a:pt x="10466" y="6267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8" name="Freeform 40">
              <a:extLst>
                <a:ext uri="{FF2B5EF4-FFF2-40B4-BE49-F238E27FC236}">
                  <a16:creationId xmlns:a16="http://schemas.microsoft.com/office/drawing/2014/main" id="{1EA83480-775D-41DA-E564-3BAB0CF2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8540" y="3251580"/>
              <a:ext cx="748020" cy="1511340"/>
            </a:xfrm>
            <a:custGeom>
              <a:avLst/>
              <a:gdLst>
                <a:gd name="T0" fmla="*/ 744526 w 748020"/>
                <a:gd name="T1" fmla="*/ 1511339 h 1511340"/>
                <a:gd name="T2" fmla="*/ 741501 w 748020"/>
                <a:gd name="T3" fmla="*/ 1509527 h 1511340"/>
                <a:gd name="T4" fmla="*/ 329 w 748020"/>
                <a:gd name="T5" fmla="*/ 283320 h 1511340"/>
                <a:gd name="T6" fmla="*/ 329 w 748020"/>
                <a:gd name="T7" fmla="*/ 280450 h 1511340"/>
                <a:gd name="T8" fmla="*/ 2296 w 748020"/>
                <a:gd name="T9" fmla="*/ 278185 h 1511340"/>
                <a:gd name="T10" fmla="*/ 624577 w 748020"/>
                <a:gd name="T11" fmla="*/ 442 h 1511340"/>
                <a:gd name="T12" fmla="*/ 627905 w 748020"/>
                <a:gd name="T13" fmla="*/ 442 h 1511340"/>
                <a:gd name="T14" fmla="*/ 629569 w 748020"/>
                <a:gd name="T15" fmla="*/ 3160 h 1511340"/>
                <a:gd name="T16" fmla="*/ 748005 w 748020"/>
                <a:gd name="T17" fmla="*/ 1507110 h 1511340"/>
                <a:gd name="T18" fmla="*/ 745585 w 748020"/>
                <a:gd name="T19" fmla="*/ 1510735 h 1511340"/>
                <a:gd name="T20" fmla="*/ 9102 w 748020"/>
                <a:gd name="T21" fmla="*/ 283773 h 1511340"/>
                <a:gd name="T22" fmla="*/ 739837 w 748020"/>
                <a:gd name="T23" fmla="*/ 1493820 h 1511340"/>
                <a:gd name="T24" fmla="*/ 623065 w 748020"/>
                <a:gd name="T25" fmla="*/ 9655 h 15113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8020" h="1511340">
                  <a:moveTo>
                    <a:pt x="744526" y="1511339"/>
                  </a:moveTo>
                  <a:cubicBezTo>
                    <a:pt x="743256" y="1511370"/>
                    <a:pt x="742076" y="1510659"/>
                    <a:pt x="741501" y="1509527"/>
                  </a:cubicBezTo>
                  <a:lnTo>
                    <a:pt x="329" y="283320"/>
                  </a:lnTo>
                  <a:cubicBezTo>
                    <a:pt x="-110" y="282414"/>
                    <a:pt x="-110" y="281356"/>
                    <a:pt x="329" y="280450"/>
                  </a:cubicBezTo>
                  <a:cubicBezTo>
                    <a:pt x="632" y="279453"/>
                    <a:pt x="1342" y="278623"/>
                    <a:pt x="2296" y="278185"/>
                  </a:cubicBezTo>
                  <a:lnTo>
                    <a:pt x="624577" y="442"/>
                  </a:lnTo>
                  <a:cubicBezTo>
                    <a:pt x="625606" y="-147"/>
                    <a:pt x="626877" y="-147"/>
                    <a:pt x="627905" y="442"/>
                  </a:cubicBezTo>
                  <a:cubicBezTo>
                    <a:pt x="628813" y="1091"/>
                    <a:pt x="629403" y="2073"/>
                    <a:pt x="629569" y="3160"/>
                  </a:cubicBezTo>
                  <a:lnTo>
                    <a:pt x="748005" y="1507110"/>
                  </a:lnTo>
                  <a:cubicBezTo>
                    <a:pt x="748157" y="1508742"/>
                    <a:pt x="747143" y="1510252"/>
                    <a:pt x="745585" y="1510735"/>
                  </a:cubicBezTo>
                  <a:lnTo>
                    <a:pt x="744526" y="1511339"/>
                  </a:lnTo>
                  <a:close/>
                  <a:moveTo>
                    <a:pt x="9102" y="283773"/>
                  </a:moveTo>
                  <a:lnTo>
                    <a:pt x="739837" y="1493820"/>
                  </a:lnTo>
                  <a:lnTo>
                    <a:pt x="623065" y="9655"/>
                  </a:lnTo>
                  <a:lnTo>
                    <a:pt x="9102" y="2837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799" name="Freeform 41">
              <a:extLst>
                <a:ext uri="{FF2B5EF4-FFF2-40B4-BE49-F238E27FC236}">
                  <a16:creationId xmlns:a16="http://schemas.microsoft.com/office/drawing/2014/main" id="{9E73BDA5-E7B0-990B-1688-A22D51A19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452" y="3247189"/>
              <a:ext cx="524921" cy="1515731"/>
            </a:xfrm>
            <a:custGeom>
              <a:avLst/>
              <a:gdLst>
                <a:gd name="T0" fmla="*/ 121614 w 524921"/>
                <a:gd name="T1" fmla="*/ 1515731 h 1515731"/>
                <a:gd name="T2" fmla="*/ 121614 w 524921"/>
                <a:gd name="T3" fmla="*/ 1515731 h 1515731"/>
                <a:gd name="T4" fmla="*/ 118438 w 524921"/>
                <a:gd name="T5" fmla="*/ 1512408 h 1515731"/>
                <a:gd name="T6" fmla="*/ 2 w 524921"/>
                <a:gd name="T7" fmla="*/ 8307 h 1515731"/>
                <a:gd name="T8" fmla="*/ 909 w 524921"/>
                <a:gd name="T9" fmla="*/ 5588 h 1515731"/>
                <a:gd name="T10" fmla="*/ 3632 w 524921"/>
                <a:gd name="T11" fmla="*/ 4531 h 1515731"/>
                <a:gd name="T12" fmla="*/ 521696 w 524921"/>
                <a:gd name="T13" fmla="*/ 0 h 1515731"/>
                <a:gd name="T14" fmla="*/ 524570 w 524921"/>
                <a:gd name="T15" fmla="*/ 1510 h 1515731"/>
                <a:gd name="T16" fmla="*/ 524570 w 524921"/>
                <a:gd name="T17" fmla="*/ 4531 h 1515731"/>
                <a:gd name="T18" fmla="*/ 125093 w 524921"/>
                <a:gd name="T19" fmla="*/ 1513012 h 1515731"/>
                <a:gd name="T20" fmla="*/ 121614 w 524921"/>
                <a:gd name="T21" fmla="*/ 1515731 h 1515731"/>
                <a:gd name="T22" fmla="*/ 7111 w 524921"/>
                <a:gd name="T23" fmla="*/ 11478 h 1515731"/>
                <a:gd name="T24" fmla="*/ 123581 w 524921"/>
                <a:gd name="T25" fmla="*/ 1491566 h 1515731"/>
                <a:gd name="T26" fmla="*/ 516856 w 524921"/>
                <a:gd name="T27" fmla="*/ 7702 h 15157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921" h="1515731">
                  <a:moveTo>
                    <a:pt x="121614" y="1515731"/>
                  </a:moveTo>
                  <a:lnTo>
                    <a:pt x="121614" y="1515731"/>
                  </a:lnTo>
                  <a:cubicBezTo>
                    <a:pt x="119905" y="1515519"/>
                    <a:pt x="118574" y="1514130"/>
                    <a:pt x="118438" y="1512408"/>
                  </a:cubicBezTo>
                  <a:lnTo>
                    <a:pt x="2" y="8307"/>
                  </a:lnTo>
                  <a:cubicBezTo>
                    <a:pt x="-29" y="7325"/>
                    <a:pt x="304" y="6358"/>
                    <a:pt x="909" y="5588"/>
                  </a:cubicBezTo>
                  <a:cubicBezTo>
                    <a:pt x="1636" y="4863"/>
                    <a:pt x="2619" y="4486"/>
                    <a:pt x="3632" y="4531"/>
                  </a:cubicBezTo>
                  <a:lnTo>
                    <a:pt x="521696" y="0"/>
                  </a:lnTo>
                  <a:cubicBezTo>
                    <a:pt x="522770" y="257"/>
                    <a:pt x="523753" y="770"/>
                    <a:pt x="524570" y="1510"/>
                  </a:cubicBezTo>
                  <a:cubicBezTo>
                    <a:pt x="525039" y="2462"/>
                    <a:pt x="525039" y="3579"/>
                    <a:pt x="524570" y="4531"/>
                  </a:cubicBezTo>
                  <a:lnTo>
                    <a:pt x="125093" y="1513012"/>
                  </a:lnTo>
                  <a:cubicBezTo>
                    <a:pt x="124731" y="1514628"/>
                    <a:pt x="123278" y="1515776"/>
                    <a:pt x="121614" y="1515731"/>
                  </a:cubicBezTo>
                  <a:close/>
                  <a:moveTo>
                    <a:pt x="7111" y="11478"/>
                  </a:moveTo>
                  <a:lnTo>
                    <a:pt x="123581" y="1491566"/>
                  </a:lnTo>
                  <a:lnTo>
                    <a:pt x="516856" y="7702"/>
                  </a:lnTo>
                  <a:lnTo>
                    <a:pt x="7111" y="1147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0" name="Freeform 42">
              <a:extLst>
                <a:ext uri="{FF2B5EF4-FFF2-40B4-BE49-F238E27FC236}">
                  <a16:creationId xmlns:a16="http://schemas.microsoft.com/office/drawing/2014/main" id="{216D0A5E-BADE-AD22-08D6-FFC1E4BFC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065" y="4624124"/>
              <a:ext cx="1233741" cy="495980"/>
            </a:xfrm>
            <a:custGeom>
              <a:avLst/>
              <a:gdLst>
                <a:gd name="T0" fmla="*/ 1232683 w 1233741"/>
                <a:gd name="T1" fmla="*/ 196338 h 495980"/>
                <a:gd name="T2" fmla="*/ 468973 w 1233741"/>
                <a:gd name="T3" fmla="*/ 488429 h 495980"/>
                <a:gd name="T4" fmla="*/ 12623 w 1233741"/>
                <a:gd name="T5" fmla="*/ 137739 h 495980"/>
                <a:gd name="T6" fmla="*/ 1233742 w 1233741"/>
                <a:gd name="T7" fmla="*/ 7098 h 495980"/>
                <a:gd name="T8" fmla="*/ 1233742 w 1233741"/>
                <a:gd name="T9" fmla="*/ 0 h 495980"/>
                <a:gd name="T10" fmla="*/ 3094 w 1233741"/>
                <a:gd name="T11" fmla="*/ 131698 h 495980"/>
                <a:gd name="T12" fmla="*/ 38 w 1233741"/>
                <a:gd name="T13" fmla="*/ 135821 h 495980"/>
                <a:gd name="T14" fmla="*/ 1279 w 1233741"/>
                <a:gd name="T15" fmla="*/ 138041 h 495980"/>
                <a:gd name="T16" fmla="*/ 466250 w 1233741"/>
                <a:gd name="T17" fmla="*/ 495225 h 495980"/>
                <a:gd name="T18" fmla="*/ 468368 w 1233741"/>
                <a:gd name="T19" fmla="*/ 495980 h 495980"/>
                <a:gd name="T20" fmla="*/ 469729 w 1233741"/>
                <a:gd name="T21" fmla="*/ 495980 h 495980"/>
                <a:gd name="T22" fmla="*/ 1232683 w 1233741"/>
                <a:gd name="T23" fmla="*/ 204041 h 4959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33741" h="495980">
                  <a:moveTo>
                    <a:pt x="1232683" y="196338"/>
                  </a:moveTo>
                  <a:lnTo>
                    <a:pt x="468973" y="488429"/>
                  </a:lnTo>
                  <a:lnTo>
                    <a:pt x="12623" y="137739"/>
                  </a:lnTo>
                  <a:lnTo>
                    <a:pt x="1233742" y="7098"/>
                  </a:lnTo>
                  <a:lnTo>
                    <a:pt x="1233742" y="0"/>
                  </a:lnTo>
                  <a:lnTo>
                    <a:pt x="3094" y="131698"/>
                  </a:lnTo>
                  <a:cubicBezTo>
                    <a:pt x="1112" y="132000"/>
                    <a:pt x="-249" y="133842"/>
                    <a:pt x="38" y="135821"/>
                  </a:cubicBezTo>
                  <a:cubicBezTo>
                    <a:pt x="174" y="136682"/>
                    <a:pt x="613" y="137467"/>
                    <a:pt x="1279" y="138041"/>
                  </a:cubicBezTo>
                  <a:lnTo>
                    <a:pt x="466250" y="495225"/>
                  </a:lnTo>
                  <a:cubicBezTo>
                    <a:pt x="466855" y="495694"/>
                    <a:pt x="467597" y="495965"/>
                    <a:pt x="468368" y="495980"/>
                  </a:cubicBezTo>
                  <a:lnTo>
                    <a:pt x="469729" y="495980"/>
                  </a:lnTo>
                  <a:lnTo>
                    <a:pt x="1232683" y="204041"/>
                  </a:lnTo>
                  <a:lnTo>
                    <a:pt x="1232683" y="196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1" name="Freeform 43">
              <a:extLst>
                <a:ext uri="{FF2B5EF4-FFF2-40B4-BE49-F238E27FC236}">
                  <a16:creationId xmlns:a16="http://schemas.microsoft.com/office/drawing/2014/main" id="{49A66BDE-2171-2F55-CD6C-A43080861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654" y="2759379"/>
              <a:ext cx="524821" cy="500042"/>
            </a:xfrm>
            <a:custGeom>
              <a:avLst/>
              <a:gdLst>
                <a:gd name="T0" fmla="*/ 3884 w 524821"/>
                <a:gd name="T1" fmla="*/ 499288 h 500042"/>
                <a:gd name="T2" fmla="*/ 556 w 524821"/>
                <a:gd name="T3" fmla="*/ 497173 h 500042"/>
                <a:gd name="T4" fmla="*/ 556 w 524821"/>
                <a:gd name="T5" fmla="*/ 493247 h 500042"/>
                <a:gd name="T6" fmla="*/ 516654 w 524821"/>
                <a:gd name="T7" fmla="*/ 589 h 500042"/>
                <a:gd name="T8" fmla="*/ 520435 w 524821"/>
                <a:gd name="T9" fmla="*/ 589 h 500042"/>
                <a:gd name="T10" fmla="*/ 522704 w 524821"/>
                <a:gd name="T11" fmla="*/ 3912 h 500042"/>
                <a:gd name="T12" fmla="*/ 524822 w 524821"/>
                <a:gd name="T13" fmla="*/ 492190 h 500042"/>
                <a:gd name="T14" fmla="*/ 521343 w 524821"/>
                <a:gd name="T15" fmla="*/ 495663 h 500042"/>
                <a:gd name="T16" fmla="*/ 3128 w 524821"/>
                <a:gd name="T17" fmla="*/ 500043 h 500042"/>
                <a:gd name="T18" fmla="*/ 516351 w 524821"/>
                <a:gd name="T19" fmla="*/ 11312 h 500042"/>
                <a:gd name="T20" fmla="*/ 12808 w 524821"/>
                <a:gd name="T21" fmla="*/ 492190 h 500042"/>
                <a:gd name="T22" fmla="*/ 518469 w 524821"/>
                <a:gd name="T23" fmla="*/ 487961 h 5000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4821" h="500042">
                  <a:moveTo>
                    <a:pt x="3884" y="499288"/>
                  </a:moveTo>
                  <a:cubicBezTo>
                    <a:pt x="2447" y="499333"/>
                    <a:pt x="1115" y="498503"/>
                    <a:pt x="556" y="497173"/>
                  </a:cubicBezTo>
                  <a:cubicBezTo>
                    <a:pt x="-185" y="495965"/>
                    <a:pt x="-185" y="494455"/>
                    <a:pt x="556" y="493247"/>
                  </a:cubicBezTo>
                  <a:lnTo>
                    <a:pt x="516654" y="589"/>
                  </a:lnTo>
                  <a:cubicBezTo>
                    <a:pt x="517788" y="-196"/>
                    <a:pt x="519301" y="-196"/>
                    <a:pt x="520435" y="589"/>
                  </a:cubicBezTo>
                  <a:cubicBezTo>
                    <a:pt x="521751" y="1193"/>
                    <a:pt x="522613" y="2477"/>
                    <a:pt x="522704" y="3912"/>
                  </a:cubicBezTo>
                  <a:lnTo>
                    <a:pt x="524822" y="492190"/>
                  </a:lnTo>
                  <a:cubicBezTo>
                    <a:pt x="524822" y="494108"/>
                    <a:pt x="523264" y="495663"/>
                    <a:pt x="521343" y="495663"/>
                  </a:cubicBezTo>
                  <a:lnTo>
                    <a:pt x="3128" y="500043"/>
                  </a:lnTo>
                  <a:lnTo>
                    <a:pt x="3884" y="499288"/>
                  </a:lnTo>
                  <a:close/>
                  <a:moveTo>
                    <a:pt x="516351" y="11312"/>
                  </a:moveTo>
                  <a:lnTo>
                    <a:pt x="12808" y="492190"/>
                  </a:lnTo>
                  <a:lnTo>
                    <a:pt x="518469" y="487961"/>
                  </a:lnTo>
                  <a:lnTo>
                    <a:pt x="516351" y="113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2" name="Freeform 44">
              <a:extLst>
                <a:ext uri="{FF2B5EF4-FFF2-40B4-BE49-F238E27FC236}">
                  <a16:creationId xmlns:a16="http://schemas.microsoft.com/office/drawing/2014/main" id="{9A7F9CA4-1621-4644-52AA-13EE2FDD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77" y="500075"/>
              <a:ext cx="854162" cy="2265594"/>
            </a:xfrm>
            <a:custGeom>
              <a:avLst/>
              <a:gdLst>
                <a:gd name="T0" fmla="*/ 850381 w 854162"/>
                <a:gd name="T1" fmla="*/ 1850453 h 2265594"/>
                <a:gd name="T2" fmla="*/ 9529 w 854162"/>
                <a:gd name="T3" fmla="*/ 2256722 h 2265594"/>
                <a:gd name="T4" fmla="*/ 7109 w 854162"/>
                <a:gd name="T5" fmla="*/ 14691 h 2265594"/>
                <a:gd name="T6" fmla="*/ 854163 w 854162"/>
                <a:gd name="T7" fmla="*/ 1122944 h 2265594"/>
                <a:gd name="T8" fmla="*/ 854163 w 854162"/>
                <a:gd name="T9" fmla="*/ 1111315 h 2265594"/>
                <a:gd name="T10" fmla="*/ 6353 w 854162"/>
                <a:gd name="T11" fmla="*/ 1401 h 2265594"/>
                <a:gd name="T12" fmla="*/ 2420 w 854162"/>
                <a:gd name="T13" fmla="*/ 192 h 2265594"/>
                <a:gd name="T14" fmla="*/ 0 w 854162"/>
                <a:gd name="T15" fmla="*/ 3515 h 2265594"/>
                <a:gd name="T16" fmla="*/ 2571 w 854162"/>
                <a:gd name="T17" fmla="*/ 2262461 h 2265594"/>
                <a:gd name="T18" fmla="*/ 4235 w 854162"/>
                <a:gd name="T19" fmla="*/ 2265482 h 2265594"/>
                <a:gd name="T20" fmla="*/ 6050 w 854162"/>
                <a:gd name="T21" fmla="*/ 2265482 h 2265594"/>
                <a:gd name="T22" fmla="*/ 7563 w 854162"/>
                <a:gd name="T23" fmla="*/ 2265482 h 2265594"/>
                <a:gd name="T24" fmla="*/ 850381 w 854162"/>
                <a:gd name="T25" fmla="*/ 1857702 h 22655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4162" h="2265594">
                  <a:moveTo>
                    <a:pt x="850381" y="1850453"/>
                  </a:moveTo>
                  <a:lnTo>
                    <a:pt x="9529" y="2256722"/>
                  </a:lnTo>
                  <a:lnTo>
                    <a:pt x="7109" y="14691"/>
                  </a:lnTo>
                  <a:lnTo>
                    <a:pt x="854163" y="1122944"/>
                  </a:lnTo>
                  <a:lnTo>
                    <a:pt x="854163" y="1111315"/>
                  </a:lnTo>
                  <a:lnTo>
                    <a:pt x="6353" y="1401"/>
                  </a:lnTo>
                  <a:cubicBezTo>
                    <a:pt x="5445" y="183"/>
                    <a:pt x="3857" y="-305"/>
                    <a:pt x="2420" y="192"/>
                  </a:cubicBezTo>
                  <a:cubicBezTo>
                    <a:pt x="998" y="692"/>
                    <a:pt x="45" y="2014"/>
                    <a:pt x="0" y="3515"/>
                  </a:cubicBezTo>
                  <a:lnTo>
                    <a:pt x="2571" y="2262461"/>
                  </a:lnTo>
                  <a:cubicBezTo>
                    <a:pt x="2586" y="2263684"/>
                    <a:pt x="3207" y="2264817"/>
                    <a:pt x="4235" y="2265482"/>
                  </a:cubicBezTo>
                  <a:cubicBezTo>
                    <a:pt x="4825" y="2265632"/>
                    <a:pt x="5460" y="2265632"/>
                    <a:pt x="6050" y="2265482"/>
                  </a:cubicBezTo>
                  <a:lnTo>
                    <a:pt x="7563" y="2265482"/>
                  </a:lnTo>
                  <a:lnTo>
                    <a:pt x="850381" y="1857702"/>
                  </a:lnTo>
                  <a:lnTo>
                    <a:pt x="850381" y="18504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3" name="Freeform 45">
              <a:extLst>
                <a:ext uri="{FF2B5EF4-FFF2-40B4-BE49-F238E27FC236}">
                  <a16:creationId xmlns:a16="http://schemas.microsoft.com/office/drawing/2014/main" id="{11F7263A-395C-47B2-287E-04CDF7C0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245" y="2759364"/>
              <a:ext cx="687714" cy="495036"/>
            </a:xfrm>
            <a:custGeom>
              <a:avLst/>
              <a:gdLst>
                <a:gd name="T0" fmla="*/ 5601 w 687714"/>
                <a:gd name="T1" fmla="*/ 494924 h 495036"/>
                <a:gd name="T2" fmla="*/ 3937 w 687714"/>
                <a:gd name="T3" fmla="*/ 494924 h 495036"/>
                <a:gd name="T4" fmla="*/ 2121 w 687714"/>
                <a:gd name="T5" fmla="*/ 491903 h 495036"/>
                <a:gd name="T6" fmla="*/ 4 w 687714"/>
                <a:gd name="T7" fmla="*/ 3625 h 495036"/>
                <a:gd name="T8" fmla="*/ 1063 w 687714"/>
                <a:gd name="T9" fmla="*/ 907 h 495036"/>
                <a:gd name="T10" fmla="*/ 3937 w 687714"/>
                <a:gd name="T11" fmla="*/ 1 h 495036"/>
                <a:gd name="T12" fmla="*/ 684605 w 687714"/>
                <a:gd name="T13" fmla="*/ 77328 h 495036"/>
                <a:gd name="T14" fmla="*/ 687630 w 687714"/>
                <a:gd name="T15" fmla="*/ 80046 h 495036"/>
                <a:gd name="T16" fmla="*/ 685966 w 687714"/>
                <a:gd name="T17" fmla="*/ 83822 h 495036"/>
                <a:gd name="T18" fmla="*/ 7113 w 687714"/>
                <a:gd name="T19" fmla="*/ 494924 h 495036"/>
                <a:gd name="T20" fmla="*/ 5601 w 687714"/>
                <a:gd name="T21" fmla="*/ 494924 h 495036"/>
                <a:gd name="T22" fmla="*/ 7113 w 687714"/>
                <a:gd name="T23" fmla="*/ 7099 h 495036"/>
                <a:gd name="T24" fmla="*/ 9231 w 687714"/>
                <a:gd name="T25" fmla="*/ 485107 h 495036"/>
                <a:gd name="T26" fmla="*/ 673865 w 687714"/>
                <a:gd name="T27" fmla="*/ 82765 h 4950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7714" h="495036">
                  <a:moveTo>
                    <a:pt x="5601" y="494924"/>
                  </a:moveTo>
                  <a:cubicBezTo>
                    <a:pt x="5056" y="495075"/>
                    <a:pt x="4481" y="495075"/>
                    <a:pt x="3937" y="494924"/>
                  </a:cubicBezTo>
                  <a:cubicBezTo>
                    <a:pt x="2832" y="494320"/>
                    <a:pt x="2137" y="493172"/>
                    <a:pt x="2121" y="491903"/>
                  </a:cubicBezTo>
                  <a:lnTo>
                    <a:pt x="4" y="3625"/>
                  </a:lnTo>
                  <a:cubicBezTo>
                    <a:pt x="-42" y="2613"/>
                    <a:pt x="336" y="1632"/>
                    <a:pt x="1063" y="907"/>
                  </a:cubicBezTo>
                  <a:cubicBezTo>
                    <a:pt x="1894" y="303"/>
                    <a:pt x="2908" y="-14"/>
                    <a:pt x="3937" y="1"/>
                  </a:cubicBezTo>
                  <a:lnTo>
                    <a:pt x="684605" y="77328"/>
                  </a:lnTo>
                  <a:cubicBezTo>
                    <a:pt x="686117" y="77433"/>
                    <a:pt x="687358" y="78551"/>
                    <a:pt x="687630" y="80046"/>
                  </a:cubicBezTo>
                  <a:cubicBezTo>
                    <a:pt x="687963" y="81526"/>
                    <a:pt x="687297" y="83067"/>
                    <a:pt x="685966" y="83822"/>
                  </a:cubicBezTo>
                  <a:lnTo>
                    <a:pt x="7113" y="494924"/>
                  </a:lnTo>
                  <a:cubicBezTo>
                    <a:pt x="6614" y="495014"/>
                    <a:pt x="6100" y="495014"/>
                    <a:pt x="5601" y="494924"/>
                  </a:cubicBezTo>
                  <a:close/>
                  <a:moveTo>
                    <a:pt x="7113" y="7099"/>
                  </a:moveTo>
                  <a:lnTo>
                    <a:pt x="9231" y="485107"/>
                  </a:lnTo>
                  <a:lnTo>
                    <a:pt x="673865" y="82765"/>
                  </a:lnTo>
                  <a:lnTo>
                    <a:pt x="7113" y="709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4" name="Freeform 46">
              <a:extLst>
                <a:ext uri="{FF2B5EF4-FFF2-40B4-BE49-F238E27FC236}">
                  <a16:creationId xmlns:a16="http://schemas.microsoft.com/office/drawing/2014/main" id="{BA2D6596-C148-EDCA-378B-2DAEFC67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775" y="2350528"/>
              <a:ext cx="847586" cy="492660"/>
            </a:xfrm>
            <a:custGeom>
              <a:avLst/>
              <a:gdLst>
                <a:gd name="T0" fmla="*/ 845771 w 847586"/>
                <a:gd name="T1" fmla="*/ 291789 h 492660"/>
                <a:gd name="T2" fmla="*/ 682713 w 847586"/>
                <a:gd name="T3" fmla="*/ 485408 h 492660"/>
                <a:gd name="T4" fmla="*/ 15658 w 847586"/>
                <a:gd name="T5" fmla="*/ 409894 h 492660"/>
                <a:gd name="T6" fmla="*/ 847586 w 847586"/>
                <a:gd name="T7" fmla="*/ 7854 h 492660"/>
                <a:gd name="T8" fmla="*/ 847586 w 847586"/>
                <a:gd name="T9" fmla="*/ 0 h 492660"/>
                <a:gd name="T10" fmla="*/ 2045 w 847586"/>
                <a:gd name="T11" fmla="*/ 408836 h 492660"/>
                <a:gd name="T12" fmla="*/ 79 w 847586"/>
                <a:gd name="T13" fmla="*/ 412612 h 492660"/>
                <a:gd name="T14" fmla="*/ 3104 w 847586"/>
                <a:gd name="T15" fmla="*/ 415482 h 492660"/>
                <a:gd name="T16" fmla="*/ 683772 w 847586"/>
                <a:gd name="T17" fmla="*/ 492658 h 492660"/>
                <a:gd name="T18" fmla="*/ 683772 w 847586"/>
                <a:gd name="T19" fmla="*/ 492658 h 492660"/>
                <a:gd name="T20" fmla="*/ 686495 w 847586"/>
                <a:gd name="T21" fmla="*/ 491298 h 492660"/>
                <a:gd name="T22" fmla="*/ 845469 w 847586"/>
                <a:gd name="T23" fmla="*/ 302814 h 4926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7586" h="492660">
                  <a:moveTo>
                    <a:pt x="845771" y="291789"/>
                  </a:moveTo>
                  <a:lnTo>
                    <a:pt x="682713" y="485408"/>
                  </a:lnTo>
                  <a:lnTo>
                    <a:pt x="15658" y="409894"/>
                  </a:lnTo>
                  <a:lnTo>
                    <a:pt x="847586" y="7854"/>
                  </a:lnTo>
                  <a:lnTo>
                    <a:pt x="847586" y="0"/>
                  </a:lnTo>
                  <a:lnTo>
                    <a:pt x="2045" y="408836"/>
                  </a:lnTo>
                  <a:cubicBezTo>
                    <a:pt x="563" y="409456"/>
                    <a:pt x="-269" y="411042"/>
                    <a:pt x="79" y="412612"/>
                  </a:cubicBezTo>
                  <a:cubicBezTo>
                    <a:pt x="336" y="414137"/>
                    <a:pt x="1576" y="415301"/>
                    <a:pt x="3104" y="415482"/>
                  </a:cubicBezTo>
                  <a:lnTo>
                    <a:pt x="683772" y="492658"/>
                  </a:lnTo>
                  <a:cubicBezTo>
                    <a:pt x="684846" y="492703"/>
                    <a:pt x="685875" y="492190"/>
                    <a:pt x="686495" y="491298"/>
                  </a:cubicBezTo>
                  <a:lnTo>
                    <a:pt x="845469" y="302814"/>
                  </a:lnTo>
                  <a:lnTo>
                    <a:pt x="845771" y="2917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5" name="Freeform 47">
              <a:extLst>
                <a:ext uri="{FF2B5EF4-FFF2-40B4-BE49-F238E27FC236}">
                  <a16:creationId xmlns:a16="http://schemas.microsoft.com/office/drawing/2014/main" id="{EDB44C7D-24A1-06C9-650E-CA882E78B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341" y="2643072"/>
              <a:ext cx="165204" cy="280914"/>
            </a:xfrm>
            <a:custGeom>
              <a:avLst/>
              <a:gdLst>
                <a:gd name="T0" fmla="*/ 163843 w 165204"/>
                <a:gd name="T1" fmla="*/ 273061 h 280914"/>
                <a:gd name="T2" fmla="*/ 9105 w 165204"/>
                <a:gd name="T3" fmla="*/ 196187 h 280914"/>
                <a:gd name="T4" fmla="*/ 165205 w 165204"/>
                <a:gd name="T5" fmla="*/ 11176 h 280914"/>
                <a:gd name="T6" fmla="*/ 165205 w 165204"/>
                <a:gd name="T7" fmla="*/ 0 h 280914"/>
                <a:gd name="T8" fmla="*/ 786 w 165204"/>
                <a:gd name="T9" fmla="*/ 195130 h 280914"/>
                <a:gd name="T10" fmla="*/ 29 w 165204"/>
                <a:gd name="T11" fmla="*/ 198150 h 280914"/>
                <a:gd name="T12" fmla="*/ 1996 w 165204"/>
                <a:gd name="T13" fmla="*/ 200567 h 280914"/>
                <a:gd name="T14" fmla="*/ 163692 w 165204"/>
                <a:gd name="T15" fmla="*/ 280915 h 2809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204" h="280914">
                  <a:moveTo>
                    <a:pt x="163843" y="273061"/>
                  </a:moveTo>
                  <a:lnTo>
                    <a:pt x="9105" y="196187"/>
                  </a:lnTo>
                  <a:lnTo>
                    <a:pt x="165205" y="11176"/>
                  </a:lnTo>
                  <a:lnTo>
                    <a:pt x="165205" y="0"/>
                  </a:lnTo>
                  <a:lnTo>
                    <a:pt x="786" y="195130"/>
                  </a:lnTo>
                  <a:cubicBezTo>
                    <a:pt x="165" y="196006"/>
                    <a:pt x="-92" y="197078"/>
                    <a:pt x="29" y="198150"/>
                  </a:cubicBezTo>
                  <a:cubicBezTo>
                    <a:pt x="271" y="199223"/>
                    <a:pt x="998" y="200114"/>
                    <a:pt x="1996" y="200567"/>
                  </a:cubicBezTo>
                  <a:lnTo>
                    <a:pt x="163692" y="280915"/>
                  </a:lnTo>
                  <a:lnTo>
                    <a:pt x="163843" y="27306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6" name="Freeform 48">
              <a:extLst>
                <a:ext uri="{FF2B5EF4-FFF2-40B4-BE49-F238E27FC236}">
                  <a16:creationId xmlns:a16="http://schemas.microsoft.com/office/drawing/2014/main" id="{122B72AF-42DE-6705-CF0A-2F16818F4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182" y="2836930"/>
              <a:ext cx="163851" cy="132365"/>
            </a:xfrm>
            <a:custGeom>
              <a:avLst/>
              <a:gdLst>
                <a:gd name="T0" fmla="*/ 163700 w 163851"/>
                <a:gd name="T1" fmla="*/ 122700 h 132365"/>
                <a:gd name="T2" fmla="*/ 33768 w 163851"/>
                <a:gd name="T3" fmla="*/ 21661 h 132365"/>
                <a:gd name="T4" fmla="*/ 163851 w 163851"/>
                <a:gd name="T5" fmla="*/ 86302 h 132365"/>
                <a:gd name="T6" fmla="*/ 163851 w 163851"/>
                <a:gd name="T7" fmla="*/ 79203 h 132365"/>
                <a:gd name="T8" fmla="*/ 5180 w 163851"/>
                <a:gd name="T9" fmla="*/ 366 h 132365"/>
                <a:gd name="T10" fmla="*/ 491 w 163851"/>
                <a:gd name="T11" fmla="*/ 1725 h 132365"/>
                <a:gd name="T12" fmla="*/ 1398 w 163851"/>
                <a:gd name="T13" fmla="*/ 6407 h 132365"/>
                <a:gd name="T14" fmla="*/ 163549 w 163851"/>
                <a:gd name="T15" fmla="*/ 132366 h 1323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851" h="132365">
                  <a:moveTo>
                    <a:pt x="163700" y="122700"/>
                  </a:moveTo>
                  <a:lnTo>
                    <a:pt x="33768" y="21661"/>
                  </a:lnTo>
                  <a:lnTo>
                    <a:pt x="163851" y="86302"/>
                  </a:lnTo>
                  <a:lnTo>
                    <a:pt x="163851" y="79203"/>
                  </a:lnTo>
                  <a:lnTo>
                    <a:pt x="5180" y="366"/>
                  </a:lnTo>
                  <a:cubicBezTo>
                    <a:pt x="3501" y="-450"/>
                    <a:pt x="1474" y="139"/>
                    <a:pt x="491" y="1725"/>
                  </a:cubicBezTo>
                  <a:cubicBezTo>
                    <a:pt x="-417" y="3296"/>
                    <a:pt x="-39" y="5289"/>
                    <a:pt x="1398" y="6407"/>
                  </a:cubicBezTo>
                  <a:lnTo>
                    <a:pt x="163549" y="132366"/>
                  </a:lnTo>
                  <a:lnTo>
                    <a:pt x="163700" y="12270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7" name="Freeform 49">
              <a:extLst>
                <a:ext uri="{FF2B5EF4-FFF2-40B4-BE49-F238E27FC236}">
                  <a16:creationId xmlns:a16="http://schemas.microsoft.com/office/drawing/2014/main" id="{6AEBDB61-99D7-CFF8-6DB5-3B47ACE85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112" y="5863010"/>
              <a:ext cx="1448653" cy="978828"/>
            </a:xfrm>
            <a:custGeom>
              <a:avLst/>
              <a:gdLst>
                <a:gd name="T0" fmla="*/ 2581 w 1448653"/>
                <a:gd name="T1" fmla="*/ 747452 h 978828"/>
                <a:gd name="T2" fmla="*/ 790946 w 1448653"/>
                <a:gd name="T3" fmla="*/ 977318 h 978828"/>
                <a:gd name="T4" fmla="*/ 816811 w 1448653"/>
                <a:gd name="T5" fmla="*/ 977318 h 978828"/>
                <a:gd name="T6" fmla="*/ 12715 w 1448653"/>
                <a:gd name="T7" fmla="*/ 743223 h 978828"/>
                <a:gd name="T8" fmla="*/ 1438488 w 1448653"/>
                <a:gd name="T9" fmla="*/ 10429 h 978828"/>
                <a:gd name="T10" fmla="*/ 1094070 w 1448653"/>
                <a:gd name="T11" fmla="*/ 978829 h 978828"/>
                <a:gd name="T12" fmla="*/ 1101784 w 1448653"/>
                <a:gd name="T13" fmla="*/ 978829 h 978828"/>
                <a:gd name="T14" fmla="*/ 1448471 w 1448653"/>
                <a:gd name="T15" fmla="*/ 4388 h 978828"/>
                <a:gd name="T16" fmla="*/ 1447412 w 1448653"/>
                <a:gd name="T17" fmla="*/ 612 h 978828"/>
                <a:gd name="T18" fmla="*/ 1443479 w 1448653"/>
                <a:gd name="T19" fmla="*/ 612 h 978828"/>
                <a:gd name="T20" fmla="*/ 1976 w 1448653"/>
                <a:gd name="T21" fmla="*/ 741562 h 978828"/>
                <a:gd name="T22" fmla="*/ 10 w 1448653"/>
                <a:gd name="T23" fmla="*/ 745036 h 978828"/>
                <a:gd name="T24" fmla="*/ 2581 w 1448653"/>
                <a:gd name="T25" fmla="*/ 747452 h 978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8653" h="978828">
                  <a:moveTo>
                    <a:pt x="2581" y="747452"/>
                  </a:moveTo>
                  <a:lnTo>
                    <a:pt x="790946" y="977318"/>
                  </a:lnTo>
                  <a:lnTo>
                    <a:pt x="816811" y="977318"/>
                  </a:lnTo>
                  <a:lnTo>
                    <a:pt x="12715" y="743223"/>
                  </a:lnTo>
                  <a:lnTo>
                    <a:pt x="1438488" y="10429"/>
                  </a:lnTo>
                  <a:lnTo>
                    <a:pt x="1094070" y="978829"/>
                  </a:lnTo>
                  <a:lnTo>
                    <a:pt x="1101784" y="978829"/>
                  </a:lnTo>
                  <a:lnTo>
                    <a:pt x="1448471" y="4388"/>
                  </a:lnTo>
                  <a:cubicBezTo>
                    <a:pt x="1448925" y="3028"/>
                    <a:pt x="1448517" y="1533"/>
                    <a:pt x="1447412" y="612"/>
                  </a:cubicBezTo>
                  <a:cubicBezTo>
                    <a:pt x="1446233" y="-204"/>
                    <a:pt x="1444659" y="-204"/>
                    <a:pt x="1443479" y="612"/>
                  </a:cubicBezTo>
                  <a:lnTo>
                    <a:pt x="1976" y="741562"/>
                  </a:lnTo>
                  <a:cubicBezTo>
                    <a:pt x="690" y="742226"/>
                    <a:pt x="-96" y="743586"/>
                    <a:pt x="10" y="745036"/>
                  </a:cubicBezTo>
                  <a:cubicBezTo>
                    <a:pt x="327" y="746259"/>
                    <a:pt x="1325" y="747210"/>
                    <a:pt x="2581" y="74745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8" name="Freeform 50">
              <a:extLst>
                <a:ext uri="{FF2B5EF4-FFF2-40B4-BE49-F238E27FC236}">
                  <a16:creationId xmlns:a16="http://schemas.microsoft.com/office/drawing/2014/main" id="{214F8241-1C88-78C0-D3A5-2402D83B1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879" y="5862734"/>
              <a:ext cx="1300169" cy="980161"/>
            </a:xfrm>
            <a:custGeom>
              <a:avLst/>
              <a:gdLst>
                <a:gd name="T0" fmla="*/ 8017 w 1300169"/>
                <a:gd name="T1" fmla="*/ 979104 h 980161"/>
                <a:gd name="T2" fmla="*/ 353342 w 1300169"/>
                <a:gd name="T3" fmla="*/ 8439 h 980161"/>
                <a:gd name="T4" fmla="*/ 1288127 w 1300169"/>
                <a:gd name="T5" fmla="*/ 461527 h 980161"/>
                <a:gd name="T6" fmla="*/ 136587 w 1300169"/>
                <a:gd name="T7" fmla="*/ 980162 h 980161"/>
                <a:gd name="T8" fmla="*/ 153680 w 1300169"/>
                <a:gd name="T9" fmla="*/ 980162 h 980161"/>
                <a:gd name="T10" fmla="*/ 1298110 w 1300169"/>
                <a:gd name="T11" fmla="*/ 465001 h 980161"/>
                <a:gd name="T12" fmla="*/ 1299864 w 1300169"/>
                <a:gd name="T13" fmla="*/ 460409 h 980161"/>
                <a:gd name="T14" fmla="*/ 1298110 w 1300169"/>
                <a:gd name="T15" fmla="*/ 458657 h 980161"/>
                <a:gd name="T16" fmla="*/ 352889 w 1300169"/>
                <a:gd name="T17" fmla="*/ 283 h 980161"/>
                <a:gd name="T18" fmla="*/ 350015 w 1300169"/>
                <a:gd name="T19" fmla="*/ 283 h 980161"/>
                <a:gd name="T20" fmla="*/ 347897 w 1300169"/>
                <a:gd name="T21" fmla="*/ 2398 h 980161"/>
                <a:gd name="T22" fmla="*/ 0 w 1300169"/>
                <a:gd name="T23" fmla="*/ 979255 h 9801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0169" h="980161">
                  <a:moveTo>
                    <a:pt x="8017" y="979104"/>
                  </a:moveTo>
                  <a:lnTo>
                    <a:pt x="353342" y="8439"/>
                  </a:lnTo>
                  <a:lnTo>
                    <a:pt x="1288127" y="461527"/>
                  </a:lnTo>
                  <a:lnTo>
                    <a:pt x="136587" y="980162"/>
                  </a:lnTo>
                  <a:lnTo>
                    <a:pt x="153680" y="980162"/>
                  </a:lnTo>
                  <a:lnTo>
                    <a:pt x="1298110" y="465001"/>
                  </a:lnTo>
                  <a:cubicBezTo>
                    <a:pt x="1299864" y="464215"/>
                    <a:pt x="1300651" y="462161"/>
                    <a:pt x="1299864" y="460409"/>
                  </a:cubicBezTo>
                  <a:cubicBezTo>
                    <a:pt x="1299516" y="459624"/>
                    <a:pt x="1298896" y="459005"/>
                    <a:pt x="1298110" y="458657"/>
                  </a:cubicBezTo>
                  <a:lnTo>
                    <a:pt x="352889" y="283"/>
                  </a:lnTo>
                  <a:cubicBezTo>
                    <a:pt x="351966" y="-94"/>
                    <a:pt x="350937" y="-94"/>
                    <a:pt x="350015" y="283"/>
                  </a:cubicBezTo>
                  <a:cubicBezTo>
                    <a:pt x="349107" y="751"/>
                    <a:pt x="348366" y="1492"/>
                    <a:pt x="347897" y="2398"/>
                  </a:cubicBezTo>
                  <a:lnTo>
                    <a:pt x="0" y="979255"/>
                  </a:lnTo>
                  <a:lnTo>
                    <a:pt x="8017" y="9791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09" name="Freeform 51">
              <a:extLst>
                <a:ext uri="{FF2B5EF4-FFF2-40B4-BE49-F238E27FC236}">
                  <a16:creationId xmlns:a16="http://schemas.microsoft.com/office/drawing/2014/main" id="{985DFEA5-58BC-3BDE-F13B-18F250E13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70" y="4435219"/>
              <a:ext cx="664150" cy="318185"/>
            </a:xfrm>
            <a:custGeom>
              <a:avLst/>
              <a:gdLst>
                <a:gd name="T0" fmla="*/ 417499 w 664150"/>
                <a:gd name="T1" fmla="*/ 317732 h 318185"/>
                <a:gd name="T2" fmla="*/ 415382 w 664150"/>
                <a:gd name="T3" fmla="*/ 316977 h 318185"/>
                <a:gd name="T4" fmla="*/ 1384 w 664150"/>
                <a:gd name="T5" fmla="*/ 6310 h 318185"/>
                <a:gd name="T6" fmla="*/ 477 w 664150"/>
                <a:gd name="T7" fmla="*/ 1779 h 318185"/>
                <a:gd name="T8" fmla="*/ 4863 w 664150"/>
                <a:gd name="T9" fmla="*/ 269 h 318185"/>
                <a:gd name="T10" fmla="*/ 661783 w 664150"/>
                <a:gd name="T11" fmla="*/ 238895 h 318185"/>
                <a:gd name="T12" fmla="*/ 663916 w 664150"/>
                <a:gd name="T13" fmla="*/ 243547 h 318185"/>
                <a:gd name="T14" fmla="*/ 661783 w 664150"/>
                <a:gd name="T15" fmla="*/ 245691 h 318185"/>
                <a:gd name="T16" fmla="*/ 418558 w 664150"/>
                <a:gd name="T17" fmla="*/ 318185 h 318185"/>
                <a:gd name="T18" fmla="*/ 24224 w 664150"/>
                <a:gd name="T19" fmla="*/ 14314 h 318185"/>
                <a:gd name="T20" fmla="*/ 417499 w 664150"/>
                <a:gd name="T21" fmla="*/ 310332 h 318185"/>
                <a:gd name="T22" fmla="*/ 648624 w 664150"/>
                <a:gd name="T23" fmla="*/ 241311 h 3181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4150" h="318185">
                  <a:moveTo>
                    <a:pt x="417499" y="317732"/>
                  </a:moveTo>
                  <a:cubicBezTo>
                    <a:pt x="416728" y="317717"/>
                    <a:pt x="415987" y="317445"/>
                    <a:pt x="415382" y="316977"/>
                  </a:cubicBezTo>
                  <a:lnTo>
                    <a:pt x="1384" y="6310"/>
                  </a:lnTo>
                  <a:cubicBezTo>
                    <a:pt x="-23" y="5252"/>
                    <a:pt x="-416" y="3304"/>
                    <a:pt x="477" y="1779"/>
                  </a:cubicBezTo>
                  <a:cubicBezTo>
                    <a:pt x="1339" y="238"/>
                    <a:pt x="3230" y="-411"/>
                    <a:pt x="4863" y="269"/>
                  </a:cubicBezTo>
                  <a:lnTo>
                    <a:pt x="661783" y="238895"/>
                  </a:lnTo>
                  <a:cubicBezTo>
                    <a:pt x="663659" y="239590"/>
                    <a:pt x="664627" y="241674"/>
                    <a:pt x="663916" y="243547"/>
                  </a:cubicBezTo>
                  <a:cubicBezTo>
                    <a:pt x="663553" y="244543"/>
                    <a:pt x="662767" y="245329"/>
                    <a:pt x="661783" y="245691"/>
                  </a:cubicBezTo>
                  <a:lnTo>
                    <a:pt x="418558" y="318185"/>
                  </a:lnTo>
                  <a:lnTo>
                    <a:pt x="417499" y="317732"/>
                  </a:lnTo>
                  <a:close/>
                  <a:moveTo>
                    <a:pt x="24224" y="14314"/>
                  </a:moveTo>
                  <a:lnTo>
                    <a:pt x="417499" y="310332"/>
                  </a:lnTo>
                  <a:lnTo>
                    <a:pt x="648624" y="241311"/>
                  </a:lnTo>
                  <a:lnTo>
                    <a:pt x="24224" y="143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0" name="Freeform 52">
              <a:extLst>
                <a:ext uri="{FF2B5EF4-FFF2-40B4-BE49-F238E27FC236}">
                  <a16:creationId xmlns:a16="http://schemas.microsoft.com/office/drawing/2014/main" id="{E798774A-3C5E-269B-BCB6-C6F26EADD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92" y="4154403"/>
              <a:ext cx="872121" cy="526055"/>
            </a:xfrm>
            <a:custGeom>
              <a:avLst/>
              <a:gdLst>
                <a:gd name="T0" fmla="*/ 660551 w 872121"/>
                <a:gd name="T1" fmla="*/ 526055 h 526055"/>
                <a:gd name="T2" fmla="*/ 659340 w 872121"/>
                <a:gd name="T3" fmla="*/ 526055 h 526055"/>
                <a:gd name="T4" fmla="*/ 2269 w 872121"/>
                <a:gd name="T5" fmla="*/ 287126 h 526055"/>
                <a:gd name="T6" fmla="*/ 0 w 872121"/>
                <a:gd name="T7" fmla="*/ 283653 h 526055"/>
                <a:gd name="T8" fmla="*/ 2420 w 872121"/>
                <a:gd name="T9" fmla="*/ 280330 h 526055"/>
                <a:gd name="T10" fmla="*/ 867474 w 872121"/>
                <a:gd name="T11" fmla="*/ 171 h 526055"/>
                <a:gd name="T12" fmla="*/ 871104 w 872121"/>
                <a:gd name="T13" fmla="*/ 1228 h 526055"/>
                <a:gd name="T14" fmla="*/ 871860 w 872121"/>
                <a:gd name="T15" fmla="*/ 5004 h 526055"/>
                <a:gd name="T16" fmla="*/ 663878 w 872121"/>
                <a:gd name="T17" fmla="*/ 523790 h 526055"/>
                <a:gd name="T18" fmla="*/ 660551 w 872121"/>
                <a:gd name="T19" fmla="*/ 526055 h 526055"/>
                <a:gd name="T20" fmla="*/ 14521 w 872121"/>
                <a:gd name="T21" fmla="*/ 284408 h 526055"/>
                <a:gd name="T22" fmla="*/ 658584 w 872121"/>
                <a:gd name="T23" fmla="*/ 518352 h 526055"/>
                <a:gd name="T24" fmla="*/ 862482 w 872121"/>
                <a:gd name="T25" fmla="*/ 9837 h 5260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2121" h="526055">
                  <a:moveTo>
                    <a:pt x="660551" y="526055"/>
                  </a:moveTo>
                  <a:lnTo>
                    <a:pt x="659340" y="526055"/>
                  </a:lnTo>
                  <a:lnTo>
                    <a:pt x="2269" y="287126"/>
                  </a:lnTo>
                  <a:cubicBezTo>
                    <a:pt x="893" y="286522"/>
                    <a:pt x="0" y="285163"/>
                    <a:pt x="0" y="283653"/>
                  </a:cubicBezTo>
                  <a:cubicBezTo>
                    <a:pt x="45" y="282157"/>
                    <a:pt x="998" y="280829"/>
                    <a:pt x="2420" y="280330"/>
                  </a:cubicBezTo>
                  <a:lnTo>
                    <a:pt x="867474" y="171"/>
                  </a:lnTo>
                  <a:cubicBezTo>
                    <a:pt x="868790" y="-267"/>
                    <a:pt x="870227" y="156"/>
                    <a:pt x="871104" y="1228"/>
                  </a:cubicBezTo>
                  <a:cubicBezTo>
                    <a:pt x="872102" y="2225"/>
                    <a:pt x="872390" y="3705"/>
                    <a:pt x="871860" y="5004"/>
                  </a:cubicBezTo>
                  <a:lnTo>
                    <a:pt x="663878" y="523790"/>
                  </a:lnTo>
                  <a:cubicBezTo>
                    <a:pt x="663304" y="525118"/>
                    <a:pt x="662003" y="525995"/>
                    <a:pt x="660551" y="526055"/>
                  </a:cubicBezTo>
                  <a:close/>
                  <a:moveTo>
                    <a:pt x="14521" y="284408"/>
                  </a:moveTo>
                  <a:lnTo>
                    <a:pt x="658584" y="518352"/>
                  </a:lnTo>
                  <a:lnTo>
                    <a:pt x="862482" y="9837"/>
                  </a:lnTo>
                  <a:lnTo>
                    <a:pt x="14521" y="28440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1" name="Freeform 53">
              <a:extLst>
                <a:ext uri="{FF2B5EF4-FFF2-40B4-BE49-F238E27FC236}">
                  <a16:creationId xmlns:a16="http://schemas.microsoft.com/office/drawing/2014/main" id="{7ABCA858-657C-E370-41DC-AFA4B1571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065" y="4673460"/>
              <a:ext cx="311993" cy="1196398"/>
            </a:xfrm>
            <a:custGeom>
              <a:avLst/>
              <a:gdLst>
                <a:gd name="T0" fmla="*/ 3039 w 311993"/>
                <a:gd name="T1" fmla="*/ 1196354 h 1196398"/>
                <a:gd name="T2" fmla="*/ 3039 w 311993"/>
                <a:gd name="T3" fmla="*/ 1196354 h 1196398"/>
                <a:gd name="T4" fmla="*/ 14 w 311993"/>
                <a:gd name="T5" fmla="*/ 1192759 h 1196398"/>
                <a:gd name="T6" fmla="*/ 14 w 311993"/>
                <a:gd name="T7" fmla="*/ 1192729 h 1196398"/>
                <a:gd name="T8" fmla="*/ 61728 w 311993"/>
                <a:gd name="T9" fmla="*/ 75867 h 1196398"/>
                <a:gd name="T10" fmla="*/ 64299 w 311993"/>
                <a:gd name="T11" fmla="*/ 72696 h 1196398"/>
                <a:gd name="T12" fmla="*/ 307373 w 311993"/>
                <a:gd name="T13" fmla="*/ 201 h 1196398"/>
                <a:gd name="T14" fmla="*/ 310852 w 311993"/>
                <a:gd name="T15" fmla="*/ 957 h 1196398"/>
                <a:gd name="T16" fmla="*/ 311911 w 311993"/>
                <a:gd name="T17" fmla="*/ 4430 h 1196398"/>
                <a:gd name="T18" fmla="*/ 6972 w 311993"/>
                <a:gd name="T19" fmla="*/ 1193786 h 1196398"/>
                <a:gd name="T20" fmla="*/ 3039 w 311993"/>
                <a:gd name="T21" fmla="*/ 1196354 h 1196398"/>
                <a:gd name="T22" fmla="*/ 68232 w 311993"/>
                <a:gd name="T23" fmla="*/ 78737 h 1196398"/>
                <a:gd name="T24" fmla="*/ 8635 w 311993"/>
                <a:gd name="T25" fmla="*/ 1157539 h 1196398"/>
                <a:gd name="T26" fmla="*/ 302986 w 311993"/>
                <a:gd name="T27" fmla="*/ 9716 h 1196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1993" h="1196398">
                  <a:moveTo>
                    <a:pt x="3039" y="1196354"/>
                  </a:moveTo>
                  <a:lnTo>
                    <a:pt x="3039" y="1196354"/>
                  </a:lnTo>
                  <a:cubicBezTo>
                    <a:pt x="1209" y="1196203"/>
                    <a:pt x="-153" y="1194587"/>
                    <a:pt x="14" y="1192759"/>
                  </a:cubicBezTo>
                  <a:cubicBezTo>
                    <a:pt x="14" y="1192744"/>
                    <a:pt x="14" y="1192744"/>
                    <a:pt x="14" y="1192729"/>
                  </a:cubicBezTo>
                  <a:lnTo>
                    <a:pt x="61728" y="75867"/>
                  </a:lnTo>
                  <a:cubicBezTo>
                    <a:pt x="61803" y="74372"/>
                    <a:pt x="62847" y="73088"/>
                    <a:pt x="64299" y="72696"/>
                  </a:cubicBezTo>
                  <a:lnTo>
                    <a:pt x="307373" y="201"/>
                  </a:lnTo>
                  <a:cubicBezTo>
                    <a:pt x="308583" y="-236"/>
                    <a:pt x="309929" y="50"/>
                    <a:pt x="310852" y="957"/>
                  </a:cubicBezTo>
                  <a:cubicBezTo>
                    <a:pt x="311775" y="1863"/>
                    <a:pt x="312183" y="3162"/>
                    <a:pt x="311911" y="4430"/>
                  </a:cubicBezTo>
                  <a:lnTo>
                    <a:pt x="6972" y="1193786"/>
                  </a:lnTo>
                  <a:cubicBezTo>
                    <a:pt x="6518" y="1195523"/>
                    <a:pt x="4824" y="1196641"/>
                    <a:pt x="3039" y="1196354"/>
                  </a:cubicBezTo>
                  <a:close/>
                  <a:moveTo>
                    <a:pt x="68232" y="78737"/>
                  </a:moveTo>
                  <a:lnTo>
                    <a:pt x="8635" y="1157539"/>
                  </a:lnTo>
                  <a:lnTo>
                    <a:pt x="302986" y="9716"/>
                  </a:lnTo>
                  <a:lnTo>
                    <a:pt x="68232" y="787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2" name="Freeform 54">
              <a:extLst>
                <a:ext uri="{FF2B5EF4-FFF2-40B4-BE49-F238E27FC236}">
                  <a16:creationId xmlns:a16="http://schemas.microsoft.com/office/drawing/2014/main" id="{F842A0A6-1E38-F6F4-BA25-548E695FD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61" y="4154498"/>
              <a:ext cx="1715683" cy="608451"/>
            </a:xfrm>
            <a:custGeom>
              <a:avLst/>
              <a:gdLst>
                <a:gd name="T0" fmla="*/ 1711305 w 1715683"/>
                <a:gd name="T1" fmla="*/ 608422 h 608451"/>
                <a:gd name="T2" fmla="*/ 1711305 w 1715683"/>
                <a:gd name="T3" fmla="*/ 608422 h 608451"/>
                <a:gd name="T4" fmla="*/ 3282 w 1715683"/>
                <a:gd name="T5" fmla="*/ 525960 h 608451"/>
                <a:gd name="T6" fmla="*/ 409 w 1715683"/>
                <a:gd name="T7" fmla="*/ 524298 h 608451"/>
                <a:gd name="T8" fmla="*/ 409 w 1715683"/>
                <a:gd name="T9" fmla="*/ 521127 h 608451"/>
                <a:gd name="T10" fmla="*/ 208390 w 1715683"/>
                <a:gd name="T11" fmla="*/ 2190 h 608451"/>
                <a:gd name="T12" fmla="*/ 210357 w 1715683"/>
                <a:gd name="T13" fmla="*/ 227 h 608451"/>
                <a:gd name="T14" fmla="*/ 213079 w 1715683"/>
                <a:gd name="T15" fmla="*/ 227 h 608451"/>
                <a:gd name="T16" fmla="*/ 1713121 w 1715683"/>
                <a:gd name="T17" fmla="*/ 601625 h 608451"/>
                <a:gd name="T18" fmla="*/ 1715556 w 1715683"/>
                <a:gd name="T19" fmla="*/ 605884 h 608451"/>
                <a:gd name="T20" fmla="*/ 1711759 w 1715683"/>
                <a:gd name="T21" fmla="*/ 608422 h 608451"/>
                <a:gd name="T22" fmla="*/ 8425 w 1715683"/>
                <a:gd name="T23" fmla="*/ 519012 h 608451"/>
                <a:gd name="T24" fmla="*/ 1690432 w 1715683"/>
                <a:gd name="T25" fmla="*/ 600266 h 608451"/>
                <a:gd name="T26" fmla="*/ 213231 w 1715683"/>
                <a:gd name="T27" fmla="*/ 8080 h 6084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5683" h="608451">
                  <a:moveTo>
                    <a:pt x="1711305" y="608422"/>
                  </a:moveTo>
                  <a:lnTo>
                    <a:pt x="1711305" y="608422"/>
                  </a:lnTo>
                  <a:lnTo>
                    <a:pt x="3282" y="525960"/>
                  </a:lnTo>
                  <a:cubicBezTo>
                    <a:pt x="2133" y="525839"/>
                    <a:pt x="1089" y="525235"/>
                    <a:pt x="409" y="524298"/>
                  </a:cubicBezTo>
                  <a:cubicBezTo>
                    <a:pt x="-136" y="523317"/>
                    <a:pt x="-136" y="522109"/>
                    <a:pt x="409" y="521127"/>
                  </a:cubicBezTo>
                  <a:lnTo>
                    <a:pt x="208390" y="2190"/>
                  </a:lnTo>
                  <a:cubicBezTo>
                    <a:pt x="208799" y="1329"/>
                    <a:pt x="209495" y="634"/>
                    <a:pt x="210357" y="227"/>
                  </a:cubicBezTo>
                  <a:cubicBezTo>
                    <a:pt x="211234" y="-76"/>
                    <a:pt x="212202" y="-76"/>
                    <a:pt x="213079" y="227"/>
                  </a:cubicBezTo>
                  <a:lnTo>
                    <a:pt x="1713121" y="601625"/>
                  </a:lnTo>
                  <a:cubicBezTo>
                    <a:pt x="1714981" y="602124"/>
                    <a:pt x="1716070" y="604042"/>
                    <a:pt x="1715556" y="605884"/>
                  </a:cubicBezTo>
                  <a:cubicBezTo>
                    <a:pt x="1715102" y="607561"/>
                    <a:pt x="1713484" y="608649"/>
                    <a:pt x="1711759" y="608422"/>
                  </a:cubicBezTo>
                  <a:lnTo>
                    <a:pt x="1711305" y="608422"/>
                  </a:lnTo>
                  <a:close/>
                  <a:moveTo>
                    <a:pt x="8425" y="519012"/>
                  </a:moveTo>
                  <a:lnTo>
                    <a:pt x="1690432" y="600266"/>
                  </a:lnTo>
                  <a:lnTo>
                    <a:pt x="213231" y="8080"/>
                  </a:lnTo>
                  <a:lnTo>
                    <a:pt x="8425" y="5190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3" name="Freeform 55">
              <a:extLst>
                <a:ext uri="{FF2B5EF4-FFF2-40B4-BE49-F238E27FC236}">
                  <a16:creationId xmlns:a16="http://schemas.microsoft.com/office/drawing/2014/main" id="{C81B28D7-A6BD-1DE7-4C27-71D17EB1E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67" y="2801098"/>
              <a:ext cx="942367" cy="1360485"/>
            </a:xfrm>
            <a:custGeom>
              <a:avLst/>
              <a:gdLst>
                <a:gd name="T0" fmla="*/ 178658 w 942367"/>
                <a:gd name="T1" fmla="*/ 1360423 h 1360485"/>
                <a:gd name="T2" fmla="*/ 177447 w 942367"/>
                <a:gd name="T3" fmla="*/ 1360423 h 1360485"/>
                <a:gd name="T4" fmla="*/ 175179 w 942367"/>
                <a:gd name="T5" fmla="*/ 1357554 h 1360485"/>
                <a:gd name="T6" fmla="*/ 20 w 942367"/>
                <a:gd name="T7" fmla="*/ 4180 h 1360485"/>
                <a:gd name="T8" fmla="*/ 1835 w 942367"/>
                <a:gd name="T9" fmla="*/ 555 h 1360485"/>
                <a:gd name="T10" fmla="*/ 5768 w 942367"/>
                <a:gd name="T11" fmla="*/ 555 h 1360485"/>
                <a:gd name="T12" fmla="*/ 941006 w 942367"/>
                <a:gd name="T13" fmla="*/ 729121 h 1360485"/>
                <a:gd name="T14" fmla="*/ 942367 w 942367"/>
                <a:gd name="T15" fmla="*/ 731839 h 1360485"/>
                <a:gd name="T16" fmla="*/ 941157 w 942367"/>
                <a:gd name="T17" fmla="*/ 734709 h 1360485"/>
                <a:gd name="T18" fmla="*/ 181683 w 942367"/>
                <a:gd name="T19" fmla="*/ 1359668 h 1360485"/>
                <a:gd name="T20" fmla="*/ 178658 w 942367"/>
                <a:gd name="T21" fmla="*/ 1360423 h 1360485"/>
                <a:gd name="T22" fmla="*/ 8188 w 942367"/>
                <a:gd name="T23" fmla="*/ 11580 h 1360485"/>
                <a:gd name="T24" fmla="*/ 181380 w 942367"/>
                <a:gd name="T25" fmla="*/ 1350153 h 1360485"/>
                <a:gd name="T26" fmla="*/ 932384 w 942367"/>
                <a:gd name="T27" fmla="*/ 731990 h 13604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367" h="1360485">
                  <a:moveTo>
                    <a:pt x="178658" y="1360423"/>
                  </a:moveTo>
                  <a:lnTo>
                    <a:pt x="177447" y="1360423"/>
                  </a:lnTo>
                  <a:cubicBezTo>
                    <a:pt x="176267" y="1359894"/>
                    <a:pt x="175420" y="1358822"/>
                    <a:pt x="175179" y="1357554"/>
                  </a:cubicBezTo>
                  <a:lnTo>
                    <a:pt x="20" y="4180"/>
                  </a:lnTo>
                  <a:cubicBezTo>
                    <a:pt x="-131" y="2715"/>
                    <a:pt x="580" y="1310"/>
                    <a:pt x="1835" y="555"/>
                  </a:cubicBezTo>
                  <a:cubicBezTo>
                    <a:pt x="3045" y="-185"/>
                    <a:pt x="4558" y="-185"/>
                    <a:pt x="5768" y="555"/>
                  </a:cubicBezTo>
                  <a:lnTo>
                    <a:pt x="941006" y="729121"/>
                  </a:lnTo>
                  <a:cubicBezTo>
                    <a:pt x="941853" y="729770"/>
                    <a:pt x="942352" y="730767"/>
                    <a:pt x="942367" y="731839"/>
                  </a:cubicBezTo>
                  <a:cubicBezTo>
                    <a:pt x="942382" y="732927"/>
                    <a:pt x="941944" y="733953"/>
                    <a:pt x="941157" y="734709"/>
                  </a:cubicBezTo>
                  <a:lnTo>
                    <a:pt x="181683" y="1359668"/>
                  </a:lnTo>
                  <a:cubicBezTo>
                    <a:pt x="180836" y="1360348"/>
                    <a:pt x="179731" y="1360619"/>
                    <a:pt x="178658" y="1360423"/>
                  </a:cubicBezTo>
                  <a:close/>
                  <a:moveTo>
                    <a:pt x="8188" y="11580"/>
                  </a:moveTo>
                  <a:lnTo>
                    <a:pt x="181380" y="1350153"/>
                  </a:lnTo>
                  <a:lnTo>
                    <a:pt x="932384" y="731990"/>
                  </a:lnTo>
                  <a:lnTo>
                    <a:pt x="8188" y="1158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4" name="Freeform 56">
              <a:extLst>
                <a:ext uri="{FF2B5EF4-FFF2-40B4-BE49-F238E27FC236}">
                  <a16:creationId xmlns:a16="http://schemas.microsoft.com/office/drawing/2014/main" id="{06759791-21B9-41A5-4655-1AAF81B3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74" y="2436275"/>
              <a:ext cx="942264" cy="1100313"/>
            </a:xfrm>
            <a:custGeom>
              <a:avLst/>
              <a:gdLst>
                <a:gd name="T0" fmla="*/ 938126 w 942264"/>
                <a:gd name="T1" fmla="*/ 1100287 h 1100313"/>
                <a:gd name="T2" fmla="*/ 935857 w 942264"/>
                <a:gd name="T3" fmla="*/ 1099531 h 1100313"/>
                <a:gd name="T4" fmla="*/ 1375 w 942264"/>
                <a:gd name="T5" fmla="*/ 371117 h 1100313"/>
                <a:gd name="T6" fmla="*/ 14 w 942264"/>
                <a:gd name="T7" fmla="*/ 367945 h 1100313"/>
                <a:gd name="T8" fmla="*/ 2131 w 942264"/>
                <a:gd name="T9" fmla="*/ 365076 h 1100313"/>
                <a:gd name="T10" fmla="*/ 816211 w 942264"/>
                <a:gd name="T11" fmla="*/ 340 h 1100313"/>
                <a:gd name="T12" fmla="*/ 819387 w 942264"/>
                <a:gd name="T13" fmla="*/ 340 h 1100313"/>
                <a:gd name="T14" fmla="*/ 821202 w 942264"/>
                <a:gd name="T15" fmla="*/ 3058 h 1100313"/>
                <a:gd name="T16" fmla="*/ 942210 w 942264"/>
                <a:gd name="T17" fmla="*/ 1096209 h 1100313"/>
                <a:gd name="T18" fmla="*/ 940395 w 942264"/>
                <a:gd name="T19" fmla="*/ 1099682 h 1100313"/>
                <a:gd name="T20" fmla="*/ 938126 w 942264"/>
                <a:gd name="T21" fmla="*/ 1100287 h 1100313"/>
                <a:gd name="T22" fmla="*/ 10451 w 942264"/>
                <a:gd name="T23" fmla="*/ 369153 h 1100313"/>
                <a:gd name="T24" fmla="*/ 933134 w 942264"/>
                <a:gd name="T25" fmla="*/ 1088808 h 1100313"/>
                <a:gd name="T26" fmla="*/ 814244 w 942264"/>
                <a:gd name="T27" fmla="*/ 8797 h 1100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264" h="1100313">
                  <a:moveTo>
                    <a:pt x="938126" y="1100287"/>
                  </a:moveTo>
                  <a:cubicBezTo>
                    <a:pt x="937309" y="1100317"/>
                    <a:pt x="936507" y="1100045"/>
                    <a:pt x="935857" y="1099531"/>
                  </a:cubicBezTo>
                  <a:lnTo>
                    <a:pt x="1375" y="371117"/>
                  </a:lnTo>
                  <a:cubicBezTo>
                    <a:pt x="407" y="370362"/>
                    <a:pt x="-92" y="369169"/>
                    <a:pt x="14" y="367945"/>
                  </a:cubicBezTo>
                  <a:cubicBezTo>
                    <a:pt x="195" y="366692"/>
                    <a:pt x="982" y="365619"/>
                    <a:pt x="2131" y="365076"/>
                  </a:cubicBezTo>
                  <a:lnTo>
                    <a:pt x="816211" y="340"/>
                  </a:lnTo>
                  <a:cubicBezTo>
                    <a:pt x="817224" y="-113"/>
                    <a:pt x="818374" y="-113"/>
                    <a:pt x="819387" y="340"/>
                  </a:cubicBezTo>
                  <a:cubicBezTo>
                    <a:pt x="820370" y="929"/>
                    <a:pt x="821036" y="1926"/>
                    <a:pt x="821202" y="3058"/>
                  </a:cubicBezTo>
                  <a:lnTo>
                    <a:pt x="942210" y="1096209"/>
                  </a:lnTo>
                  <a:cubicBezTo>
                    <a:pt x="942482" y="1097644"/>
                    <a:pt x="941726" y="1099078"/>
                    <a:pt x="940395" y="1099682"/>
                  </a:cubicBezTo>
                  <a:cubicBezTo>
                    <a:pt x="939744" y="1100181"/>
                    <a:pt x="938928" y="1100392"/>
                    <a:pt x="938126" y="1100287"/>
                  </a:cubicBezTo>
                  <a:close/>
                  <a:moveTo>
                    <a:pt x="10451" y="369153"/>
                  </a:moveTo>
                  <a:lnTo>
                    <a:pt x="933134" y="1088808"/>
                  </a:lnTo>
                  <a:lnTo>
                    <a:pt x="814244" y="8797"/>
                  </a:lnTo>
                  <a:lnTo>
                    <a:pt x="10451" y="3691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5" name="Freeform 57">
              <a:extLst>
                <a:ext uri="{FF2B5EF4-FFF2-40B4-BE49-F238E27FC236}">
                  <a16:creationId xmlns:a16="http://schemas.microsoft.com/office/drawing/2014/main" id="{B55E361D-A827-20CA-2BC5-1443841CC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760" y="499590"/>
              <a:ext cx="1652102" cy="1943820"/>
            </a:xfrm>
            <a:custGeom>
              <a:avLst/>
              <a:gdLst>
                <a:gd name="T0" fmla="*/ 392186 w 1652102"/>
                <a:gd name="T1" fmla="*/ 1943821 h 1943820"/>
                <a:gd name="T2" fmla="*/ 392186 w 1652102"/>
                <a:gd name="T3" fmla="*/ 1943821 h 1943820"/>
                <a:gd name="T4" fmla="*/ 389312 w 1652102"/>
                <a:gd name="T5" fmla="*/ 1941103 h 1943820"/>
                <a:gd name="T6" fmla="*/ 272 w 1652102"/>
                <a:gd name="T7" fmla="*/ 330224 h 1943820"/>
                <a:gd name="T8" fmla="*/ 272 w 1652102"/>
                <a:gd name="T9" fmla="*/ 327505 h 1943820"/>
                <a:gd name="T10" fmla="*/ 2541 w 1652102"/>
                <a:gd name="T11" fmla="*/ 325844 h 1943820"/>
                <a:gd name="T12" fmla="*/ 1647792 w 1652102"/>
                <a:gd name="T13" fmla="*/ 73 h 1943820"/>
                <a:gd name="T14" fmla="*/ 1651422 w 1652102"/>
                <a:gd name="T15" fmla="*/ 1584 h 1943820"/>
                <a:gd name="T16" fmla="*/ 1651422 w 1652102"/>
                <a:gd name="T17" fmla="*/ 5511 h 1943820"/>
                <a:gd name="T18" fmla="*/ 394606 w 1652102"/>
                <a:gd name="T19" fmla="*/ 1942311 h 1943820"/>
                <a:gd name="T20" fmla="*/ 392186 w 1652102"/>
                <a:gd name="T21" fmla="*/ 1943821 h 1943820"/>
                <a:gd name="T22" fmla="*/ 7987 w 1652102"/>
                <a:gd name="T23" fmla="*/ 332338 h 1943820"/>
                <a:gd name="T24" fmla="*/ 394606 w 1652102"/>
                <a:gd name="T25" fmla="*/ 1931437 h 1943820"/>
                <a:gd name="T26" fmla="*/ 1640985 w 1652102"/>
                <a:gd name="T27" fmla="*/ 9135 h 19438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2102" h="1943820">
                  <a:moveTo>
                    <a:pt x="392186" y="1943821"/>
                  </a:moveTo>
                  <a:lnTo>
                    <a:pt x="392186" y="1943821"/>
                  </a:lnTo>
                  <a:cubicBezTo>
                    <a:pt x="390779" y="1943564"/>
                    <a:pt x="389645" y="1942492"/>
                    <a:pt x="389312" y="1941103"/>
                  </a:cubicBezTo>
                  <a:lnTo>
                    <a:pt x="272" y="330224"/>
                  </a:lnTo>
                  <a:cubicBezTo>
                    <a:pt x="-91" y="329355"/>
                    <a:pt x="-91" y="328373"/>
                    <a:pt x="272" y="327505"/>
                  </a:cubicBezTo>
                  <a:cubicBezTo>
                    <a:pt x="772" y="326670"/>
                    <a:pt x="1588" y="326070"/>
                    <a:pt x="2541" y="325844"/>
                  </a:cubicBezTo>
                  <a:lnTo>
                    <a:pt x="1647792" y="73"/>
                  </a:lnTo>
                  <a:cubicBezTo>
                    <a:pt x="1649198" y="-220"/>
                    <a:pt x="1650635" y="380"/>
                    <a:pt x="1651422" y="1584"/>
                  </a:cubicBezTo>
                  <a:cubicBezTo>
                    <a:pt x="1652329" y="2735"/>
                    <a:pt x="1652329" y="4360"/>
                    <a:pt x="1651422" y="5511"/>
                  </a:cubicBezTo>
                  <a:lnTo>
                    <a:pt x="394606" y="1942311"/>
                  </a:lnTo>
                  <a:cubicBezTo>
                    <a:pt x="394031" y="1943111"/>
                    <a:pt x="393154" y="1943655"/>
                    <a:pt x="392186" y="1943821"/>
                  </a:cubicBezTo>
                  <a:close/>
                  <a:moveTo>
                    <a:pt x="7987" y="332338"/>
                  </a:moveTo>
                  <a:lnTo>
                    <a:pt x="394606" y="1931437"/>
                  </a:lnTo>
                  <a:lnTo>
                    <a:pt x="1640985" y="9135"/>
                  </a:lnTo>
                  <a:lnTo>
                    <a:pt x="7987" y="332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6" name="Freeform 58">
              <a:extLst>
                <a:ext uri="{FF2B5EF4-FFF2-40B4-BE49-F238E27FC236}">
                  <a16:creationId xmlns:a16="http://schemas.microsoft.com/office/drawing/2014/main" id="{29E9B605-30F0-6A2F-D47A-3217D026C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858" y="2436898"/>
              <a:ext cx="749846" cy="1100116"/>
            </a:xfrm>
            <a:custGeom>
              <a:avLst/>
              <a:gdLst>
                <a:gd name="T0" fmla="*/ 124642 w 749846"/>
                <a:gd name="T1" fmla="*/ 1099663 h 1100116"/>
                <a:gd name="T2" fmla="*/ 122826 w 749846"/>
                <a:gd name="T3" fmla="*/ 1099663 h 1100116"/>
                <a:gd name="T4" fmla="*/ 121011 w 749846"/>
                <a:gd name="T5" fmla="*/ 1096945 h 1100116"/>
                <a:gd name="T6" fmla="*/ 4 w 749846"/>
                <a:gd name="T7" fmla="*/ 3794 h 1100116"/>
                <a:gd name="T8" fmla="*/ 3468 w 749846"/>
                <a:gd name="T9" fmla="*/ 4 h 1100116"/>
                <a:gd name="T10" fmla="*/ 6205 w 749846"/>
                <a:gd name="T11" fmla="*/ 1076 h 1100116"/>
                <a:gd name="T12" fmla="*/ 748890 w 749846"/>
                <a:gd name="T13" fmla="*/ 816634 h 1100116"/>
                <a:gd name="T14" fmla="*/ 749798 w 749846"/>
                <a:gd name="T15" fmla="*/ 819806 h 1100116"/>
                <a:gd name="T16" fmla="*/ 747680 w 749846"/>
                <a:gd name="T17" fmla="*/ 822223 h 1100116"/>
                <a:gd name="T18" fmla="*/ 125398 w 749846"/>
                <a:gd name="T19" fmla="*/ 1100116 h 1100116"/>
                <a:gd name="T20" fmla="*/ 124642 w 749846"/>
                <a:gd name="T21" fmla="*/ 1099663 h 1100116"/>
                <a:gd name="T22" fmla="*/ 8928 w 749846"/>
                <a:gd name="T23" fmla="*/ 13460 h 1100116"/>
                <a:gd name="T24" fmla="*/ 127515 w 749846"/>
                <a:gd name="T25" fmla="*/ 1090904 h 1100116"/>
                <a:gd name="T26" fmla="*/ 740873 w 749846"/>
                <a:gd name="T27" fmla="*/ 817087 h 11001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9846" h="1100116">
                  <a:moveTo>
                    <a:pt x="124642" y="1099663"/>
                  </a:moveTo>
                  <a:cubicBezTo>
                    <a:pt x="124052" y="1099799"/>
                    <a:pt x="123416" y="1099799"/>
                    <a:pt x="122826" y="1099663"/>
                  </a:cubicBezTo>
                  <a:cubicBezTo>
                    <a:pt x="121858" y="1099059"/>
                    <a:pt x="121193" y="1098078"/>
                    <a:pt x="121011" y="1096945"/>
                  </a:cubicBezTo>
                  <a:lnTo>
                    <a:pt x="4" y="3794"/>
                  </a:lnTo>
                  <a:cubicBezTo>
                    <a:pt x="-87" y="1801"/>
                    <a:pt x="1471" y="94"/>
                    <a:pt x="3468" y="4"/>
                  </a:cubicBezTo>
                  <a:cubicBezTo>
                    <a:pt x="4496" y="-42"/>
                    <a:pt x="5479" y="351"/>
                    <a:pt x="6205" y="1076"/>
                  </a:cubicBezTo>
                  <a:lnTo>
                    <a:pt x="748890" y="816634"/>
                  </a:lnTo>
                  <a:cubicBezTo>
                    <a:pt x="749646" y="817510"/>
                    <a:pt x="749979" y="818673"/>
                    <a:pt x="749798" y="819806"/>
                  </a:cubicBezTo>
                  <a:cubicBezTo>
                    <a:pt x="749480" y="820893"/>
                    <a:pt x="748708" y="821769"/>
                    <a:pt x="747680" y="822223"/>
                  </a:cubicBezTo>
                  <a:lnTo>
                    <a:pt x="125398" y="1100116"/>
                  </a:lnTo>
                  <a:cubicBezTo>
                    <a:pt x="125126" y="1100011"/>
                    <a:pt x="124869" y="1099860"/>
                    <a:pt x="124642" y="1099663"/>
                  </a:cubicBezTo>
                  <a:close/>
                  <a:moveTo>
                    <a:pt x="8928" y="13460"/>
                  </a:moveTo>
                  <a:lnTo>
                    <a:pt x="127515" y="1090904"/>
                  </a:lnTo>
                  <a:lnTo>
                    <a:pt x="740873" y="817087"/>
                  </a:lnTo>
                  <a:lnTo>
                    <a:pt x="8928" y="1346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7" name="Freeform 59">
              <a:extLst>
                <a:ext uri="{FF2B5EF4-FFF2-40B4-BE49-F238E27FC236}">
                  <a16:creationId xmlns:a16="http://schemas.microsoft.com/office/drawing/2014/main" id="{07F12700-89F3-BEDE-DDA8-9D9B39696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601" y="2436044"/>
              <a:ext cx="1266044" cy="822642"/>
            </a:xfrm>
            <a:custGeom>
              <a:avLst/>
              <a:gdLst>
                <a:gd name="T0" fmla="*/ 745936 w 1266044"/>
                <a:gd name="T1" fmla="*/ 822623 h 822642"/>
                <a:gd name="T2" fmla="*/ 745936 w 1266044"/>
                <a:gd name="T3" fmla="*/ 822623 h 822642"/>
                <a:gd name="T4" fmla="*/ 743365 w 1266044"/>
                <a:gd name="T5" fmla="*/ 821566 h 822642"/>
                <a:gd name="T6" fmla="*/ 681 w 1266044"/>
                <a:gd name="T7" fmla="*/ 6007 h 822642"/>
                <a:gd name="T8" fmla="*/ 681 w 1266044"/>
                <a:gd name="T9" fmla="*/ 1779 h 822642"/>
                <a:gd name="T10" fmla="*/ 4613 w 1266044"/>
                <a:gd name="T11" fmla="*/ 117 h 822642"/>
                <a:gd name="T12" fmla="*/ 1263395 w 1266044"/>
                <a:gd name="T13" fmla="*/ 322716 h 822642"/>
                <a:gd name="T14" fmla="*/ 1265967 w 1266044"/>
                <a:gd name="T15" fmla="*/ 325284 h 822642"/>
                <a:gd name="T16" fmla="*/ 1264908 w 1266044"/>
                <a:gd name="T17" fmla="*/ 328757 h 822642"/>
                <a:gd name="T18" fmla="*/ 748962 w 1266044"/>
                <a:gd name="T19" fmla="*/ 821415 h 822642"/>
                <a:gd name="T20" fmla="*/ 745936 w 1266044"/>
                <a:gd name="T21" fmla="*/ 822623 h 822642"/>
                <a:gd name="T22" fmla="*/ 13840 w 1266044"/>
                <a:gd name="T23" fmla="*/ 10236 h 822642"/>
                <a:gd name="T24" fmla="*/ 745936 w 1266044"/>
                <a:gd name="T25" fmla="*/ 814014 h 822642"/>
                <a:gd name="T26" fmla="*/ 1254017 w 1266044"/>
                <a:gd name="T27" fmla="*/ 329059 h 822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6044" h="822642">
                  <a:moveTo>
                    <a:pt x="745936" y="822623"/>
                  </a:moveTo>
                  <a:lnTo>
                    <a:pt x="745936" y="822623"/>
                  </a:lnTo>
                  <a:cubicBezTo>
                    <a:pt x="744984" y="822563"/>
                    <a:pt x="744076" y="822200"/>
                    <a:pt x="743365" y="821566"/>
                  </a:cubicBezTo>
                  <a:lnTo>
                    <a:pt x="681" y="6007"/>
                  </a:lnTo>
                  <a:cubicBezTo>
                    <a:pt x="-227" y="4739"/>
                    <a:pt x="-227" y="3047"/>
                    <a:pt x="681" y="1779"/>
                  </a:cubicBezTo>
                  <a:cubicBezTo>
                    <a:pt x="1452" y="389"/>
                    <a:pt x="3070" y="-291"/>
                    <a:pt x="4613" y="117"/>
                  </a:cubicBezTo>
                  <a:lnTo>
                    <a:pt x="1263395" y="322716"/>
                  </a:lnTo>
                  <a:cubicBezTo>
                    <a:pt x="1264651" y="323048"/>
                    <a:pt x="1265634" y="324030"/>
                    <a:pt x="1265967" y="325284"/>
                  </a:cubicBezTo>
                  <a:cubicBezTo>
                    <a:pt x="1266224" y="326552"/>
                    <a:pt x="1265831" y="327851"/>
                    <a:pt x="1264908" y="328757"/>
                  </a:cubicBezTo>
                  <a:lnTo>
                    <a:pt x="748962" y="821415"/>
                  </a:lnTo>
                  <a:cubicBezTo>
                    <a:pt x="748220" y="822291"/>
                    <a:pt x="747086" y="822744"/>
                    <a:pt x="745936" y="822623"/>
                  </a:cubicBezTo>
                  <a:close/>
                  <a:moveTo>
                    <a:pt x="13840" y="10236"/>
                  </a:moveTo>
                  <a:lnTo>
                    <a:pt x="745936" y="814014"/>
                  </a:lnTo>
                  <a:lnTo>
                    <a:pt x="1254017" y="329059"/>
                  </a:lnTo>
                  <a:lnTo>
                    <a:pt x="13840" y="102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8" name="Freeform 60">
              <a:extLst>
                <a:ext uri="{FF2B5EF4-FFF2-40B4-BE49-F238E27FC236}">
                  <a16:creationId xmlns:a16="http://schemas.microsoft.com/office/drawing/2014/main" id="{17DD9D83-DB0A-D87C-BCDC-03D1A55E9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8504" y="499432"/>
              <a:ext cx="1266458" cy="2266578"/>
            </a:xfrm>
            <a:custGeom>
              <a:avLst/>
              <a:gdLst>
                <a:gd name="T0" fmla="*/ 1262224 w 1266458"/>
                <a:gd name="T1" fmla="*/ 2266578 h 2266578"/>
                <a:gd name="T2" fmla="*/ 1261316 w 1266458"/>
                <a:gd name="T3" fmla="*/ 2266578 h 2266578"/>
                <a:gd name="T4" fmla="*/ 2685 w 1266458"/>
                <a:gd name="T5" fmla="*/ 1943979 h 2266578"/>
                <a:gd name="T6" fmla="*/ 129 w 1266458"/>
                <a:gd name="T7" fmla="*/ 1939539 h 2266578"/>
                <a:gd name="T8" fmla="*/ 567 w 1266458"/>
                <a:gd name="T9" fmla="*/ 1938542 h 2266578"/>
                <a:gd name="T10" fmla="*/ 1256779 w 1266458"/>
                <a:gd name="T11" fmla="*/ 2346 h 2266578"/>
                <a:gd name="T12" fmla="*/ 1261195 w 1266458"/>
                <a:gd name="T13" fmla="*/ 190 h 2266578"/>
                <a:gd name="T14" fmla="*/ 1261316 w 1266458"/>
                <a:gd name="T15" fmla="*/ 232 h 2266578"/>
                <a:gd name="T16" fmla="*/ 1263888 w 1266458"/>
                <a:gd name="T17" fmla="*/ 3554 h 2266578"/>
                <a:gd name="T18" fmla="*/ 1266459 w 1266458"/>
                <a:gd name="T19" fmla="*/ 2262500 h 2266578"/>
                <a:gd name="T20" fmla="*/ 1264946 w 1266458"/>
                <a:gd name="T21" fmla="*/ 2265219 h 2266578"/>
                <a:gd name="T22" fmla="*/ 1262224 w 1266458"/>
                <a:gd name="T23" fmla="*/ 2266578 h 2266578"/>
                <a:gd name="T24" fmla="*/ 9189 w 1266458"/>
                <a:gd name="T25" fmla="*/ 1938240 h 2266578"/>
                <a:gd name="T26" fmla="*/ 1258745 w 1266458"/>
                <a:gd name="T27" fmla="*/ 2258423 h 2266578"/>
                <a:gd name="T28" fmla="*/ 1256173 w 1266458"/>
                <a:gd name="T29" fmla="*/ 16241 h 22665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66458" h="2266578">
                  <a:moveTo>
                    <a:pt x="1262224" y="2266578"/>
                  </a:moveTo>
                  <a:lnTo>
                    <a:pt x="1261316" y="2266578"/>
                  </a:lnTo>
                  <a:lnTo>
                    <a:pt x="2685" y="1943979"/>
                  </a:lnTo>
                  <a:cubicBezTo>
                    <a:pt x="749" y="1943451"/>
                    <a:pt x="-400" y="1941457"/>
                    <a:pt x="129" y="1939539"/>
                  </a:cubicBezTo>
                  <a:cubicBezTo>
                    <a:pt x="220" y="1939177"/>
                    <a:pt x="371" y="1938844"/>
                    <a:pt x="567" y="1938542"/>
                  </a:cubicBezTo>
                  <a:lnTo>
                    <a:pt x="1256779" y="2346"/>
                  </a:lnTo>
                  <a:cubicBezTo>
                    <a:pt x="1257398" y="532"/>
                    <a:pt x="1259380" y="-434"/>
                    <a:pt x="1261195" y="190"/>
                  </a:cubicBezTo>
                  <a:cubicBezTo>
                    <a:pt x="1261240" y="203"/>
                    <a:pt x="1261271" y="217"/>
                    <a:pt x="1261316" y="232"/>
                  </a:cubicBezTo>
                  <a:cubicBezTo>
                    <a:pt x="1262829" y="638"/>
                    <a:pt x="1263873" y="1996"/>
                    <a:pt x="1263888" y="3554"/>
                  </a:cubicBezTo>
                  <a:lnTo>
                    <a:pt x="1266459" y="2262500"/>
                  </a:lnTo>
                  <a:cubicBezTo>
                    <a:pt x="1266444" y="2263603"/>
                    <a:pt x="1265869" y="2264615"/>
                    <a:pt x="1264946" y="2265219"/>
                  </a:cubicBezTo>
                  <a:cubicBezTo>
                    <a:pt x="1264281" y="2266049"/>
                    <a:pt x="1263283" y="2266548"/>
                    <a:pt x="1262224" y="2266578"/>
                  </a:cubicBezTo>
                  <a:close/>
                  <a:moveTo>
                    <a:pt x="9189" y="1938240"/>
                  </a:moveTo>
                  <a:lnTo>
                    <a:pt x="1258745" y="2258423"/>
                  </a:lnTo>
                  <a:lnTo>
                    <a:pt x="1256173" y="16241"/>
                  </a:lnTo>
                  <a:lnTo>
                    <a:pt x="9189" y="19382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19" name="Freeform 61">
              <a:extLst>
                <a:ext uri="{FF2B5EF4-FFF2-40B4-BE49-F238E27FC236}">
                  <a16:creationId xmlns:a16="http://schemas.microsoft.com/office/drawing/2014/main" id="{43DEBF95-6CC8-7411-37ED-B6100E614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665" y="4673170"/>
              <a:ext cx="1604985" cy="1196643"/>
            </a:xfrm>
            <a:custGeom>
              <a:avLst/>
              <a:gdLst>
                <a:gd name="T0" fmla="*/ 3439 w 1604985"/>
                <a:gd name="T1" fmla="*/ 1196644 h 1196643"/>
                <a:gd name="T2" fmla="*/ 5 w 1604985"/>
                <a:gd name="T3" fmla="*/ 1192837 h 1196643"/>
                <a:gd name="T4" fmla="*/ 111 w 1604985"/>
                <a:gd name="T5" fmla="*/ 1192112 h 1196643"/>
                <a:gd name="T6" fmla="*/ 304899 w 1604985"/>
                <a:gd name="T7" fmla="*/ 2756 h 1196643"/>
                <a:gd name="T8" fmla="*/ 307168 w 1604985"/>
                <a:gd name="T9" fmla="*/ 340 h 1196643"/>
                <a:gd name="T10" fmla="*/ 310345 w 1604985"/>
                <a:gd name="T11" fmla="*/ 340 h 1196643"/>
                <a:gd name="T12" fmla="*/ 1603463 w 1604985"/>
                <a:gd name="T13" fmla="*/ 892168 h 1196643"/>
                <a:gd name="T14" fmla="*/ 1604310 w 1604985"/>
                <a:gd name="T15" fmla="*/ 897228 h 1196643"/>
                <a:gd name="T16" fmla="*/ 1602101 w 1604985"/>
                <a:gd name="T17" fmla="*/ 898663 h 1196643"/>
                <a:gd name="T18" fmla="*/ 4195 w 1604985"/>
                <a:gd name="T19" fmla="*/ 1196492 h 1196643"/>
                <a:gd name="T20" fmla="*/ 310647 w 1604985"/>
                <a:gd name="T21" fmla="*/ 10006 h 1196643"/>
                <a:gd name="T22" fmla="*/ 8128 w 1604985"/>
                <a:gd name="T23" fmla="*/ 1188035 h 1196643"/>
                <a:gd name="T24" fmla="*/ 1592269 w 1604985"/>
                <a:gd name="T25" fmla="*/ 893226 h 11966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4985" h="1196643">
                  <a:moveTo>
                    <a:pt x="3439" y="1196644"/>
                  </a:moveTo>
                  <a:cubicBezTo>
                    <a:pt x="1442" y="1196538"/>
                    <a:pt x="-101" y="1194831"/>
                    <a:pt x="5" y="1192837"/>
                  </a:cubicBezTo>
                  <a:cubicBezTo>
                    <a:pt x="5" y="1192596"/>
                    <a:pt x="51" y="1192354"/>
                    <a:pt x="111" y="1192112"/>
                  </a:cubicBezTo>
                  <a:lnTo>
                    <a:pt x="304899" y="2756"/>
                  </a:lnTo>
                  <a:cubicBezTo>
                    <a:pt x="305217" y="1639"/>
                    <a:pt x="306064" y="732"/>
                    <a:pt x="307168" y="340"/>
                  </a:cubicBezTo>
                  <a:cubicBezTo>
                    <a:pt x="308182" y="-113"/>
                    <a:pt x="309331" y="-113"/>
                    <a:pt x="310345" y="340"/>
                  </a:cubicBezTo>
                  <a:lnTo>
                    <a:pt x="1603463" y="892168"/>
                  </a:lnTo>
                  <a:cubicBezTo>
                    <a:pt x="1605096" y="893331"/>
                    <a:pt x="1605474" y="895597"/>
                    <a:pt x="1604310" y="897228"/>
                  </a:cubicBezTo>
                  <a:cubicBezTo>
                    <a:pt x="1603780" y="897968"/>
                    <a:pt x="1602994" y="898481"/>
                    <a:pt x="1602101" y="898663"/>
                  </a:cubicBezTo>
                  <a:lnTo>
                    <a:pt x="4195" y="1196492"/>
                  </a:lnTo>
                  <a:lnTo>
                    <a:pt x="3439" y="1196644"/>
                  </a:lnTo>
                  <a:close/>
                  <a:moveTo>
                    <a:pt x="310647" y="10006"/>
                  </a:moveTo>
                  <a:lnTo>
                    <a:pt x="8128" y="1188035"/>
                  </a:lnTo>
                  <a:lnTo>
                    <a:pt x="1592269" y="893226"/>
                  </a:lnTo>
                  <a:lnTo>
                    <a:pt x="310647" y="1000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0" name="Freeform 62">
              <a:extLst>
                <a:ext uri="{FF2B5EF4-FFF2-40B4-BE49-F238E27FC236}">
                  <a16:creationId xmlns:a16="http://schemas.microsoft.com/office/drawing/2014/main" id="{44E2CCEB-508E-BC93-65FB-84F9D5587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591" y="5565155"/>
              <a:ext cx="1605219" cy="762579"/>
            </a:xfrm>
            <a:custGeom>
              <a:avLst/>
              <a:gdLst>
                <a:gd name="T0" fmla="*/ 948885 w 1605219"/>
                <a:gd name="T1" fmla="*/ 762579 h 762579"/>
                <a:gd name="T2" fmla="*/ 947372 w 1605219"/>
                <a:gd name="T3" fmla="*/ 762579 h 762579"/>
                <a:gd name="T4" fmla="*/ 2000 w 1605219"/>
                <a:gd name="T5" fmla="*/ 304507 h 762579"/>
                <a:gd name="T6" fmla="*/ 34 w 1605219"/>
                <a:gd name="T7" fmla="*/ 300882 h 762579"/>
                <a:gd name="T8" fmla="*/ 2907 w 1605219"/>
                <a:gd name="T9" fmla="*/ 297862 h 762579"/>
                <a:gd name="T10" fmla="*/ 1600965 w 1605219"/>
                <a:gd name="T11" fmla="*/ 32 h 762579"/>
                <a:gd name="T12" fmla="*/ 1604595 w 1605219"/>
                <a:gd name="T13" fmla="*/ 1844 h 762579"/>
                <a:gd name="T14" fmla="*/ 1604595 w 1605219"/>
                <a:gd name="T15" fmla="*/ 5922 h 762579"/>
                <a:gd name="T16" fmla="*/ 951910 w 1605219"/>
                <a:gd name="T17" fmla="*/ 761069 h 762579"/>
                <a:gd name="T18" fmla="*/ 948885 w 1605219"/>
                <a:gd name="T19" fmla="*/ 762579 h 762579"/>
                <a:gd name="T20" fmla="*/ 14857 w 1605219"/>
                <a:gd name="T21" fmla="*/ 302544 h 762579"/>
                <a:gd name="T22" fmla="*/ 947977 w 1605219"/>
                <a:gd name="T23" fmla="*/ 754725 h 762579"/>
                <a:gd name="T24" fmla="*/ 1592343 w 1605219"/>
                <a:gd name="T25" fmla="*/ 9094 h 762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5219" h="762579">
                  <a:moveTo>
                    <a:pt x="948885" y="762579"/>
                  </a:moveTo>
                  <a:lnTo>
                    <a:pt x="947372" y="762579"/>
                  </a:lnTo>
                  <a:lnTo>
                    <a:pt x="2000" y="304507"/>
                  </a:lnTo>
                  <a:cubicBezTo>
                    <a:pt x="623" y="303858"/>
                    <a:pt x="-178" y="302393"/>
                    <a:pt x="34" y="300882"/>
                  </a:cubicBezTo>
                  <a:cubicBezTo>
                    <a:pt x="291" y="299387"/>
                    <a:pt x="1425" y="298209"/>
                    <a:pt x="2907" y="297862"/>
                  </a:cubicBezTo>
                  <a:lnTo>
                    <a:pt x="1600965" y="32"/>
                  </a:lnTo>
                  <a:cubicBezTo>
                    <a:pt x="1602432" y="-165"/>
                    <a:pt x="1603869" y="560"/>
                    <a:pt x="1604595" y="1844"/>
                  </a:cubicBezTo>
                  <a:cubicBezTo>
                    <a:pt x="1605427" y="3068"/>
                    <a:pt x="1605427" y="4699"/>
                    <a:pt x="1604595" y="5922"/>
                  </a:cubicBezTo>
                  <a:lnTo>
                    <a:pt x="951910" y="761069"/>
                  </a:lnTo>
                  <a:cubicBezTo>
                    <a:pt x="951169" y="761990"/>
                    <a:pt x="950065" y="762534"/>
                    <a:pt x="948885" y="762579"/>
                  </a:cubicBezTo>
                  <a:close/>
                  <a:moveTo>
                    <a:pt x="14857" y="302544"/>
                  </a:moveTo>
                  <a:lnTo>
                    <a:pt x="947977" y="754725"/>
                  </a:lnTo>
                  <a:lnTo>
                    <a:pt x="1592343" y="9094"/>
                  </a:lnTo>
                  <a:lnTo>
                    <a:pt x="14857" y="30254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1" name="Freeform 63">
              <a:extLst>
                <a:ext uri="{FF2B5EF4-FFF2-40B4-BE49-F238E27FC236}">
                  <a16:creationId xmlns:a16="http://schemas.microsoft.com/office/drawing/2014/main" id="{0B4FDC93-D08C-60C8-2E36-315CED472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476" y="4673963"/>
              <a:ext cx="1715057" cy="898775"/>
            </a:xfrm>
            <a:custGeom>
              <a:avLst/>
              <a:gdLst>
                <a:gd name="T0" fmla="*/ 1296685 w 1715057"/>
                <a:gd name="T1" fmla="*/ 898323 h 898775"/>
                <a:gd name="T2" fmla="*/ 1294719 w 1715057"/>
                <a:gd name="T3" fmla="*/ 898323 h 898775"/>
                <a:gd name="T4" fmla="*/ 1601 w 1715057"/>
                <a:gd name="T5" fmla="*/ 6495 h 898775"/>
                <a:gd name="T6" fmla="*/ 239 w 1715057"/>
                <a:gd name="T7" fmla="*/ 2417 h 898775"/>
                <a:gd name="T8" fmla="*/ 3718 w 1715057"/>
                <a:gd name="T9" fmla="*/ 1 h 898775"/>
                <a:gd name="T10" fmla="*/ 1711741 w 1715057"/>
                <a:gd name="T11" fmla="*/ 82463 h 898775"/>
                <a:gd name="T12" fmla="*/ 1714615 w 1715057"/>
                <a:gd name="T13" fmla="*/ 84275 h 898775"/>
                <a:gd name="T14" fmla="*/ 1714615 w 1715057"/>
                <a:gd name="T15" fmla="*/ 87598 h 898775"/>
                <a:gd name="T16" fmla="*/ 1299710 w 1715057"/>
                <a:gd name="T17" fmla="*/ 896964 h 898775"/>
                <a:gd name="T18" fmla="*/ 1297442 w 1715057"/>
                <a:gd name="T19" fmla="*/ 898776 h 898775"/>
                <a:gd name="T20" fmla="*/ 15819 w 1715057"/>
                <a:gd name="T21" fmla="*/ 7250 h 898775"/>
                <a:gd name="T22" fmla="*/ 1295324 w 1715057"/>
                <a:gd name="T23" fmla="*/ 889714 h 898775"/>
                <a:gd name="T24" fmla="*/ 1705993 w 1715057"/>
                <a:gd name="T25" fmla="*/ 89259 h 898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5057" h="898775">
                  <a:moveTo>
                    <a:pt x="1296685" y="898323"/>
                  </a:moveTo>
                  <a:cubicBezTo>
                    <a:pt x="1296035" y="898474"/>
                    <a:pt x="1295369" y="898474"/>
                    <a:pt x="1294719" y="898323"/>
                  </a:cubicBezTo>
                  <a:lnTo>
                    <a:pt x="1601" y="6495"/>
                  </a:lnTo>
                  <a:cubicBezTo>
                    <a:pt x="209" y="5649"/>
                    <a:pt x="-366" y="3927"/>
                    <a:pt x="239" y="2417"/>
                  </a:cubicBezTo>
                  <a:cubicBezTo>
                    <a:pt x="754" y="952"/>
                    <a:pt x="2160" y="-30"/>
                    <a:pt x="3718" y="1"/>
                  </a:cubicBezTo>
                  <a:lnTo>
                    <a:pt x="1711741" y="82463"/>
                  </a:lnTo>
                  <a:cubicBezTo>
                    <a:pt x="1712966" y="82493"/>
                    <a:pt x="1714056" y="83188"/>
                    <a:pt x="1714615" y="84275"/>
                  </a:cubicBezTo>
                  <a:cubicBezTo>
                    <a:pt x="1715205" y="85302"/>
                    <a:pt x="1715205" y="86571"/>
                    <a:pt x="1714615" y="87598"/>
                  </a:cubicBezTo>
                  <a:lnTo>
                    <a:pt x="1299710" y="896964"/>
                  </a:lnTo>
                  <a:cubicBezTo>
                    <a:pt x="1299271" y="897885"/>
                    <a:pt x="1298440" y="898550"/>
                    <a:pt x="1297442" y="898776"/>
                  </a:cubicBezTo>
                  <a:lnTo>
                    <a:pt x="1296685" y="898323"/>
                  </a:lnTo>
                  <a:close/>
                  <a:moveTo>
                    <a:pt x="15819" y="7250"/>
                  </a:moveTo>
                  <a:lnTo>
                    <a:pt x="1295324" y="889714"/>
                  </a:lnTo>
                  <a:lnTo>
                    <a:pt x="1705993" y="89259"/>
                  </a:lnTo>
                  <a:lnTo>
                    <a:pt x="15819" y="72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2" name="Freeform 64">
              <a:extLst>
                <a:ext uri="{FF2B5EF4-FFF2-40B4-BE49-F238E27FC236}">
                  <a16:creationId xmlns:a16="http://schemas.microsoft.com/office/drawing/2014/main" id="{B0A7356A-ADAE-9809-A7F1-99A07B577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885" y="5565816"/>
              <a:ext cx="659833" cy="918989"/>
            </a:xfrm>
            <a:custGeom>
              <a:avLst/>
              <a:gdLst>
                <a:gd name="T0" fmla="*/ 446176 w 659833"/>
                <a:gd name="T1" fmla="*/ 918838 h 918989"/>
                <a:gd name="T2" fmla="*/ 444966 w 659833"/>
                <a:gd name="T3" fmla="*/ 918838 h 918989"/>
                <a:gd name="T4" fmla="*/ 2380 w 659833"/>
                <a:gd name="T5" fmla="*/ 762070 h 918989"/>
                <a:gd name="T6" fmla="*/ 112 w 659833"/>
                <a:gd name="T7" fmla="*/ 759653 h 918989"/>
                <a:gd name="T8" fmla="*/ 868 w 659833"/>
                <a:gd name="T9" fmla="*/ 756331 h 918989"/>
                <a:gd name="T10" fmla="*/ 653553 w 659833"/>
                <a:gd name="T11" fmla="*/ 1184 h 918989"/>
                <a:gd name="T12" fmla="*/ 657940 w 659833"/>
                <a:gd name="T13" fmla="*/ 429 h 918989"/>
                <a:gd name="T14" fmla="*/ 659755 w 659833"/>
                <a:gd name="T15" fmla="*/ 4356 h 918989"/>
                <a:gd name="T16" fmla="*/ 449655 w 659833"/>
                <a:gd name="T17" fmla="*/ 916573 h 918989"/>
                <a:gd name="T18" fmla="*/ 447991 w 659833"/>
                <a:gd name="T19" fmla="*/ 918990 h 918989"/>
                <a:gd name="T20" fmla="*/ 9641 w 659833"/>
                <a:gd name="T21" fmla="*/ 756784 h 918989"/>
                <a:gd name="T22" fmla="*/ 443605 w 659833"/>
                <a:gd name="T23" fmla="*/ 910532 h 918989"/>
                <a:gd name="T24" fmla="*/ 649620 w 659833"/>
                <a:gd name="T25" fmla="*/ 16136 h 918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9833" h="918989">
                  <a:moveTo>
                    <a:pt x="446176" y="918838"/>
                  </a:moveTo>
                  <a:lnTo>
                    <a:pt x="444966" y="918838"/>
                  </a:lnTo>
                  <a:lnTo>
                    <a:pt x="2380" y="762070"/>
                  </a:lnTo>
                  <a:cubicBezTo>
                    <a:pt x="1307" y="761632"/>
                    <a:pt x="475" y="760756"/>
                    <a:pt x="112" y="759653"/>
                  </a:cubicBezTo>
                  <a:cubicBezTo>
                    <a:pt x="-176" y="758490"/>
                    <a:pt x="97" y="757252"/>
                    <a:pt x="868" y="756331"/>
                  </a:cubicBezTo>
                  <a:lnTo>
                    <a:pt x="653553" y="1184"/>
                  </a:lnTo>
                  <a:cubicBezTo>
                    <a:pt x="654672" y="-39"/>
                    <a:pt x="656472" y="-356"/>
                    <a:pt x="657940" y="429"/>
                  </a:cubicBezTo>
                  <a:cubicBezTo>
                    <a:pt x="659346" y="1199"/>
                    <a:pt x="660088" y="2785"/>
                    <a:pt x="659755" y="4356"/>
                  </a:cubicBezTo>
                  <a:lnTo>
                    <a:pt x="449655" y="916573"/>
                  </a:lnTo>
                  <a:cubicBezTo>
                    <a:pt x="449428" y="917570"/>
                    <a:pt x="448838" y="918430"/>
                    <a:pt x="447991" y="918990"/>
                  </a:cubicBezTo>
                  <a:lnTo>
                    <a:pt x="446176" y="918838"/>
                  </a:lnTo>
                  <a:close/>
                  <a:moveTo>
                    <a:pt x="9641" y="756784"/>
                  </a:moveTo>
                  <a:lnTo>
                    <a:pt x="443605" y="910532"/>
                  </a:lnTo>
                  <a:lnTo>
                    <a:pt x="649620" y="16136"/>
                  </a:lnTo>
                  <a:lnTo>
                    <a:pt x="9641" y="75678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3" name="Freeform 65">
              <a:extLst>
                <a:ext uri="{FF2B5EF4-FFF2-40B4-BE49-F238E27FC236}">
                  <a16:creationId xmlns:a16="http://schemas.microsoft.com/office/drawing/2014/main" id="{E3E7743C-5E13-E70E-1A9E-437F58778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558" y="5565215"/>
              <a:ext cx="1067212" cy="919439"/>
            </a:xfrm>
            <a:custGeom>
              <a:avLst/>
              <a:gdLst>
                <a:gd name="T0" fmla="*/ 3504 w 1067212"/>
                <a:gd name="T1" fmla="*/ 919439 h 919439"/>
                <a:gd name="T2" fmla="*/ 25 w 1067212"/>
                <a:gd name="T3" fmla="*/ 915105 h 919439"/>
                <a:gd name="T4" fmla="*/ 25 w 1067212"/>
                <a:gd name="T5" fmla="*/ 915059 h 919439"/>
                <a:gd name="T6" fmla="*/ 210124 w 1067212"/>
                <a:gd name="T7" fmla="*/ 2691 h 919439"/>
                <a:gd name="T8" fmla="*/ 212544 w 1067212"/>
                <a:gd name="T9" fmla="*/ 124 h 919439"/>
                <a:gd name="T10" fmla="*/ 216023 w 1067212"/>
                <a:gd name="T11" fmla="*/ 1030 h 919439"/>
                <a:gd name="T12" fmla="*/ 1066102 w 1067212"/>
                <a:gd name="T13" fmla="*/ 820364 h 919439"/>
                <a:gd name="T14" fmla="*/ 1067010 w 1067212"/>
                <a:gd name="T15" fmla="*/ 823989 h 919439"/>
                <a:gd name="T16" fmla="*/ 1063985 w 1067212"/>
                <a:gd name="T17" fmla="*/ 826405 h 919439"/>
                <a:gd name="T18" fmla="*/ 3806 w 1067212"/>
                <a:gd name="T19" fmla="*/ 919288 h 919439"/>
                <a:gd name="T20" fmla="*/ 215267 w 1067212"/>
                <a:gd name="T21" fmla="*/ 10394 h 919439"/>
                <a:gd name="T22" fmla="*/ 7588 w 1067212"/>
                <a:gd name="T23" fmla="*/ 911888 h 919439"/>
                <a:gd name="T24" fmla="*/ 1055514 w 1067212"/>
                <a:gd name="T25" fmla="*/ 820062 h 9194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7212" h="919439">
                  <a:moveTo>
                    <a:pt x="3504" y="919439"/>
                  </a:moveTo>
                  <a:cubicBezTo>
                    <a:pt x="1341" y="919198"/>
                    <a:pt x="-217" y="917264"/>
                    <a:pt x="25" y="915105"/>
                  </a:cubicBezTo>
                  <a:cubicBezTo>
                    <a:pt x="25" y="915090"/>
                    <a:pt x="25" y="915075"/>
                    <a:pt x="25" y="915059"/>
                  </a:cubicBezTo>
                  <a:lnTo>
                    <a:pt x="210124" y="2691"/>
                  </a:lnTo>
                  <a:cubicBezTo>
                    <a:pt x="210396" y="1453"/>
                    <a:pt x="211334" y="471"/>
                    <a:pt x="212544" y="124"/>
                  </a:cubicBezTo>
                  <a:cubicBezTo>
                    <a:pt x="213785" y="-208"/>
                    <a:pt x="215101" y="139"/>
                    <a:pt x="216023" y="1030"/>
                  </a:cubicBezTo>
                  <a:lnTo>
                    <a:pt x="1066102" y="820364"/>
                  </a:lnTo>
                  <a:cubicBezTo>
                    <a:pt x="1067116" y="821270"/>
                    <a:pt x="1067478" y="822705"/>
                    <a:pt x="1067010" y="823989"/>
                  </a:cubicBezTo>
                  <a:cubicBezTo>
                    <a:pt x="1066556" y="825303"/>
                    <a:pt x="1065376" y="826254"/>
                    <a:pt x="1063985" y="826405"/>
                  </a:cubicBezTo>
                  <a:lnTo>
                    <a:pt x="3806" y="919288"/>
                  </a:lnTo>
                  <a:lnTo>
                    <a:pt x="3504" y="919439"/>
                  </a:lnTo>
                  <a:close/>
                  <a:moveTo>
                    <a:pt x="215267" y="10394"/>
                  </a:moveTo>
                  <a:lnTo>
                    <a:pt x="7588" y="911888"/>
                  </a:lnTo>
                  <a:lnTo>
                    <a:pt x="1055514" y="820062"/>
                  </a:lnTo>
                  <a:lnTo>
                    <a:pt x="215267" y="1039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4" name="Freeform 66">
              <a:extLst>
                <a:ext uri="{FF2B5EF4-FFF2-40B4-BE49-F238E27FC236}">
                  <a16:creationId xmlns:a16="http://schemas.microsoft.com/office/drawing/2014/main" id="{D86FD673-2503-1FFD-39DA-7AF92F5BC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966" y="4755780"/>
              <a:ext cx="887310" cy="816538"/>
            </a:xfrm>
            <a:custGeom>
              <a:avLst/>
              <a:gdLst>
                <a:gd name="T0" fmla="*/ 3195 w 887310"/>
                <a:gd name="T1" fmla="*/ 816505 h 816538"/>
                <a:gd name="T2" fmla="*/ 624 w 887310"/>
                <a:gd name="T3" fmla="*/ 815448 h 816538"/>
                <a:gd name="T4" fmla="*/ 624 w 887310"/>
                <a:gd name="T5" fmla="*/ 811371 h 816538"/>
                <a:gd name="T6" fmla="*/ 415529 w 887310"/>
                <a:gd name="T7" fmla="*/ 2004 h 816538"/>
                <a:gd name="T8" fmla="*/ 417949 w 887310"/>
                <a:gd name="T9" fmla="*/ 41 h 816538"/>
                <a:gd name="T10" fmla="*/ 420823 w 887310"/>
                <a:gd name="T11" fmla="*/ 796 h 816538"/>
                <a:gd name="T12" fmla="*/ 885795 w 887310"/>
                <a:gd name="T13" fmla="*/ 357981 h 816538"/>
                <a:gd name="T14" fmla="*/ 887308 w 887310"/>
                <a:gd name="T15" fmla="*/ 361001 h 816538"/>
                <a:gd name="T16" fmla="*/ 885341 w 887310"/>
                <a:gd name="T17" fmla="*/ 363871 h 816538"/>
                <a:gd name="T18" fmla="*/ 5464 w 887310"/>
                <a:gd name="T19" fmla="*/ 816052 h 816538"/>
                <a:gd name="T20" fmla="*/ 3195 w 887310"/>
                <a:gd name="T21" fmla="*/ 816505 h 816538"/>
                <a:gd name="T22" fmla="*/ 419311 w 887310"/>
                <a:gd name="T23" fmla="*/ 8952 h 816538"/>
                <a:gd name="T24" fmla="*/ 10910 w 887310"/>
                <a:gd name="T25" fmla="*/ 804725 h 816538"/>
                <a:gd name="T26" fmla="*/ 876114 w 887310"/>
                <a:gd name="T27" fmla="*/ 360095 h 8165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7310" h="816538">
                  <a:moveTo>
                    <a:pt x="3195" y="816505"/>
                  </a:moveTo>
                  <a:cubicBezTo>
                    <a:pt x="2227" y="816521"/>
                    <a:pt x="1289" y="816143"/>
                    <a:pt x="624" y="815448"/>
                  </a:cubicBezTo>
                  <a:cubicBezTo>
                    <a:pt x="-208" y="814225"/>
                    <a:pt x="-208" y="812594"/>
                    <a:pt x="624" y="811371"/>
                  </a:cubicBezTo>
                  <a:lnTo>
                    <a:pt x="415529" y="2004"/>
                  </a:lnTo>
                  <a:cubicBezTo>
                    <a:pt x="415983" y="1007"/>
                    <a:pt x="416875" y="282"/>
                    <a:pt x="417949" y="41"/>
                  </a:cubicBezTo>
                  <a:cubicBezTo>
                    <a:pt x="418978" y="-110"/>
                    <a:pt x="420006" y="162"/>
                    <a:pt x="420823" y="796"/>
                  </a:cubicBezTo>
                  <a:lnTo>
                    <a:pt x="885795" y="357981"/>
                  </a:lnTo>
                  <a:cubicBezTo>
                    <a:pt x="886794" y="358660"/>
                    <a:pt x="887353" y="359808"/>
                    <a:pt x="887308" y="361001"/>
                  </a:cubicBezTo>
                  <a:cubicBezTo>
                    <a:pt x="887141" y="362209"/>
                    <a:pt x="886415" y="363266"/>
                    <a:pt x="885341" y="363871"/>
                  </a:cubicBezTo>
                  <a:lnTo>
                    <a:pt x="5464" y="816052"/>
                  </a:lnTo>
                  <a:cubicBezTo>
                    <a:pt x="4784" y="816460"/>
                    <a:pt x="3982" y="816611"/>
                    <a:pt x="3195" y="816505"/>
                  </a:cubicBezTo>
                  <a:close/>
                  <a:moveTo>
                    <a:pt x="419311" y="8952"/>
                  </a:moveTo>
                  <a:lnTo>
                    <a:pt x="10910" y="804725"/>
                  </a:lnTo>
                  <a:lnTo>
                    <a:pt x="876114" y="360095"/>
                  </a:lnTo>
                  <a:lnTo>
                    <a:pt x="419311" y="895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5" name="Freeform 67">
              <a:extLst>
                <a:ext uri="{FF2B5EF4-FFF2-40B4-BE49-F238E27FC236}">
                  <a16:creationId xmlns:a16="http://schemas.microsoft.com/office/drawing/2014/main" id="{EE3459B6-28E2-22FA-147A-45364EAA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584" y="5202666"/>
              <a:ext cx="1222628" cy="1189558"/>
            </a:xfrm>
            <a:custGeom>
              <a:avLst/>
              <a:gdLst>
                <a:gd name="T0" fmla="*/ 853656 w 1222628"/>
                <a:gd name="T1" fmla="*/ 1188954 h 1189558"/>
                <a:gd name="T2" fmla="*/ 851236 w 1222628"/>
                <a:gd name="T3" fmla="*/ 1187897 h 1189558"/>
                <a:gd name="T4" fmla="*/ 1157 w 1222628"/>
                <a:gd name="T5" fmla="*/ 368563 h 1189558"/>
                <a:gd name="T6" fmla="*/ 98 w 1222628"/>
                <a:gd name="T7" fmla="*/ 365240 h 1189558"/>
                <a:gd name="T8" fmla="*/ 2518 w 1222628"/>
                <a:gd name="T9" fmla="*/ 362673 h 1189558"/>
                <a:gd name="T10" fmla="*/ 1218040 w 1222628"/>
                <a:gd name="T11" fmla="*/ 202 h 1189558"/>
                <a:gd name="T12" fmla="*/ 1221671 w 1222628"/>
                <a:gd name="T13" fmla="*/ 1108 h 1189558"/>
                <a:gd name="T14" fmla="*/ 1222427 w 1222628"/>
                <a:gd name="T15" fmla="*/ 4582 h 1189558"/>
                <a:gd name="T16" fmla="*/ 856984 w 1222628"/>
                <a:gd name="T17" fmla="*/ 1187142 h 1189558"/>
                <a:gd name="T18" fmla="*/ 854564 w 1222628"/>
                <a:gd name="T19" fmla="*/ 1189558 h 1189558"/>
                <a:gd name="T20" fmla="*/ 10384 w 1222628"/>
                <a:gd name="T21" fmla="*/ 367656 h 1189558"/>
                <a:gd name="T22" fmla="*/ 851992 w 1222628"/>
                <a:gd name="T23" fmla="*/ 1178835 h 1189558"/>
                <a:gd name="T24" fmla="*/ 1213805 w 1222628"/>
                <a:gd name="T25" fmla="*/ 9113 h 1189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628" h="1189558">
                  <a:moveTo>
                    <a:pt x="853656" y="1188954"/>
                  </a:moveTo>
                  <a:cubicBezTo>
                    <a:pt x="852733" y="1188984"/>
                    <a:pt x="851841" y="1188607"/>
                    <a:pt x="851236" y="1187897"/>
                  </a:cubicBezTo>
                  <a:lnTo>
                    <a:pt x="1157" y="368563"/>
                  </a:lnTo>
                  <a:cubicBezTo>
                    <a:pt x="204" y="367747"/>
                    <a:pt x="-204" y="366464"/>
                    <a:pt x="98" y="365240"/>
                  </a:cubicBezTo>
                  <a:cubicBezTo>
                    <a:pt x="370" y="364001"/>
                    <a:pt x="1308" y="363020"/>
                    <a:pt x="2518" y="362673"/>
                  </a:cubicBezTo>
                  <a:lnTo>
                    <a:pt x="1218040" y="202"/>
                  </a:lnTo>
                  <a:cubicBezTo>
                    <a:pt x="1219326" y="-266"/>
                    <a:pt x="1220763" y="97"/>
                    <a:pt x="1221671" y="1108"/>
                  </a:cubicBezTo>
                  <a:cubicBezTo>
                    <a:pt x="1222578" y="2030"/>
                    <a:pt x="1222866" y="3374"/>
                    <a:pt x="1222427" y="4582"/>
                  </a:cubicBezTo>
                  <a:lnTo>
                    <a:pt x="856984" y="1187142"/>
                  </a:lnTo>
                  <a:cubicBezTo>
                    <a:pt x="856681" y="1188335"/>
                    <a:pt x="855758" y="1189256"/>
                    <a:pt x="854564" y="1189558"/>
                  </a:cubicBezTo>
                  <a:lnTo>
                    <a:pt x="853656" y="1188954"/>
                  </a:lnTo>
                  <a:close/>
                  <a:moveTo>
                    <a:pt x="10384" y="367656"/>
                  </a:moveTo>
                  <a:lnTo>
                    <a:pt x="851992" y="1178835"/>
                  </a:lnTo>
                  <a:lnTo>
                    <a:pt x="1213805" y="9113"/>
                  </a:lnTo>
                  <a:lnTo>
                    <a:pt x="10384" y="36765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6" name="Freeform 68">
              <a:extLst>
                <a:ext uri="{FF2B5EF4-FFF2-40B4-BE49-F238E27FC236}">
                  <a16:creationId xmlns:a16="http://schemas.microsoft.com/office/drawing/2014/main" id="{2706244E-DDE5-994A-8A0C-45CE947C0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625" y="5113081"/>
              <a:ext cx="1222688" cy="459204"/>
            </a:xfrm>
            <a:custGeom>
              <a:avLst/>
              <a:gdLst>
                <a:gd name="T0" fmla="*/ 3536 w 1222688"/>
                <a:gd name="T1" fmla="*/ 459205 h 459204"/>
                <a:gd name="T2" fmla="*/ 208 w 1222688"/>
                <a:gd name="T3" fmla="*/ 456939 h 459204"/>
                <a:gd name="T4" fmla="*/ 1872 w 1222688"/>
                <a:gd name="T5" fmla="*/ 452559 h 459204"/>
                <a:gd name="T6" fmla="*/ 881749 w 1222688"/>
                <a:gd name="T7" fmla="*/ 227 h 459204"/>
                <a:gd name="T8" fmla="*/ 884321 w 1222688"/>
                <a:gd name="T9" fmla="*/ 227 h 459204"/>
                <a:gd name="T10" fmla="*/ 1219966 w 1222688"/>
                <a:gd name="T11" fmla="*/ 89636 h 459204"/>
                <a:gd name="T12" fmla="*/ 1222688 w 1222688"/>
                <a:gd name="T13" fmla="*/ 93110 h 459204"/>
                <a:gd name="T14" fmla="*/ 1220117 w 1222688"/>
                <a:gd name="T15" fmla="*/ 96583 h 459204"/>
                <a:gd name="T16" fmla="*/ 4595 w 1222688"/>
                <a:gd name="T17" fmla="*/ 459054 h 459204"/>
                <a:gd name="T18" fmla="*/ 883867 w 1222688"/>
                <a:gd name="T19" fmla="*/ 7174 h 459204"/>
                <a:gd name="T20" fmla="*/ 39234 w 1222688"/>
                <a:gd name="T21" fmla="*/ 441383 h 459204"/>
                <a:gd name="T22" fmla="*/ 1206050 w 1222688"/>
                <a:gd name="T23" fmla="*/ 93110 h 4592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2688" h="459204">
                  <a:moveTo>
                    <a:pt x="3536" y="459205"/>
                  </a:moveTo>
                  <a:cubicBezTo>
                    <a:pt x="2084" y="459144"/>
                    <a:pt x="783" y="458269"/>
                    <a:pt x="208" y="456939"/>
                  </a:cubicBezTo>
                  <a:cubicBezTo>
                    <a:pt x="-382" y="455263"/>
                    <a:pt x="315" y="453420"/>
                    <a:pt x="1872" y="452559"/>
                  </a:cubicBezTo>
                  <a:lnTo>
                    <a:pt x="881749" y="227"/>
                  </a:lnTo>
                  <a:cubicBezTo>
                    <a:pt x="882581" y="-76"/>
                    <a:pt x="883489" y="-76"/>
                    <a:pt x="884321" y="227"/>
                  </a:cubicBezTo>
                  <a:lnTo>
                    <a:pt x="1219966" y="89636"/>
                  </a:lnTo>
                  <a:cubicBezTo>
                    <a:pt x="1221493" y="90135"/>
                    <a:pt x="1222583" y="91509"/>
                    <a:pt x="1222688" y="93110"/>
                  </a:cubicBezTo>
                  <a:cubicBezTo>
                    <a:pt x="1222643" y="94695"/>
                    <a:pt x="1221614" y="96085"/>
                    <a:pt x="1220117" y="96583"/>
                  </a:cubicBezTo>
                  <a:lnTo>
                    <a:pt x="4595" y="459054"/>
                  </a:lnTo>
                  <a:lnTo>
                    <a:pt x="3536" y="459205"/>
                  </a:lnTo>
                  <a:close/>
                  <a:moveTo>
                    <a:pt x="883867" y="7174"/>
                  </a:moveTo>
                  <a:lnTo>
                    <a:pt x="39234" y="441383"/>
                  </a:lnTo>
                  <a:lnTo>
                    <a:pt x="1206050" y="93110"/>
                  </a:lnTo>
                  <a:lnTo>
                    <a:pt x="883867" y="717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7" name="Freeform 69">
              <a:extLst>
                <a:ext uri="{FF2B5EF4-FFF2-40B4-BE49-F238E27FC236}">
                  <a16:creationId xmlns:a16="http://schemas.microsoft.com/office/drawing/2014/main" id="{97A82817-EA8B-E3E1-5CC6-327F11C5A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50" y="5427479"/>
              <a:ext cx="1221896" cy="595780"/>
            </a:xfrm>
            <a:custGeom>
              <a:avLst/>
              <a:gdLst>
                <a:gd name="T0" fmla="*/ 3551 w 1221896"/>
                <a:gd name="T1" fmla="*/ 595781 h 595780"/>
                <a:gd name="T2" fmla="*/ 223 w 1221896"/>
                <a:gd name="T3" fmla="*/ 593515 h 595780"/>
                <a:gd name="T4" fmla="*/ 1736 w 1221896"/>
                <a:gd name="T5" fmla="*/ 589286 h 595780"/>
                <a:gd name="T6" fmla="*/ 1008368 w 1221896"/>
                <a:gd name="T7" fmla="*/ 272 h 595780"/>
                <a:gd name="T8" fmla="*/ 1011091 w 1221896"/>
                <a:gd name="T9" fmla="*/ 272 h 595780"/>
                <a:gd name="T10" fmla="*/ 1013360 w 1221896"/>
                <a:gd name="T11" fmla="*/ 1933 h 595780"/>
                <a:gd name="T12" fmla="*/ 1221493 w 1221896"/>
                <a:gd name="T13" fmla="*/ 371955 h 595780"/>
                <a:gd name="T14" fmla="*/ 1221493 w 1221896"/>
                <a:gd name="T15" fmla="*/ 375127 h 595780"/>
                <a:gd name="T16" fmla="*/ 1218922 w 1221896"/>
                <a:gd name="T17" fmla="*/ 377090 h 595780"/>
                <a:gd name="T18" fmla="*/ 4156 w 1221896"/>
                <a:gd name="T19" fmla="*/ 595781 h 595780"/>
                <a:gd name="T20" fmla="*/ 1008822 w 1221896"/>
                <a:gd name="T21" fmla="*/ 8579 h 595780"/>
                <a:gd name="T22" fmla="*/ 22610 w 1221896"/>
                <a:gd name="T23" fmla="*/ 584755 h 595780"/>
                <a:gd name="T24" fmla="*/ 1212871 w 1221896"/>
                <a:gd name="T25" fmla="*/ 370596 h 5957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1896" h="595780">
                  <a:moveTo>
                    <a:pt x="3551" y="595781"/>
                  </a:moveTo>
                  <a:cubicBezTo>
                    <a:pt x="2085" y="595766"/>
                    <a:pt x="773" y="594875"/>
                    <a:pt x="223" y="593515"/>
                  </a:cubicBezTo>
                  <a:cubicBezTo>
                    <a:pt x="-375" y="591929"/>
                    <a:pt x="264" y="590132"/>
                    <a:pt x="1736" y="589286"/>
                  </a:cubicBezTo>
                  <a:lnTo>
                    <a:pt x="1008368" y="272"/>
                  </a:lnTo>
                  <a:cubicBezTo>
                    <a:pt x="1009238" y="-91"/>
                    <a:pt x="1010221" y="-91"/>
                    <a:pt x="1011091" y="272"/>
                  </a:cubicBezTo>
                  <a:cubicBezTo>
                    <a:pt x="1012015" y="544"/>
                    <a:pt x="1012815" y="1133"/>
                    <a:pt x="1013360" y="1933"/>
                  </a:cubicBezTo>
                  <a:lnTo>
                    <a:pt x="1221493" y="371955"/>
                  </a:lnTo>
                  <a:cubicBezTo>
                    <a:pt x="1222031" y="372937"/>
                    <a:pt x="1222031" y="374145"/>
                    <a:pt x="1221493" y="375127"/>
                  </a:cubicBezTo>
                  <a:cubicBezTo>
                    <a:pt x="1220992" y="376154"/>
                    <a:pt x="1220039" y="376879"/>
                    <a:pt x="1218922" y="377090"/>
                  </a:cubicBezTo>
                  <a:lnTo>
                    <a:pt x="4156" y="595781"/>
                  </a:lnTo>
                  <a:lnTo>
                    <a:pt x="3551" y="595781"/>
                  </a:lnTo>
                  <a:close/>
                  <a:moveTo>
                    <a:pt x="1008822" y="8579"/>
                  </a:moveTo>
                  <a:lnTo>
                    <a:pt x="22610" y="584755"/>
                  </a:lnTo>
                  <a:lnTo>
                    <a:pt x="1212871" y="370596"/>
                  </a:lnTo>
                  <a:lnTo>
                    <a:pt x="1008822" y="857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8" name="Freeform 70">
              <a:extLst>
                <a:ext uri="{FF2B5EF4-FFF2-40B4-BE49-F238E27FC236}">
                  <a16:creationId xmlns:a16="http://schemas.microsoft.com/office/drawing/2014/main" id="{1F4BADE4-F93F-6B3B-884D-9C7D5FDCA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506" y="5304445"/>
              <a:ext cx="628754" cy="500278"/>
            </a:xfrm>
            <a:custGeom>
              <a:avLst/>
              <a:gdLst>
                <a:gd name="T0" fmla="*/ 211260 w 628754"/>
                <a:gd name="T1" fmla="*/ 500275 h 500278"/>
                <a:gd name="T2" fmla="*/ 211260 w 628754"/>
                <a:gd name="T3" fmla="*/ 500275 h 500278"/>
                <a:gd name="T4" fmla="*/ 208537 w 628754"/>
                <a:gd name="T5" fmla="*/ 498614 h 500278"/>
                <a:gd name="T6" fmla="*/ 404 w 628754"/>
                <a:gd name="T7" fmla="*/ 128592 h 500278"/>
                <a:gd name="T8" fmla="*/ 404 w 628754"/>
                <a:gd name="T9" fmla="*/ 125420 h 500278"/>
                <a:gd name="T10" fmla="*/ 2975 w 628754"/>
                <a:gd name="T11" fmla="*/ 123457 h 500278"/>
                <a:gd name="T12" fmla="*/ 624350 w 628754"/>
                <a:gd name="T13" fmla="*/ 66 h 500278"/>
                <a:gd name="T14" fmla="*/ 628131 w 628754"/>
                <a:gd name="T15" fmla="*/ 1727 h 500278"/>
                <a:gd name="T16" fmla="*/ 628131 w 628754"/>
                <a:gd name="T17" fmla="*/ 5805 h 500278"/>
                <a:gd name="T18" fmla="*/ 213982 w 628754"/>
                <a:gd name="T19" fmla="*/ 498916 h 500278"/>
                <a:gd name="T20" fmla="*/ 211260 w 628754"/>
                <a:gd name="T21" fmla="*/ 500275 h 500278"/>
                <a:gd name="T22" fmla="*/ 8572 w 628754"/>
                <a:gd name="T23" fmla="*/ 129196 h 500278"/>
                <a:gd name="T24" fmla="*/ 211865 w 628754"/>
                <a:gd name="T25" fmla="*/ 490458 h 500278"/>
                <a:gd name="T26" fmla="*/ 615425 w 628754"/>
                <a:gd name="T27" fmla="*/ 8826 h 500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8754" h="500278">
                  <a:moveTo>
                    <a:pt x="211260" y="500275"/>
                  </a:moveTo>
                  <a:lnTo>
                    <a:pt x="211260" y="500275"/>
                  </a:lnTo>
                  <a:cubicBezTo>
                    <a:pt x="210136" y="500200"/>
                    <a:pt x="209122" y="499580"/>
                    <a:pt x="208537" y="498614"/>
                  </a:cubicBezTo>
                  <a:lnTo>
                    <a:pt x="404" y="128592"/>
                  </a:lnTo>
                  <a:cubicBezTo>
                    <a:pt x="-135" y="127610"/>
                    <a:pt x="-135" y="126402"/>
                    <a:pt x="404" y="125420"/>
                  </a:cubicBezTo>
                  <a:cubicBezTo>
                    <a:pt x="838" y="124348"/>
                    <a:pt x="1823" y="123593"/>
                    <a:pt x="2975" y="123457"/>
                  </a:cubicBezTo>
                  <a:lnTo>
                    <a:pt x="624350" y="66"/>
                  </a:lnTo>
                  <a:cubicBezTo>
                    <a:pt x="625832" y="-221"/>
                    <a:pt x="627344" y="444"/>
                    <a:pt x="628131" y="1727"/>
                  </a:cubicBezTo>
                  <a:cubicBezTo>
                    <a:pt x="628963" y="2951"/>
                    <a:pt x="628963" y="4582"/>
                    <a:pt x="628131" y="5805"/>
                  </a:cubicBezTo>
                  <a:lnTo>
                    <a:pt x="213982" y="498916"/>
                  </a:lnTo>
                  <a:cubicBezTo>
                    <a:pt x="213365" y="499807"/>
                    <a:pt x="212340" y="500320"/>
                    <a:pt x="211260" y="500275"/>
                  </a:cubicBezTo>
                  <a:close/>
                  <a:moveTo>
                    <a:pt x="8572" y="129196"/>
                  </a:moveTo>
                  <a:lnTo>
                    <a:pt x="211865" y="490458"/>
                  </a:lnTo>
                  <a:lnTo>
                    <a:pt x="615425" y="8826"/>
                  </a:lnTo>
                  <a:lnTo>
                    <a:pt x="8572" y="12919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29" name="Freeform 71">
              <a:extLst>
                <a:ext uri="{FF2B5EF4-FFF2-40B4-BE49-F238E27FC236}">
                  <a16:creationId xmlns:a16="http://schemas.microsoft.com/office/drawing/2014/main" id="{31A6E151-4688-FD37-3823-7FFE49FD8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628" y="2554611"/>
              <a:ext cx="202304" cy="757930"/>
            </a:xfrm>
            <a:custGeom>
              <a:avLst/>
              <a:gdLst>
                <a:gd name="T0" fmla="*/ 2682 w 202304"/>
                <a:gd name="T1" fmla="*/ 757823 h 757930"/>
                <a:gd name="T2" fmla="*/ 2682 w 202304"/>
                <a:gd name="T3" fmla="*/ 757823 h 757930"/>
                <a:gd name="T4" fmla="*/ 111 w 202304"/>
                <a:gd name="T5" fmla="*/ 753443 h 757930"/>
                <a:gd name="T6" fmla="*/ 195387 w 202304"/>
                <a:gd name="T7" fmla="*/ 2676 h 757930"/>
                <a:gd name="T8" fmla="*/ 199577 w 202304"/>
                <a:gd name="T9" fmla="*/ 93 h 757930"/>
                <a:gd name="T10" fmla="*/ 199622 w 202304"/>
                <a:gd name="T11" fmla="*/ 108 h 757930"/>
                <a:gd name="T12" fmla="*/ 202193 w 202304"/>
                <a:gd name="T13" fmla="*/ 4488 h 757930"/>
                <a:gd name="T14" fmla="*/ 6917 w 202304"/>
                <a:gd name="T15" fmla="*/ 755255 h 757930"/>
                <a:gd name="T16" fmla="*/ 2727 w 202304"/>
                <a:gd name="T17" fmla="*/ 757838 h 757930"/>
                <a:gd name="T18" fmla="*/ 2682 w 202304"/>
                <a:gd name="T19" fmla="*/ 757823 h 7579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304" h="757930">
                  <a:moveTo>
                    <a:pt x="2682" y="757823"/>
                  </a:moveTo>
                  <a:lnTo>
                    <a:pt x="2682" y="757823"/>
                  </a:lnTo>
                  <a:cubicBezTo>
                    <a:pt x="776" y="757309"/>
                    <a:pt x="-374" y="755361"/>
                    <a:pt x="111" y="753443"/>
                  </a:cubicBezTo>
                  <a:lnTo>
                    <a:pt x="195387" y="2676"/>
                  </a:lnTo>
                  <a:cubicBezTo>
                    <a:pt x="195825" y="803"/>
                    <a:pt x="197701" y="-345"/>
                    <a:pt x="199577" y="93"/>
                  </a:cubicBezTo>
                  <a:cubicBezTo>
                    <a:pt x="199592" y="93"/>
                    <a:pt x="199607" y="108"/>
                    <a:pt x="199622" y="108"/>
                  </a:cubicBezTo>
                  <a:cubicBezTo>
                    <a:pt x="201528" y="622"/>
                    <a:pt x="202677" y="2570"/>
                    <a:pt x="202193" y="4488"/>
                  </a:cubicBezTo>
                  <a:lnTo>
                    <a:pt x="6917" y="755255"/>
                  </a:lnTo>
                  <a:cubicBezTo>
                    <a:pt x="6479" y="757128"/>
                    <a:pt x="4603" y="758276"/>
                    <a:pt x="2727" y="757838"/>
                  </a:cubicBezTo>
                  <a:cubicBezTo>
                    <a:pt x="2712" y="757838"/>
                    <a:pt x="2697" y="757823"/>
                    <a:pt x="2682" y="757823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0" name="Freeform 72">
              <a:extLst>
                <a:ext uri="{FF2B5EF4-FFF2-40B4-BE49-F238E27FC236}">
                  <a16:creationId xmlns:a16="http://schemas.microsoft.com/office/drawing/2014/main" id="{340A7293-5D84-0063-F0E6-AD9B3C45E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84" y="2554682"/>
              <a:ext cx="1022622" cy="757759"/>
            </a:xfrm>
            <a:custGeom>
              <a:avLst/>
              <a:gdLst>
                <a:gd name="T0" fmla="*/ 3426 w 1022622"/>
                <a:gd name="T1" fmla="*/ 757752 h 757759"/>
                <a:gd name="T2" fmla="*/ 1308 w 1022622"/>
                <a:gd name="T3" fmla="*/ 756846 h 757759"/>
                <a:gd name="T4" fmla="*/ 98 w 1022622"/>
                <a:gd name="T5" fmla="*/ 753221 h 757759"/>
                <a:gd name="T6" fmla="*/ 195374 w 1022622"/>
                <a:gd name="T7" fmla="*/ 2454 h 757759"/>
                <a:gd name="T8" fmla="*/ 197038 w 1022622"/>
                <a:gd name="T9" fmla="*/ 340 h 757759"/>
                <a:gd name="T10" fmla="*/ 199760 w 1022622"/>
                <a:gd name="T11" fmla="*/ 340 h 757759"/>
                <a:gd name="T12" fmla="*/ 1020041 w 1022622"/>
                <a:gd name="T13" fmla="*/ 246820 h 757759"/>
                <a:gd name="T14" fmla="*/ 1022613 w 1022622"/>
                <a:gd name="T15" fmla="*/ 249991 h 757759"/>
                <a:gd name="T16" fmla="*/ 1020646 w 1022622"/>
                <a:gd name="T17" fmla="*/ 253465 h 757759"/>
                <a:gd name="T18" fmla="*/ 5241 w 1022622"/>
                <a:gd name="T19" fmla="*/ 757299 h 757759"/>
                <a:gd name="T20" fmla="*/ 3426 w 1022622"/>
                <a:gd name="T21" fmla="*/ 757752 h 757759"/>
                <a:gd name="T22" fmla="*/ 201878 w 1022622"/>
                <a:gd name="T23" fmla="*/ 7891 h 757759"/>
                <a:gd name="T24" fmla="*/ 9476 w 1022622"/>
                <a:gd name="T25" fmla="*/ 747935 h 757759"/>
                <a:gd name="T26" fmla="*/ 1010058 w 1022622"/>
                <a:gd name="T27" fmla="*/ 251200 h 7577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2622" h="757759">
                  <a:moveTo>
                    <a:pt x="3426" y="757752"/>
                  </a:moveTo>
                  <a:cubicBezTo>
                    <a:pt x="2624" y="757737"/>
                    <a:pt x="1867" y="757420"/>
                    <a:pt x="1308" y="756846"/>
                  </a:cubicBezTo>
                  <a:cubicBezTo>
                    <a:pt x="249" y="755970"/>
                    <a:pt x="-220" y="754565"/>
                    <a:pt x="98" y="753221"/>
                  </a:cubicBezTo>
                  <a:lnTo>
                    <a:pt x="195374" y="2454"/>
                  </a:lnTo>
                  <a:cubicBezTo>
                    <a:pt x="195540" y="1518"/>
                    <a:pt x="196160" y="732"/>
                    <a:pt x="197038" y="340"/>
                  </a:cubicBezTo>
                  <a:cubicBezTo>
                    <a:pt x="197885" y="-113"/>
                    <a:pt x="198913" y="-113"/>
                    <a:pt x="199760" y="340"/>
                  </a:cubicBezTo>
                  <a:lnTo>
                    <a:pt x="1020041" y="246820"/>
                  </a:lnTo>
                  <a:cubicBezTo>
                    <a:pt x="1021448" y="247288"/>
                    <a:pt x="1022446" y="248526"/>
                    <a:pt x="1022613" y="249991"/>
                  </a:cubicBezTo>
                  <a:cubicBezTo>
                    <a:pt x="1022718" y="251441"/>
                    <a:pt x="1021932" y="252801"/>
                    <a:pt x="1020646" y="253465"/>
                  </a:cubicBezTo>
                  <a:lnTo>
                    <a:pt x="5241" y="757299"/>
                  </a:lnTo>
                  <a:cubicBezTo>
                    <a:pt x="4696" y="757631"/>
                    <a:pt x="4061" y="757797"/>
                    <a:pt x="3426" y="757752"/>
                  </a:cubicBezTo>
                  <a:close/>
                  <a:moveTo>
                    <a:pt x="201878" y="7891"/>
                  </a:moveTo>
                  <a:lnTo>
                    <a:pt x="9476" y="747935"/>
                  </a:lnTo>
                  <a:lnTo>
                    <a:pt x="1010058" y="251200"/>
                  </a:lnTo>
                  <a:lnTo>
                    <a:pt x="201878" y="789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1" name="Freeform 73">
              <a:extLst>
                <a:ext uri="{FF2B5EF4-FFF2-40B4-BE49-F238E27FC236}">
                  <a16:creationId xmlns:a16="http://schemas.microsoft.com/office/drawing/2014/main" id="{9BB0247A-79FE-151D-8EB8-5334F5C5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689" y="3305283"/>
              <a:ext cx="1197941" cy="960599"/>
            </a:xfrm>
            <a:custGeom>
              <a:avLst/>
              <a:gdLst>
                <a:gd name="T0" fmla="*/ 292829 w 1197941"/>
                <a:gd name="T1" fmla="*/ 960599 h 960599"/>
                <a:gd name="T2" fmla="*/ 289350 w 1197941"/>
                <a:gd name="T3" fmla="*/ 958032 h 960599"/>
                <a:gd name="T4" fmla="*/ 142 w 1197941"/>
                <a:gd name="T5" fmla="*/ 4584 h 960599"/>
                <a:gd name="T6" fmla="*/ 1503 w 1197941"/>
                <a:gd name="T7" fmla="*/ 657 h 960599"/>
                <a:gd name="T8" fmla="*/ 5587 w 1197941"/>
                <a:gd name="T9" fmla="*/ 657 h 960599"/>
                <a:gd name="T10" fmla="*/ 1196454 w 1197941"/>
                <a:gd name="T11" fmla="*/ 849291 h 960599"/>
                <a:gd name="T12" fmla="*/ 1197815 w 1197941"/>
                <a:gd name="T13" fmla="*/ 853067 h 960599"/>
                <a:gd name="T14" fmla="*/ 1194790 w 1197941"/>
                <a:gd name="T15" fmla="*/ 855634 h 960599"/>
                <a:gd name="T16" fmla="*/ 292829 w 1197941"/>
                <a:gd name="T17" fmla="*/ 960599 h 960599"/>
                <a:gd name="T18" fmla="*/ 9974 w 1197941"/>
                <a:gd name="T19" fmla="*/ 12437 h 960599"/>
                <a:gd name="T20" fmla="*/ 295250 w 1197941"/>
                <a:gd name="T21" fmla="*/ 953199 h 960599"/>
                <a:gd name="T22" fmla="*/ 1184656 w 1197941"/>
                <a:gd name="T23" fmla="*/ 850197 h 960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7941" h="960599">
                  <a:moveTo>
                    <a:pt x="292829" y="960599"/>
                  </a:moveTo>
                  <a:cubicBezTo>
                    <a:pt x="291226" y="960599"/>
                    <a:pt x="289819" y="959557"/>
                    <a:pt x="289350" y="958032"/>
                  </a:cubicBezTo>
                  <a:lnTo>
                    <a:pt x="142" y="4584"/>
                  </a:lnTo>
                  <a:cubicBezTo>
                    <a:pt x="-282" y="3119"/>
                    <a:pt x="263" y="1548"/>
                    <a:pt x="1503" y="657"/>
                  </a:cubicBezTo>
                  <a:cubicBezTo>
                    <a:pt x="2729" y="-219"/>
                    <a:pt x="4362" y="-219"/>
                    <a:pt x="5587" y="657"/>
                  </a:cubicBezTo>
                  <a:lnTo>
                    <a:pt x="1196454" y="849291"/>
                  </a:lnTo>
                  <a:cubicBezTo>
                    <a:pt x="1197664" y="850137"/>
                    <a:pt x="1198208" y="851647"/>
                    <a:pt x="1197815" y="853067"/>
                  </a:cubicBezTo>
                  <a:cubicBezTo>
                    <a:pt x="1197483" y="854501"/>
                    <a:pt x="1196257" y="855544"/>
                    <a:pt x="1194790" y="855634"/>
                  </a:cubicBezTo>
                  <a:lnTo>
                    <a:pt x="292829" y="960599"/>
                  </a:lnTo>
                  <a:close/>
                  <a:moveTo>
                    <a:pt x="9974" y="12437"/>
                  </a:moveTo>
                  <a:lnTo>
                    <a:pt x="295250" y="953199"/>
                  </a:lnTo>
                  <a:lnTo>
                    <a:pt x="1184656" y="850197"/>
                  </a:lnTo>
                  <a:lnTo>
                    <a:pt x="9974" y="124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2" name="Freeform 74">
              <a:extLst>
                <a:ext uri="{FF2B5EF4-FFF2-40B4-BE49-F238E27FC236}">
                  <a16:creationId xmlns:a16="http://schemas.microsoft.com/office/drawing/2014/main" id="{DFD5C428-B4C7-8825-A5A4-F7B18BAFE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28" y="2801653"/>
              <a:ext cx="1197835" cy="1360070"/>
            </a:xfrm>
            <a:custGeom>
              <a:avLst/>
              <a:gdLst>
                <a:gd name="T0" fmla="*/ 1194197 w 1197835"/>
                <a:gd name="T1" fmla="*/ 1359868 h 1360070"/>
                <a:gd name="T2" fmla="*/ 1192231 w 1197835"/>
                <a:gd name="T3" fmla="*/ 1359868 h 1360070"/>
                <a:gd name="T4" fmla="*/ 1515 w 1197835"/>
                <a:gd name="T5" fmla="*/ 510630 h 1360070"/>
                <a:gd name="T6" fmla="*/ 3 w 1197835"/>
                <a:gd name="T7" fmla="*/ 507459 h 1360070"/>
                <a:gd name="T8" fmla="*/ 1969 w 1197835"/>
                <a:gd name="T9" fmla="*/ 504589 h 1360070"/>
                <a:gd name="T10" fmla="*/ 1017526 w 1197835"/>
                <a:gd name="T11" fmla="*/ 453 h 1360070"/>
                <a:gd name="T12" fmla="*/ 1020702 w 1197835"/>
                <a:gd name="T13" fmla="*/ 453 h 1360070"/>
                <a:gd name="T14" fmla="*/ 1022669 w 1197835"/>
                <a:gd name="T15" fmla="*/ 3172 h 1360070"/>
                <a:gd name="T16" fmla="*/ 1197827 w 1197835"/>
                <a:gd name="T17" fmla="*/ 1356545 h 1360070"/>
                <a:gd name="T18" fmla="*/ 1196012 w 1197835"/>
                <a:gd name="T19" fmla="*/ 1360019 h 1360070"/>
                <a:gd name="T20" fmla="*/ 1194197 w 1197835"/>
                <a:gd name="T21" fmla="*/ 1359868 h 1360070"/>
                <a:gd name="T22" fmla="*/ 10439 w 1197835"/>
                <a:gd name="T23" fmla="*/ 507157 h 1360070"/>
                <a:gd name="T24" fmla="*/ 1190264 w 1197835"/>
                <a:gd name="T25" fmla="*/ 1348088 h 1360070"/>
                <a:gd name="T26" fmla="*/ 1016164 w 1197835"/>
                <a:gd name="T27" fmla="*/ 8760 h 13600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7835" h="1360070">
                  <a:moveTo>
                    <a:pt x="1194197" y="1359868"/>
                  </a:moveTo>
                  <a:cubicBezTo>
                    <a:pt x="1193562" y="1360080"/>
                    <a:pt x="1192866" y="1360080"/>
                    <a:pt x="1192231" y="1359868"/>
                  </a:cubicBezTo>
                  <a:lnTo>
                    <a:pt x="1515" y="510630"/>
                  </a:lnTo>
                  <a:cubicBezTo>
                    <a:pt x="517" y="509890"/>
                    <a:pt x="-43" y="508697"/>
                    <a:pt x="3" y="507459"/>
                  </a:cubicBezTo>
                  <a:cubicBezTo>
                    <a:pt x="169" y="506250"/>
                    <a:pt x="895" y="505193"/>
                    <a:pt x="1969" y="504589"/>
                  </a:cubicBezTo>
                  <a:lnTo>
                    <a:pt x="1017526" y="453"/>
                  </a:lnTo>
                  <a:cubicBezTo>
                    <a:pt x="1018494" y="-151"/>
                    <a:pt x="1019734" y="-151"/>
                    <a:pt x="1020702" y="453"/>
                  </a:cubicBezTo>
                  <a:cubicBezTo>
                    <a:pt x="1021761" y="982"/>
                    <a:pt x="1022502" y="1994"/>
                    <a:pt x="1022669" y="3172"/>
                  </a:cubicBezTo>
                  <a:lnTo>
                    <a:pt x="1197827" y="1356545"/>
                  </a:lnTo>
                  <a:cubicBezTo>
                    <a:pt x="1197918" y="1357950"/>
                    <a:pt x="1197222" y="1359294"/>
                    <a:pt x="1196012" y="1360019"/>
                  </a:cubicBezTo>
                  <a:cubicBezTo>
                    <a:pt x="1195407" y="1360125"/>
                    <a:pt x="1194772" y="1360064"/>
                    <a:pt x="1194197" y="1359868"/>
                  </a:cubicBezTo>
                  <a:close/>
                  <a:moveTo>
                    <a:pt x="10439" y="507157"/>
                  </a:moveTo>
                  <a:lnTo>
                    <a:pt x="1190264" y="1348088"/>
                  </a:lnTo>
                  <a:lnTo>
                    <a:pt x="1016164" y="8760"/>
                  </a:lnTo>
                  <a:lnTo>
                    <a:pt x="10439" y="50715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3" name="Freeform 75">
              <a:extLst>
                <a:ext uri="{FF2B5EF4-FFF2-40B4-BE49-F238E27FC236}">
                  <a16:creationId xmlns:a16="http://schemas.microsoft.com/office/drawing/2014/main" id="{B9B86921-2C64-1ED9-6712-FF377D66F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863" y="4258758"/>
              <a:ext cx="663790" cy="674989"/>
            </a:xfrm>
            <a:custGeom>
              <a:avLst/>
              <a:gdLst>
                <a:gd name="T0" fmla="*/ 3490 w 663790"/>
                <a:gd name="T1" fmla="*/ 674976 h 674989"/>
                <a:gd name="T2" fmla="*/ 919 w 663790"/>
                <a:gd name="T3" fmla="*/ 673768 h 674989"/>
                <a:gd name="T4" fmla="*/ 919 w 663790"/>
                <a:gd name="T5" fmla="*/ 668935 h 674989"/>
                <a:gd name="T6" fmla="*/ 621083 w 663790"/>
                <a:gd name="T7" fmla="*/ 1083 h 674989"/>
                <a:gd name="T8" fmla="*/ 624714 w 663790"/>
                <a:gd name="T9" fmla="*/ 177 h 674989"/>
                <a:gd name="T10" fmla="*/ 627285 w 663790"/>
                <a:gd name="T11" fmla="*/ 2896 h 674989"/>
                <a:gd name="T12" fmla="*/ 663738 w 663790"/>
                <a:gd name="T13" fmla="*/ 178694 h 674989"/>
                <a:gd name="T14" fmla="*/ 662377 w 663790"/>
                <a:gd name="T15" fmla="*/ 182167 h 674989"/>
                <a:gd name="T16" fmla="*/ 6364 w 663790"/>
                <a:gd name="T17" fmla="*/ 674221 h 674989"/>
                <a:gd name="T18" fmla="*/ 3490 w 663790"/>
                <a:gd name="T19" fmla="*/ 674976 h 674989"/>
                <a:gd name="T20" fmla="*/ 621083 w 663790"/>
                <a:gd name="T21" fmla="*/ 10447 h 674989"/>
                <a:gd name="T22" fmla="*/ 33742 w 663790"/>
                <a:gd name="T23" fmla="*/ 644921 h 674989"/>
                <a:gd name="T24" fmla="*/ 656478 w 663790"/>
                <a:gd name="T25" fmla="*/ 177939 h 674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3790" h="674989">
                  <a:moveTo>
                    <a:pt x="3490" y="674976"/>
                  </a:moveTo>
                  <a:cubicBezTo>
                    <a:pt x="2507" y="674916"/>
                    <a:pt x="1584" y="674493"/>
                    <a:pt x="919" y="673768"/>
                  </a:cubicBezTo>
                  <a:cubicBezTo>
                    <a:pt x="-306" y="672394"/>
                    <a:pt x="-306" y="670309"/>
                    <a:pt x="919" y="668935"/>
                  </a:cubicBezTo>
                  <a:lnTo>
                    <a:pt x="621083" y="1083"/>
                  </a:lnTo>
                  <a:cubicBezTo>
                    <a:pt x="622021" y="102"/>
                    <a:pt x="623428" y="-246"/>
                    <a:pt x="624714" y="177"/>
                  </a:cubicBezTo>
                  <a:cubicBezTo>
                    <a:pt x="626014" y="539"/>
                    <a:pt x="626997" y="1582"/>
                    <a:pt x="627285" y="2896"/>
                  </a:cubicBezTo>
                  <a:lnTo>
                    <a:pt x="663738" y="178694"/>
                  </a:lnTo>
                  <a:cubicBezTo>
                    <a:pt x="663965" y="180008"/>
                    <a:pt x="663436" y="181352"/>
                    <a:pt x="662377" y="182167"/>
                  </a:cubicBezTo>
                  <a:lnTo>
                    <a:pt x="6364" y="674221"/>
                  </a:lnTo>
                  <a:cubicBezTo>
                    <a:pt x="5517" y="674795"/>
                    <a:pt x="4504" y="675052"/>
                    <a:pt x="3490" y="674976"/>
                  </a:cubicBezTo>
                  <a:close/>
                  <a:moveTo>
                    <a:pt x="621083" y="10447"/>
                  </a:moveTo>
                  <a:lnTo>
                    <a:pt x="33742" y="644921"/>
                  </a:lnTo>
                  <a:lnTo>
                    <a:pt x="656478" y="177939"/>
                  </a:lnTo>
                  <a:lnTo>
                    <a:pt x="621083" y="1044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4" name="Freeform 76">
              <a:extLst>
                <a:ext uri="{FF2B5EF4-FFF2-40B4-BE49-F238E27FC236}">
                  <a16:creationId xmlns:a16="http://schemas.microsoft.com/office/drawing/2014/main" id="{43720F63-6A3A-F5D2-C777-73E7FDE3D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905" y="4434669"/>
              <a:ext cx="1076930" cy="499518"/>
            </a:xfrm>
            <a:custGeom>
              <a:avLst/>
              <a:gdLst>
                <a:gd name="T0" fmla="*/ 3449 w 1076930"/>
                <a:gd name="T1" fmla="*/ 499065 h 499518"/>
                <a:gd name="T2" fmla="*/ 273 w 1076930"/>
                <a:gd name="T3" fmla="*/ 496951 h 499518"/>
                <a:gd name="T4" fmla="*/ 1331 w 1076930"/>
                <a:gd name="T5" fmla="*/ 492571 h 499518"/>
                <a:gd name="T6" fmla="*/ 657344 w 1076930"/>
                <a:gd name="T7" fmla="*/ 668 h 499518"/>
                <a:gd name="T8" fmla="*/ 661731 w 1076930"/>
                <a:gd name="T9" fmla="*/ 668 h 499518"/>
                <a:gd name="T10" fmla="*/ 1075577 w 1076930"/>
                <a:gd name="T11" fmla="*/ 311940 h 499518"/>
                <a:gd name="T12" fmla="*/ 1076787 w 1076930"/>
                <a:gd name="T13" fmla="*/ 315564 h 499518"/>
                <a:gd name="T14" fmla="*/ 1074064 w 1076930"/>
                <a:gd name="T15" fmla="*/ 318283 h 499518"/>
                <a:gd name="T16" fmla="*/ 4054 w 1076930"/>
                <a:gd name="T17" fmla="*/ 499518 h 499518"/>
                <a:gd name="T18" fmla="*/ 659613 w 1076930"/>
                <a:gd name="T19" fmla="*/ 7918 h 499518"/>
                <a:gd name="T20" fmla="*/ 18575 w 1076930"/>
                <a:gd name="T21" fmla="*/ 490154 h 499518"/>
                <a:gd name="T22" fmla="*/ 1065896 w 1076930"/>
                <a:gd name="T23" fmla="*/ 313148 h 4995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6930" h="499518">
                  <a:moveTo>
                    <a:pt x="3449" y="499065"/>
                  </a:moveTo>
                  <a:cubicBezTo>
                    <a:pt x="2073" y="499020"/>
                    <a:pt x="847" y="498204"/>
                    <a:pt x="273" y="496951"/>
                  </a:cubicBezTo>
                  <a:cubicBezTo>
                    <a:pt x="-332" y="495410"/>
                    <a:pt x="91" y="493658"/>
                    <a:pt x="1331" y="492571"/>
                  </a:cubicBezTo>
                  <a:lnTo>
                    <a:pt x="657344" y="668"/>
                  </a:lnTo>
                  <a:cubicBezTo>
                    <a:pt x="658675" y="-223"/>
                    <a:pt x="660400" y="-223"/>
                    <a:pt x="661731" y="668"/>
                  </a:cubicBezTo>
                  <a:lnTo>
                    <a:pt x="1075577" y="311940"/>
                  </a:lnTo>
                  <a:cubicBezTo>
                    <a:pt x="1076711" y="312770"/>
                    <a:pt x="1077195" y="314220"/>
                    <a:pt x="1076787" y="315564"/>
                  </a:cubicBezTo>
                  <a:cubicBezTo>
                    <a:pt x="1076469" y="316924"/>
                    <a:pt x="1075426" y="317966"/>
                    <a:pt x="1074064" y="318283"/>
                  </a:cubicBezTo>
                  <a:lnTo>
                    <a:pt x="4054" y="499518"/>
                  </a:lnTo>
                  <a:lnTo>
                    <a:pt x="3449" y="499065"/>
                  </a:lnTo>
                  <a:close/>
                  <a:moveTo>
                    <a:pt x="659613" y="7918"/>
                  </a:moveTo>
                  <a:lnTo>
                    <a:pt x="18575" y="490154"/>
                  </a:lnTo>
                  <a:lnTo>
                    <a:pt x="1065896" y="313148"/>
                  </a:lnTo>
                  <a:lnTo>
                    <a:pt x="659613" y="79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5" name="Freeform 77">
              <a:extLst>
                <a:ext uri="{FF2B5EF4-FFF2-40B4-BE49-F238E27FC236}">
                  <a16:creationId xmlns:a16="http://schemas.microsoft.com/office/drawing/2014/main" id="{BCB1DE1E-A111-FE4D-B8C6-6E38CCD2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465" y="4745056"/>
              <a:ext cx="1076985" cy="1124757"/>
            </a:xfrm>
            <a:custGeom>
              <a:avLst/>
              <a:gdLst>
                <a:gd name="T0" fmla="*/ 1011638 w 1076985"/>
                <a:gd name="T1" fmla="*/ 1124758 h 1124757"/>
                <a:gd name="T2" fmla="*/ 1009369 w 1076985"/>
                <a:gd name="T3" fmla="*/ 1123700 h 1124757"/>
                <a:gd name="T4" fmla="*/ 1073 w 1076985"/>
                <a:gd name="T5" fmla="*/ 187318 h 1124757"/>
                <a:gd name="T6" fmla="*/ 166 w 1076985"/>
                <a:gd name="T7" fmla="*/ 183845 h 1124757"/>
                <a:gd name="T8" fmla="*/ 2888 w 1076985"/>
                <a:gd name="T9" fmla="*/ 181277 h 1124757"/>
                <a:gd name="T10" fmla="*/ 1072899 w 1076985"/>
                <a:gd name="T11" fmla="*/ 42 h 1124757"/>
                <a:gd name="T12" fmla="*/ 1075772 w 1076985"/>
                <a:gd name="T13" fmla="*/ 948 h 1124757"/>
                <a:gd name="T14" fmla="*/ 1076982 w 1076985"/>
                <a:gd name="T15" fmla="*/ 3818 h 1124757"/>
                <a:gd name="T16" fmla="*/ 1015269 w 1076985"/>
                <a:gd name="T17" fmla="*/ 1121435 h 1124757"/>
                <a:gd name="T18" fmla="*/ 1013000 w 1076985"/>
                <a:gd name="T19" fmla="*/ 1124455 h 1124757"/>
                <a:gd name="T20" fmla="*/ 11208 w 1076985"/>
                <a:gd name="T21" fmla="*/ 187318 h 1124757"/>
                <a:gd name="T22" fmla="*/ 1008613 w 1076985"/>
                <a:gd name="T23" fmla="*/ 1113430 h 1124757"/>
                <a:gd name="T24" fmla="*/ 1069117 w 1076985"/>
                <a:gd name="T25" fmla="*/ 8651 h 11247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6985" h="1124757">
                  <a:moveTo>
                    <a:pt x="1011638" y="1124758"/>
                  </a:moveTo>
                  <a:cubicBezTo>
                    <a:pt x="1010776" y="1124697"/>
                    <a:pt x="1009975" y="1124319"/>
                    <a:pt x="1009369" y="1123700"/>
                  </a:cubicBezTo>
                  <a:lnTo>
                    <a:pt x="1073" y="187318"/>
                  </a:lnTo>
                  <a:cubicBezTo>
                    <a:pt x="120" y="186442"/>
                    <a:pt x="-243" y="185083"/>
                    <a:pt x="166" y="183845"/>
                  </a:cubicBezTo>
                  <a:cubicBezTo>
                    <a:pt x="574" y="182591"/>
                    <a:pt x="1603" y="181624"/>
                    <a:pt x="2888" y="181277"/>
                  </a:cubicBezTo>
                  <a:lnTo>
                    <a:pt x="1072899" y="42"/>
                  </a:lnTo>
                  <a:cubicBezTo>
                    <a:pt x="1073942" y="-124"/>
                    <a:pt x="1075016" y="208"/>
                    <a:pt x="1075772" y="948"/>
                  </a:cubicBezTo>
                  <a:cubicBezTo>
                    <a:pt x="1076589" y="1673"/>
                    <a:pt x="1077028" y="2731"/>
                    <a:pt x="1076982" y="3818"/>
                  </a:cubicBezTo>
                  <a:lnTo>
                    <a:pt x="1015269" y="1121435"/>
                  </a:lnTo>
                  <a:cubicBezTo>
                    <a:pt x="1015178" y="1122794"/>
                    <a:pt x="1014286" y="1123987"/>
                    <a:pt x="1013000" y="1124455"/>
                  </a:cubicBezTo>
                  <a:lnTo>
                    <a:pt x="1011638" y="1124758"/>
                  </a:lnTo>
                  <a:close/>
                  <a:moveTo>
                    <a:pt x="11208" y="187318"/>
                  </a:moveTo>
                  <a:lnTo>
                    <a:pt x="1008613" y="1113430"/>
                  </a:lnTo>
                  <a:lnTo>
                    <a:pt x="1069117" y="8651"/>
                  </a:lnTo>
                  <a:lnTo>
                    <a:pt x="11208" y="1873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6" name="Freeform 78">
              <a:extLst>
                <a:ext uri="{FF2B5EF4-FFF2-40B4-BE49-F238E27FC236}">
                  <a16:creationId xmlns:a16="http://schemas.microsoft.com/office/drawing/2014/main" id="{8334B823-E96D-E058-DDA5-A7EC33CFA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61" y="3247197"/>
              <a:ext cx="1239093" cy="1515428"/>
            </a:xfrm>
            <a:custGeom>
              <a:avLst/>
              <a:gdLst>
                <a:gd name="T0" fmla="*/ 1237278 w 1239093"/>
                <a:gd name="T1" fmla="*/ 732636 h 1515428"/>
                <a:gd name="T2" fmla="*/ 9353 w 1239093"/>
                <a:gd name="T3" fmla="*/ 1504396 h 1515428"/>
                <a:gd name="T4" fmla="*/ 405804 w 1239093"/>
                <a:gd name="T5" fmla="*/ 9205 h 1515428"/>
                <a:gd name="T6" fmla="*/ 1239094 w 1239093"/>
                <a:gd name="T7" fmla="*/ 360651 h 1515428"/>
                <a:gd name="T8" fmla="*/ 1239094 w 1239093"/>
                <a:gd name="T9" fmla="*/ 353099 h 1515428"/>
                <a:gd name="T10" fmla="*/ 404897 w 1239093"/>
                <a:gd name="T11" fmla="*/ 295 h 1515428"/>
                <a:gd name="T12" fmla="*/ 401872 w 1239093"/>
                <a:gd name="T13" fmla="*/ 295 h 1515428"/>
                <a:gd name="T14" fmla="*/ 400057 w 1239093"/>
                <a:gd name="T15" fmla="*/ 2560 h 1515428"/>
                <a:gd name="T16" fmla="*/ 126 w 1239093"/>
                <a:gd name="T17" fmla="*/ 1511494 h 1515428"/>
                <a:gd name="T18" fmla="*/ 1488 w 1239093"/>
                <a:gd name="T19" fmla="*/ 1515270 h 1515428"/>
                <a:gd name="T20" fmla="*/ 3605 w 1239093"/>
                <a:gd name="T21" fmla="*/ 1515270 h 1515428"/>
                <a:gd name="T22" fmla="*/ 5571 w 1239093"/>
                <a:gd name="T23" fmla="*/ 1515270 h 1515428"/>
                <a:gd name="T24" fmla="*/ 1237127 w 1239093"/>
                <a:gd name="T25" fmla="*/ 741244 h 1515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9093" h="1515428">
                  <a:moveTo>
                    <a:pt x="1237278" y="732636"/>
                  </a:moveTo>
                  <a:lnTo>
                    <a:pt x="9353" y="1504396"/>
                  </a:lnTo>
                  <a:lnTo>
                    <a:pt x="405804" y="9205"/>
                  </a:lnTo>
                  <a:lnTo>
                    <a:pt x="1239094" y="360651"/>
                  </a:lnTo>
                  <a:lnTo>
                    <a:pt x="1239094" y="353099"/>
                  </a:lnTo>
                  <a:lnTo>
                    <a:pt x="404897" y="295"/>
                  </a:lnTo>
                  <a:cubicBezTo>
                    <a:pt x="403929" y="-98"/>
                    <a:pt x="402840" y="-98"/>
                    <a:pt x="401872" y="295"/>
                  </a:cubicBezTo>
                  <a:cubicBezTo>
                    <a:pt x="400919" y="687"/>
                    <a:pt x="400238" y="1548"/>
                    <a:pt x="400057" y="2560"/>
                  </a:cubicBezTo>
                  <a:lnTo>
                    <a:pt x="126" y="1511494"/>
                  </a:lnTo>
                  <a:cubicBezTo>
                    <a:pt x="-267" y="1512914"/>
                    <a:pt x="277" y="1514424"/>
                    <a:pt x="1488" y="1515270"/>
                  </a:cubicBezTo>
                  <a:cubicBezTo>
                    <a:pt x="2183" y="1515481"/>
                    <a:pt x="2909" y="1515481"/>
                    <a:pt x="3605" y="1515270"/>
                  </a:cubicBezTo>
                  <a:cubicBezTo>
                    <a:pt x="4241" y="1515466"/>
                    <a:pt x="4936" y="1515466"/>
                    <a:pt x="5571" y="1515270"/>
                  </a:cubicBezTo>
                  <a:lnTo>
                    <a:pt x="1237127" y="741244"/>
                  </a:lnTo>
                  <a:lnTo>
                    <a:pt x="1237278" y="7326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7" name="Freeform 79">
              <a:extLst>
                <a:ext uri="{FF2B5EF4-FFF2-40B4-BE49-F238E27FC236}">
                  <a16:creationId xmlns:a16="http://schemas.microsoft.com/office/drawing/2014/main" id="{74A6685A-9161-BCB8-7EAA-FC2A5939A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338" y="3979983"/>
              <a:ext cx="1237249" cy="783089"/>
            </a:xfrm>
            <a:custGeom>
              <a:avLst/>
              <a:gdLst>
                <a:gd name="T0" fmla="*/ 1234073 w 1237249"/>
                <a:gd name="T1" fmla="*/ 644140 h 783089"/>
                <a:gd name="T2" fmla="*/ 18551 w 1237249"/>
                <a:gd name="T3" fmla="*/ 774177 h 783089"/>
                <a:gd name="T4" fmla="*/ 1237250 w 1237249"/>
                <a:gd name="T5" fmla="*/ 8458 h 783089"/>
                <a:gd name="T6" fmla="*/ 1237250 w 1237249"/>
                <a:gd name="T7" fmla="*/ 0 h 783089"/>
                <a:gd name="T8" fmla="*/ 1762 w 1237249"/>
                <a:gd name="T9" fmla="*/ 776593 h 783089"/>
                <a:gd name="T10" fmla="*/ 249 w 1237249"/>
                <a:gd name="T11" fmla="*/ 780671 h 783089"/>
                <a:gd name="T12" fmla="*/ 3577 w 1237249"/>
                <a:gd name="T13" fmla="*/ 783087 h 783089"/>
                <a:gd name="T14" fmla="*/ 3577 w 1237249"/>
                <a:gd name="T15" fmla="*/ 783087 h 783089"/>
                <a:gd name="T16" fmla="*/ 1233468 w 1237249"/>
                <a:gd name="T17" fmla="*/ 651390 h 7830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37249" h="783089">
                  <a:moveTo>
                    <a:pt x="1234073" y="644140"/>
                  </a:moveTo>
                  <a:lnTo>
                    <a:pt x="18551" y="774177"/>
                  </a:lnTo>
                  <a:lnTo>
                    <a:pt x="1237250" y="8458"/>
                  </a:lnTo>
                  <a:lnTo>
                    <a:pt x="1237250" y="0"/>
                  </a:lnTo>
                  <a:lnTo>
                    <a:pt x="1762" y="776593"/>
                  </a:lnTo>
                  <a:cubicBezTo>
                    <a:pt x="264" y="777333"/>
                    <a:pt x="-401" y="779130"/>
                    <a:pt x="249" y="780671"/>
                  </a:cubicBezTo>
                  <a:cubicBezTo>
                    <a:pt x="672" y="782151"/>
                    <a:pt x="2049" y="783148"/>
                    <a:pt x="3577" y="783087"/>
                  </a:cubicBezTo>
                  <a:lnTo>
                    <a:pt x="1233468" y="651390"/>
                  </a:lnTo>
                  <a:lnTo>
                    <a:pt x="1234073" y="6441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8" name="Freeform 80">
              <a:extLst>
                <a:ext uri="{FF2B5EF4-FFF2-40B4-BE49-F238E27FC236}">
                  <a16:creationId xmlns:a16="http://schemas.microsoft.com/office/drawing/2014/main" id="{D8196D43-E824-996F-FE4A-DF7466440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274" y="3247301"/>
              <a:ext cx="840792" cy="359790"/>
            </a:xfrm>
            <a:custGeom>
              <a:avLst/>
              <a:gdLst>
                <a:gd name="T0" fmla="*/ 839431 w 840792"/>
                <a:gd name="T1" fmla="*/ 352239 h 359790"/>
                <a:gd name="T2" fmla="*/ 23991 w 840792"/>
                <a:gd name="T3" fmla="*/ 8194 h 359790"/>
                <a:gd name="T4" fmla="*/ 840792 w 840792"/>
                <a:gd name="T5" fmla="*/ 56373 h 359790"/>
                <a:gd name="T6" fmla="*/ 840792 w 840792"/>
                <a:gd name="T7" fmla="*/ 49274 h 359790"/>
                <a:gd name="T8" fmla="*/ 3722 w 840792"/>
                <a:gd name="T9" fmla="*/ 39 h 359790"/>
                <a:gd name="T10" fmla="*/ 107 w 840792"/>
                <a:gd name="T11" fmla="*/ 2697 h 359790"/>
                <a:gd name="T12" fmla="*/ 92 w 840792"/>
                <a:gd name="T13" fmla="*/ 2757 h 359790"/>
                <a:gd name="T14" fmla="*/ 2058 w 840792"/>
                <a:gd name="T15" fmla="*/ 6835 h 359790"/>
                <a:gd name="T16" fmla="*/ 839129 w 840792"/>
                <a:gd name="T17" fmla="*/ 359791 h 3597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40792" h="359790">
                  <a:moveTo>
                    <a:pt x="839431" y="352239"/>
                  </a:moveTo>
                  <a:lnTo>
                    <a:pt x="23991" y="8194"/>
                  </a:lnTo>
                  <a:lnTo>
                    <a:pt x="840792" y="56373"/>
                  </a:lnTo>
                  <a:lnTo>
                    <a:pt x="840792" y="49274"/>
                  </a:lnTo>
                  <a:lnTo>
                    <a:pt x="3722" y="39"/>
                  </a:lnTo>
                  <a:cubicBezTo>
                    <a:pt x="1982" y="-233"/>
                    <a:pt x="364" y="960"/>
                    <a:pt x="107" y="2697"/>
                  </a:cubicBezTo>
                  <a:cubicBezTo>
                    <a:pt x="92" y="2712"/>
                    <a:pt x="92" y="2742"/>
                    <a:pt x="92" y="2757"/>
                  </a:cubicBezTo>
                  <a:cubicBezTo>
                    <a:pt x="-286" y="4403"/>
                    <a:pt x="530" y="6095"/>
                    <a:pt x="2058" y="6835"/>
                  </a:cubicBezTo>
                  <a:lnTo>
                    <a:pt x="839129" y="359791"/>
                  </a:lnTo>
                  <a:lnTo>
                    <a:pt x="839431" y="35223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39" name="Freeform 81">
              <a:extLst>
                <a:ext uri="{FF2B5EF4-FFF2-40B4-BE49-F238E27FC236}">
                  <a16:creationId xmlns:a16="http://schemas.microsoft.com/office/drawing/2014/main" id="{63A1279A-CFA5-75C5-1C0D-3E6A3D7BB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46" y="5301490"/>
              <a:ext cx="1237253" cy="503229"/>
            </a:xfrm>
            <a:custGeom>
              <a:avLst/>
              <a:gdLst>
                <a:gd name="T0" fmla="*/ 3520 w 1237253"/>
                <a:gd name="T1" fmla="*/ 503230 h 503229"/>
                <a:gd name="T2" fmla="*/ 2 w 1237253"/>
                <a:gd name="T3" fmla="*/ 499499 h 503229"/>
                <a:gd name="T4" fmla="*/ 797 w 1237253"/>
                <a:gd name="T5" fmla="*/ 497340 h 503229"/>
                <a:gd name="T6" fmla="*/ 414190 w 1237253"/>
                <a:gd name="T7" fmla="*/ 4078 h 503229"/>
                <a:gd name="T8" fmla="*/ 416912 w 1237253"/>
                <a:gd name="T9" fmla="*/ 2870 h 503229"/>
                <a:gd name="T10" fmla="*/ 1233714 w 1237253"/>
                <a:gd name="T11" fmla="*/ 0 h 503229"/>
                <a:gd name="T12" fmla="*/ 1233714 w 1237253"/>
                <a:gd name="T13" fmla="*/ 0 h 503229"/>
                <a:gd name="T14" fmla="*/ 1237193 w 1237253"/>
                <a:gd name="T15" fmla="*/ 2870 h 503229"/>
                <a:gd name="T16" fmla="*/ 1234924 w 1237253"/>
                <a:gd name="T17" fmla="*/ 6797 h 503229"/>
                <a:gd name="T18" fmla="*/ 4881 w 1237253"/>
                <a:gd name="T19" fmla="*/ 502928 h 503229"/>
                <a:gd name="T20" fmla="*/ 418576 w 1237253"/>
                <a:gd name="T21" fmla="*/ 9968 h 503229"/>
                <a:gd name="T22" fmla="*/ 15470 w 1237253"/>
                <a:gd name="T23" fmla="*/ 490997 h 503229"/>
                <a:gd name="T24" fmla="*/ 1215412 w 1237253"/>
                <a:gd name="T25" fmla="*/ 7703 h 5032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253" h="503229">
                  <a:moveTo>
                    <a:pt x="3520" y="503230"/>
                  </a:moveTo>
                  <a:cubicBezTo>
                    <a:pt x="1516" y="503170"/>
                    <a:pt x="-59" y="501493"/>
                    <a:pt x="2" y="499499"/>
                  </a:cubicBezTo>
                  <a:cubicBezTo>
                    <a:pt x="26" y="498714"/>
                    <a:pt x="304" y="497959"/>
                    <a:pt x="797" y="497340"/>
                  </a:cubicBezTo>
                  <a:lnTo>
                    <a:pt x="414190" y="4078"/>
                  </a:lnTo>
                  <a:cubicBezTo>
                    <a:pt x="414870" y="3292"/>
                    <a:pt x="415869" y="2839"/>
                    <a:pt x="416912" y="2870"/>
                  </a:cubicBezTo>
                  <a:lnTo>
                    <a:pt x="1233714" y="0"/>
                  </a:lnTo>
                  <a:cubicBezTo>
                    <a:pt x="1235393" y="30"/>
                    <a:pt x="1236845" y="1223"/>
                    <a:pt x="1237193" y="2870"/>
                  </a:cubicBezTo>
                  <a:cubicBezTo>
                    <a:pt x="1237511" y="4561"/>
                    <a:pt x="1236543" y="6222"/>
                    <a:pt x="1234924" y="6797"/>
                  </a:cubicBezTo>
                  <a:lnTo>
                    <a:pt x="4881" y="502928"/>
                  </a:lnTo>
                  <a:lnTo>
                    <a:pt x="3520" y="503230"/>
                  </a:lnTo>
                  <a:close/>
                  <a:moveTo>
                    <a:pt x="418576" y="9968"/>
                  </a:moveTo>
                  <a:lnTo>
                    <a:pt x="15470" y="490997"/>
                  </a:lnTo>
                  <a:lnTo>
                    <a:pt x="1215412" y="7703"/>
                  </a:lnTo>
                  <a:lnTo>
                    <a:pt x="418576" y="996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0" name="Freeform 82">
              <a:extLst>
                <a:ext uri="{FF2B5EF4-FFF2-40B4-BE49-F238E27FC236}">
                  <a16:creationId xmlns:a16="http://schemas.microsoft.com/office/drawing/2014/main" id="{E26B90E5-EC2E-DCC5-98C4-76D17F8AF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54" y="5301932"/>
              <a:ext cx="1237376" cy="1308685"/>
            </a:xfrm>
            <a:custGeom>
              <a:avLst/>
              <a:gdLst>
                <a:gd name="T0" fmla="*/ 998346 w 1237376"/>
                <a:gd name="T1" fmla="*/ 1308680 h 1308685"/>
                <a:gd name="T2" fmla="*/ 996228 w 1237376"/>
                <a:gd name="T3" fmla="*/ 1307925 h 1308685"/>
                <a:gd name="T4" fmla="*/ 1394 w 1237376"/>
                <a:gd name="T5" fmla="*/ 501882 h 1308685"/>
                <a:gd name="T6" fmla="*/ 33 w 1237376"/>
                <a:gd name="T7" fmla="*/ 498710 h 1308685"/>
                <a:gd name="T8" fmla="*/ 2302 w 1237376"/>
                <a:gd name="T9" fmla="*/ 495840 h 1308685"/>
                <a:gd name="T10" fmla="*/ 1232496 w 1237376"/>
                <a:gd name="T11" fmla="*/ 464 h 1308685"/>
                <a:gd name="T12" fmla="*/ 1235975 w 1237376"/>
                <a:gd name="T13" fmla="*/ 464 h 1308685"/>
                <a:gd name="T14" fmla="*/ 1237336 w 1237376"/>
                <a:gd name="T15" fmla="*/ 3938 h 1308685"/>
                <a:gd name="T16" fmla="*/ 1001976 w 1237376"/>
                <a:gd name="T17" fmla="*/ 1305962 h 1308685"/>
                <a:gd name="T18" fmla="*/ 999707 w 1237376"/>
                <a:gd name="T19" fmla="*/ 1308680 h 1308685"/>
                <a:gd name="T20" fmla="*/ 10470 w 1237376"/>
                <a:gd name="T21" fmla="*/ 500220 h 1308685"/>
                <a:gd name="T22" fmla="*/ 995926 w 1237376"/>
                <a:gd name="T23" fmla="*/ 1299317 h 1308685"/>
                <a:gd name="T24" fmla="*/ 1229168 w 1237376"/>
                <a:gd name="T25" fmla="*/ 9375 h 13086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376" h="1308685">
                  <a:moveTo>
                    <a:pt x="998346" y="1308680"/>
                  </a:moveTo>
                  <a:cubicBezTo>
                    <a:pt x="997559" y="1308726"/>
                    <a:pt x="996803" y="1308454"/>
                    <a:pt x="996228" y="1307925"/>
                  </a:cubicBezTo>
                  <a:lnTo>
                    <a:pt x="1394" y="501882"/>
                  </a:lnTo>
                  <a:cubicBezTo>
                    <a:pt x="384" y="501157"/>
                    <a:pt x="-141" y="499934"/>
                    <a:pt x="33" y="498710"/>
                  </a:cubicBezTo>
                  <a:cubicBezTo>
                    <a:pt x="183" y="497396"/>
                    <a:pt x="1061" y="496293"/>
                    <a:pt x="2302" y="495840"/>
                  </a:cubicBezTo>
                  <a:lnTo>
                    <a:pt x="1232496" y="464"/>
                  </a:lnTo>
                  <a:cubicBezTo>
                    <a:pt x="1233570" y="-155"/>
                    <a:pt x="1234901" y="-155"/>
                    <a:pt x="1235975" y="464"/>
                  </a:cubicBezTo>
                  <a:cubicBezTo>
                    <a:pt x="1237003" y="1295"/>
                    <a:pt x="1237533" y="2624"/>
                    <a:pt x="1237336" y="3938"/>
                  </a:cubicBezTo>
                  <a:lnTo>
                    <a:pt x="1001976" y="1305962"/>
                  </a:lnTo>
                  <a:cubicBezTo>
                    <a:pt x="1001674" y="1307170"/>
                    <a:pt x="1000842" y="1308167"/>
                    <a:pt x="999707" y="1308680"/>
                  </a:cubicBezTo>
                  <a:lnTo>
                    <a:pt x="998346" y="1308680"/>
                  </a:lnTo>
                  <a:close/>
                  <a:moveTo>
                    <a:pt x="10470" y="500220"/>
                  </a:moveTo>
                  <a:lnTo>
                    <a:pt x="995926" y="1299317"/>
                  </a:lnTo>
                  <a:lnTo>
                    <a:pt x="1229168" y="9375"/>
                  </a:lnTo>
                  <a:lnTo>
                    <a:pt x="10470" y="50022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1" name="Freeform 83">
              <a:extLst>
                <a:ext uri="{FF2B5EF4-FFF2-40B4-BE49-F238E27FC236}">
                  <a16:creationId xmlns:a16="http://schemas.microsoft.com/office/drawing/2014/main" id="{8E01A99F-25C2-BC00-D3F8-958752F55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370" y="4926713"/>
              <a:ext cx="1021680" cy="384896"/>
            </a:xfrm>
            <a:custGeom>
              <a:avLst/>
              <a:gdLst>
                <a:gd name="T0" fmla="*/ 3545 w 1021680"/>
                <a:gd name="T1" fmla="*/ 384746 h 384896"/>
                <a:gd name="T2" fmla="*/ 66 w 1021680"/>
                <a:gd name="T3" fmla="*/ 381876 h 384896"/>
                <a:gd name="T4" fmla="*/ 2335 w 1021680"/>
                <a:gd name="T5" fmla="*/ 377798 h 384896"/>
                <a:gd name="T6" fmla="*/ 1017135 w 1021680"/>
                <a:gd name="T7" fmla="*/ 225 h 384896"/>
                <a:gd name="T8" fmla="*/ 1021068 w 1021680"/>
                <a:gd name="T9" fmla="*/ 1282 h 384896"/>
                <a:gd name="T10" fmla="*/ 1021068 w 1021680"/>
                <a:gd name="T11" fmla="*/ 5209 h 384896"/>
                <a:gd name="T12" fmla="*/ 823069 w 1021680"/>
                <a:gd name="T13" fmla="*/ 380064 h 384896"/>
                <a:gd name="T14" fmla="*/ 820044 w 1021680"/>
                <a:gd name="T15" fmla="*/ 382027 h 384896"/>
                <a:gd name="T16" fmla="*/ 3242 w 1021680"/>
                <a:gd name="T17" fmla="*/ 384896 h 384896"/>
                <a:gd name="T18" fmla="*/ 1010934 w 1021680"/>
                <a:gd name="T19" fmla="*/ 10042 h 384896"/>
                <a:gd name="T20" fmla="*/ 23360 w 1021680"/>
                <a:gd name="T21" fmla="*/ 377496 h 384896"/>
                <a:gd name="T22" fmla="*/ 818229 w 1021680"/>
                <a:gd name="T23" fmla="*/ 374778 h 3848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1680" h="384896">
                  <a:moveTo>
                    <a:pt x="3545" y="384746"/>
                  </a:moveTo>
                  <a:cubicBezTo>
                    <a:pt x="1836" y="384776"/>
                    <a:pt x="368" y="383552"/>
                    <a:pt x="66" y="381876"/>
                  </a:cubicBezTo>
                  <a:cubicBezTo>
                    <a:pt x="-267" y="380154"/>
                    <a:pt x="686" y="378433"/>
                    <a:pt x="2335" y="377798"/>
                  </a:cubicBezTo>
                  <a:lnTo>
                    <a:pt x="1017135" y="225"/>
                  </a:lnTo>
                  <a:cubicBezTo>
                    <a:pt x="1018542" y="-304"/>
                    <a:pt x="1020115" y="119"/>
                    <a:pt x="1021068" y="1282"/>
                  </a:cubicBezTo>
                  <a:cubicBezTo>
                    <a:pt x="1021885" y="2460"/>
                    <a:pt x="1021885" y="4031"/>
                    <a:pt x="1021068" y="5209"/>
                  </a:cubicBezTo>
                  <a:lnTo>
                    <a:pt x="823069" y="380064"/>
                  </a:lnTo>
                  <a:cubicBezTo>
                    <a:pt x="822510" y="381227"/>
                    <a:pt x="821345" y="381982"/>
                    <a:pt x="820044" y="382027"/>
                  </a:cubicBezTo>
                  <a:lnTo>
                    <a:pt x="3242" y="384896"/>
                  </a:lnTo>
                  <a:lnTo>
                    <a:pt x="3545" y="384746"/>
                  </a:lnTo>
                  <a:close/>
                  <a:moveTo>
                    <a:pt x="1010934" y="10042"/>
                  </a:moveTo>
                  <a:lnTo>
                    <a:pt x="23360" y="377496"/>
                  </a:lnTo>
                  <a:lnTo>
                    <a:pt x="818229" y="374778"/>
                  </a:lnTo>
                  <a:lnTo>
                    <a:pt x="1010934" y="100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2" name="Freeform 84">
              <a:extLst>
                <a:ext uri="{FF2B5EF4-FFF2-40B4-BE49-F238E27FC236}">
                  <a16:creationId xmlns:a16="http://schemas.microsoft.com/office/drawing/2014/main" id="{BA9AF5B7-59C4-82EF-86AA-CA4A53F2D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069" y="5302140"/>
              <a:ext cx="1448664" cy="1308620"/>
            </a:xfrm>
            <a:custGeom>
              <a:avLst/>
              <a:gdLst>
                <a:gd name="T0" fmla="*/ 3531 w 1448664"/>
                <a:gd name="T1" fmla="*/ 1308473 h 1308620"/>
                <a:gd name="T2" fmla="*/ 1413 w 1448664"/>
                <a:gd name="T3" fmla="*/ 1308473 h 1308620"/>
                <a:gd name="T4" fmla="*/ 52 w 1448664"/>
                <a:gd name="T5" fmla="*/ 1304999 h 1308620"/>
                <a:gd name="T6" fmla="*/ 235563 w 1448664"/>
                <a:gd name="T7" fmla="*/ 2824 h 1308620"/>
                <a:gd name="T8" fmla="*/ 237378 w 1448664"/>
                <a:gd name="T9" fmla="*/ 408 h 1308620"/>
                <a:gd name="T10" fmla="*/ 240554 w 1448664"/>
                <a:gd name="T11" fmla="*/ 408 h 1308620"/>
                <a:gd name="T12" fmla="*/ 1446547 w 1448664"/>
                <a:gd name="T13" fmla="*/ 561633 h 1308620"/>
                <a:gd name="T14" fmla="*/ 1448665 w 1448664"/>
                <a:gd name="T15" fmla="*/ 564804 h 1308620"/>
                <a:gd name="T16" fmla="*/ 1446698 w 1448664"/>
                <a:gd name="T17" fmla="*/ 567976 h 1308620"/>
                <a:gd name="T18" fmla="*/ 5195 w 1448664"/>
                <a:gd name="T19" fmla="*/ 1308171 h 1308620"/>
                <a:gd name="T20" fmla="*/ 3531 w 1448664"/>
                <a:gd name="T21" fmla="*/ 1308473 h 1308620"/>
                <a:gd name="T22" fmla="*/ 241613 w 1448664"/>
                <a:gd name="T23" fmla="*/ 8110 h 1308620"/>
                <a:gd name="T24" fmla="*/ 8371 w 1448664"/>
                <a:gd name="T25" fmla="*/ 1299109 h 1308620"/>
                <a:gd name="T26" fmla="*/ 1437018 w 1448664"/>
                <a:gd name="T27" fmla="*/ 564804 h 13086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8664" h="1308620">
                  <a:moveTo>
                    <a:pt x="3531" y="1308473"/>
                  </a:moveTo>
                  <a:cubicBezTo>
                    <a:pt x="2835" y="1308669"/>
                    <a:pt x="2109" y="1308669"/>
                    <a:pt x="1413" y="1308473"/>
                  </a:cubicBezTo>
                  <a:cubicBezTo>
                    <a:pt x="354" y="1307657"/>
                    <a:pt x="-175" y="1306313"/>
                    <a:pt x="52" y="1304999"/>
                  </a:cubicBezTo>
                  <a:lnTo>
                    <a:pt x="235563" y="2824"/>
                  </a:lnTo>
                  <a:cubicBezTo>
                    <a:pt x="235699" y="1752"/>
                    <a:pt x="236380" y="831"/>
                    <a:pt x="237378" y="408"/>
                  </a:cubicBezTo>
                  <a:cubicBezTo>
                    <a:pt x="238361" y="-136"/>
                    <a:pt x="239571" y="-136"/>
                    <a:pt x="240554" y="408"/>
                  </a:cubicBezTo>
                  <a:lnTo>
                    <a:pt x="1446547" y="561633"/>
                  </a:lnTo>
                  <a:cubicBezTo>
                    <a:pt x="1447818" y="562176"/>
                    <a:pt x="1448650" y="563415"/>
                    <a:pt x="1448665" y="564804"/>
                  </a:cubicBezTo>
                  <a:cubicBezTo>
                    <a:pt x="1448680" y="566148"/>
                    <a:pt x="1447908" y="567387"/>
                    <a:pt x="1446698" y="567976"/>
                  </a:cubicBezTo>
                  <a:lnTo>
                    <a:pt x="5195" y="1308171"/>
                  </a:lnTo>
                  <a:cubicBezTo>
                    <a:pt x="4680" y="1308428"/>
                    <a:pt x="4105" y="1308533"/>
                    <a:pt x="3531" y="1308473"/>
                  </a:cubicBezTo>
                  <a:close/>
                  <a:moveTo>
                    <a:pt x="241613" y="8110"/>
                  </a:moveTo>
                  <a:lnTo>
                    <a:pt x="8371" y="1299109"/>
                  </a:lnTo>
                  <a:lnTo>
                    <a:pt x="1437018" y="564804"/>
                  </a:lnTo>
                  <a:lnTo>
                    <a:pt x="241613" y="811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3" name="Freeform 85">
              <a:extLst>
                <a:ext uri="{FF2B5EF4-FFF2-40B4-BE49-F238E27FC236}">
                  <a16:creationId xmlns:a16="http://schemas.microsoft.com/office/drawing/2014/main" id="{43617C83-7E0D-21EA-7899-5553878F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48" y="4927033"/>
              <a:ext cx="1213295" cy="943535"/>
            </a:xfrm>
            <a:custGeom>
              <a:avLst/>
              <a:gdLst>
                <a:gd name="T0" fmla="*/ 1209656 w 1213295"/>
                <a:gd name="T1" fmla="*/ 942781 h 943535"/>
                <a:gd name="T2" fmla="*/ 1208295 w 1213295"/>
                <a:gd name="T3" fmla="*/ 942781 h 943535"/>
                <a:gd name="T4" fmla="*/ 2151 w 1213295"/>
                <a:gd name="T5" fmla="*/ 381707 h 943535"/>
                <a:gd name="T6" fmla="*/ 260 w 1213295"/>
                <a:gd name="T7" fmla="*/ 377176 h 943535"/>
                <a:gd name="T8" fmla="*/ 487 w 1213295"/>
                <a:gd name="T9" fmla="*/ 376723 h 943535"/>
                <a:gd name="T10" fmla="*/ 198486 w 1213295"/>
                <a:gd name="T11" fmla="*/ 1868 h 943535"/>
                <a:gd name="T12" fmla="*/ 200906 w 1213295"/>
                <a:gd name="T13" fmla="*/ 55 h 943535"/>
                <a:gd name="T14" fmla="*/ 203931 w 1213295"/>
                <a:gd name="T15" fmla="*/ 961 h 943535"/>
                <a:gd name="T16" fmla="*/ 1212227 w 1213295"/>
                <a:gd name="T17" fmla="*/ 937343 h 943535"/>
                <a:gd name="T18" fmla="*/ 1212242 w 1213295"/>
                <a:gd name="T19" fmla="*/ 942464 h 943535"/>
                <a:gd name="T20" fmla="*/ 1209656 w 1213295"/>
                <a:gd name="T21" fmla="*/ 943536 h 943535"/>
                <a:gd name="T22" fmla="*/ 8504 w 1213295"/>
                <a:gd name="T23" fmla="*/ 376269 h 943535"/>
                <a:gd name="T24" fmla="*/ 1190900 w 1213295"/>
                <a:gd name="T25" fmla="*/ 926469 h 943535"/>
                <a:gd name="T26" fmla="*/ 202570 w 1213295"/>
                <a:gd name="T27" fmla="*/ 8815 h 9435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3295" h="943535">
                  <a:moveTo>
                    <a:pt x="1209656" y="942781"/>
                  </a:moveTo>
                  <a:lnTo>
                    <a:pt x="1208295" y="942781"/>
                  </a:lnTo>
                  <a:lnTo>
                    <a:pt x="2151" y="381707"/>
                  </a:lnTo>
                  <a:cubicBezTo>
                    <a:pt x="381" y="380982"/>
                    <a:pt x="-466" y="378943"/>
                    <a:pt x="260" y="377176"/>
                  </a:cubicBezTo>
                  <a:cubicBezTo>
                    <a:pt x="320" y="377010"/>
                    <a:pt x="396" y="376874"/>
                    <a:pt x="487" y="376723"/>
                  </a:cubicBezTo>
                  <a:lnTo>
                    <a:pt x="198486" y="1868"/>
                  </a:lnTo>
                  <a:cubicBezTo>
                    <a:pt x="198955" y="916"/>
                    <a:pt x="199862" y="236"/>
                    <a:pt x="200906" y="55"/>
                  </a:cubicBezTo>
                  <a:cubicBezTo>
                    <a:pt x="201995" y="-141"/>
                    <a:pt x="203129" y="191"/>
                    <a:pt x="203931" y="961"/>
                  </a:cubicBezTo>
                  <a:lnTo>
                    <a:pt x="1212227" y="937343"/>
                  </a:lnTo>
                  <a:cubicBezTo>
                    <a:pt x="1213649" y="938763"/>
                    <a:pt x="1213649" y="941059"/>
                    <a:pt x="1212242" y="942464"/>
                  </a:cubicBezTo>
                  <a:cubicBezTo>
                    <a:pt x="1211547" y="943158"/>
                    <a:pt x="1210624" y="943536"/>
                    <a:pt x="1209656" y="943536"/>
                  </a:cubicBezTo>
                  <a:lnTo>
                    <a:pt x="1209656" y="942781"/>
                  </a:lnTo>
                  <a:close/>
                  <a:moveTo>
                    <a:pt x="8504" y="376269"/>
                  </a:moveTo>
                  <a:lnTo>
                    <a:pt x="1190900" y="926469"/>
                  </a:lnTo>
                  <a:lnTo>
                    <a:pt x="202570" y="8815"/>
                  </a:lnTo>
                  <a:lnTo>
                    <a:pt x="8504" y="37626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4" name="Freeform 86">
              <a:extLst>
                <a:ext uri="{FF2B5EF4-FFF2-40B4-BE49-F238E27FC236}">
                  <a16:creationId xmlns:a16="http://schemas.microsoft.com/office/drawing/2014/main" id="{60892769-E1EE-AFD0-B799-0430FAA16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175" y="4956690"/>
              <a:ext cx="431573" cy="411554"/>
            </a:xfrm>
            <a:custGeom>
              <a:avLst/>
              <a:gdLst>
                <a:gd name="T0" fmla="*/ 429455 w 431573"/>
                <a:gd name="T1" fmla="*/ 404003 h 411554"/>
                <a:gd name="T2" fmla="*/ 11828 w 431573"/>
                <a:gd name="T3" fmla="*/ 248745 h 411554"/>
                <a:gd name="T4" fmla="*/ 431573 w 431573"/>
                <a:gd name="T5" fmla="*/ 8156 h 411554"/>
                <a:gd name="T6" fmla="*/ 431573 w 431573"/>
                <a:gd name="T7" fmla="*/ 0 h 411554"/>
                <a:gd name="T8" fmla="*/ 1693 w 431573"/>
                <a:gd name="T9" fmla="*/ 246329 h 411554"/>
                <a:gd name="T10" fmla="*/ 30 w 431573"/>
                <a:gd name="T11" fmla="*/ 249652 h 411554"/>
                <a:gd name="T12" fmla="*/ 2298 w 431573"/>
                <a:gd name="T13" fmla="*/ 252672 h 411554"/>
                <a:gd name="T14" fmla="*/ 429455 w 431573"/>
                <a:gd name="T15" fmla="*/ 411555 h 4115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1573" h="411554">
                  <a:moveTo>
                    <a:pt x="429455" y="404003"/>
                  </a:moveTo>
                  <a:lnTo>
                    <a:pt x="11828" y="248745"/>
                  </a:lnTo>
                  <a:lnTo>
                    <a:pt x="431573" y="8156"/>
                  </a:lnTo>
                  <a:lnTo>
                    <a:pt x="431573" y="0"/>
                  </a:lnTo>
                  <a:lnTo>
                    <a:pt x="1693" y="246329"/>
                  </a:lnTo>
                  <a:cubicBezTo>
                    <a:pt x="514" y="246993"/>
                    <a:pt x="-152" y="248307"/>
                    <a:pt x="30" y="249652"/>
                  </a:cubicBezTo>
                  <a:cubicBezTo>
                    <a:pt x="45" y="251041"/>
                    <a:pt x="952" y="252280"/>
                    <a:pt x="2298" y="252672"/>
                  </a:cubicBezTo>
                  <a:lnTo>
                    <a:pt x="429455" y="411555"/>
                  </a:lnTo>
                  <a:lnTo>
                    <a:pt x="429455" y="40400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5" name="Freeform 87">
              <a:extLst>
                <a:ext uri="{FF2B5EF4-FFF2-40B4-BE49-F238E27FC236}">
                  <a16:creationId xmlns:a16="http://schemas.microsoft.com/office/drawing/2014/main" id="{C64B6C39-EA54-C296-1DC5-6348937DB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102" y="2007116"/>
              <a:ext cx="826746" cy="554424"/>
            </a:xfrm>
            <a:custGeom>
              <a:avLst/>
              <a:gdLst>
                <a:gd name="T0" fmla="*/ 3484 w 826746"/>
                <a:gd name="T1" fmla="*/ 554400 h 554424"/>
                <a:gd name="T2" fmla="*/ 610 w 826746"/>
                <a:gd name="T3" fmla="*/ 552890 h 554424"/>
                <a:gd name="T4" fmla="*/ 1518 w 826746"/>
                <a:gd name="T5" fmla="*/ 548057 h 554424"/>
                <a:gd name="T6" fmla="*/ 1518 w 826746"/>
                <a:gd name="T7" fmla="*/ 548057 h 554424"/>
                <a:gd name="T8" fmla="*/ 821194 w 826746"/>
                <a:gd name="T9" fmla="*/ 575 h 554424"/>
                <a:gd name="T10" fmla="*/ 826185 w 826746"/>
                <a:gd name="T11" fmla="*/ 1633 h 554424"/>
                <a:gd name="T12" fmla="*/ 825172 w 826746"/>
                <a:gd name="T13" fmla="*/ 6435 h 554424"/>
                <a:gd name="T14" fmla="*/ 825126 w 826746"/>
                <a:gd name="T15" fmla="*/ 6466 h 554424"/>
                <a:gd name="T16" fmla="*/ 5451 w 826746"/>
                <a:gd name="T17" fmla="*/ 553947 h 554424"/>
                <a:gd name="T18" fmla="*/ 3484 w 826746"/>
                <a:gd name="T19" fmla="*/ 554400 h 5544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6746" h="554424">
                  <a:moveTo>
                    <a:pt x="3484" y="554400"/>
                  </a:moveTo>
                  <a:cubicBezTo>
                    <a:pt x="2335" y="554430"/>
                    <a:pt x="1246" y="553856"/>
                    <a:pt x="610" y="552890"/>
                  </a:cubicBezTo>
                  <a:cubicBezTo>
                    <a:pt x="-479" y="551304"/>
                    <a:pt x="-71" y="549144"/>
                    <a:pt x="1518" y="548057"/>
                  </a:cubicBezTo>
                  <a:cubicBezTo>
                    <a:pt x="1518" y="548057"/>
                    <a:pt x="1518" y="548057"/>
                    <a:pt x="1518" y="548057"/>
                  </a:cubicBezTo>
                  <a:lnTo>
                    <a:pt x="821194" y="575"/>
                  </a:lnTo>
                  <a:cubicBezTo>
                    <a:pt x="822872" y="-497"/>
                    <a:pt x="825096" y="-29"/>
                    <a:pt x="826185" y="1633"/>
                  </a:cubicBezTo>
                  <a:cubicBezTo>
                    <a:pt x="827229" y="3234"/>
                    <a:pt x="826775" y="5393"/>
                    <a:pt x="825172" y="6435"/>
                  </a:cubicBezTo>
                  <a:cubicBezTo>
                    <a:pt x="825156" y="6450"/>
                    <a:pt x="825141" y="6450"/>
                    <a:pt x="825126" y="6466"/>
                  </a:cubicBezTo>
                  <a:lnTo>
                    <a:pt x="5451" y="553947"/>
                  </a:lnTo>
                  <a:cubicBezTo>
                    <a:pt x="4876" y="554324"/>
                    <a:pt x="4180" y="554491"/>
                    <a:pt x="3484" y="55440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6" name="Freeform 88">
              <a:extLst>
                <a:ext uri="{FF2B5EF4-FFF2-40B4-BE49-F238E27FC236}">
                  <a16:creationId xmlns:a16="http://schemas.microsoft.com/office/drawing/2014/main" id="{BBDF90D6-059A-387B-CECC-D273F58E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692" y="2007401"/>
              <a:ext cx="826804" cy="800842"/>
            </a:xfrm>
            <a:custGeom>
              <a:avLst/>
              <a:gdLst>
                <a:gd name="T0" fmla="*/ 822872 w 826804"/>
                <a:gd name="T1" fmla="*/ 800746 h 800842"/>
                <a:gd name="T2" fmla="*/ 822872 w 826804"/>
                <a:gd name="T3" fmla="*/ 800746 h 800842"/>
                <a:gd name="T4" fmla="*/ 2440 w 826804"/>
                <a:gd name="T5" fmla="*/ 554115 h 800842"/>
                <a:gd name="T6" fmla="*/ 20 w 826804"/>
                <a:gd name="T7" fmla="*/ 551246 h 800842"/>
                <a:gd name="T8" fmla="*/ 1532 w 826804"/>
                <a:gd name="T9" fmla="*/ 547923 h 800842"/>
                <a:gd name="T10" fmla="*/ 821208 w 826804"/>
                <a:gd name="T11" fmla="*/ 442 h 800842"/>
                <a:gd name="T12" fmla="*/ 824838 w 826804"/>
                <a:gd name="T13" fmla="*/ 442 h 800842"/>
                <a:gd name="T14" fmla="*/ 826805 w 826804"/>
                <a:gd name="T15" fmla="*/ 3613 h 800842"/>
                <a:gd name="T16" fmla="*/ 826805 w 826804"/>
                <a:gd name="T17" fmla="*/ 797575 h 800842"/>
                <a:gd name="T18" fmla="*/ 825292 w 826804"/>
                <a:gd name="T19" fmla="*/ 800293 h 800842"/>
                <a:gd name="T20" fmla="*/ 822872 w 826804"/>
                <a:gd name="T21" fmla="*/ 800746 h 800842"/>
                <a:gd name="T22" fmla="*/ 10910 w 826804"/>
                <a:gd name="T23" fmla="*/ 549434 h 800842"/>
                <a:gd name="T24" fmla="*/ 819393 w 826804"/>
                <a:gd name="T25" fmla="*/ 792440 h 800842"/>
                <a:gd name="T26" fmla="*/ 819393 w 826804"/>
                <a:gd name="T27" fmla="*/ 9957 h 800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6804" h="800842">
                  <a:moveTo>
                    <a:pt x="822872" y="800746"/>
                  </a:moveTo>
                  <a:lnTo>
                    <a:pt x="822872" y="800746"/>
                  </a:lnTo>
                  <a:lnTo>
                    <a:pt x="2440" y="554115"/>
                  </a:lnTo>
                  <a:cubicBezTo>
                    <a:pt x="1139" y="553708"/>
                    <a:pt x="201" y="552590"/>
                    <a:pt x="20" y="551246"/>
                  </a:cubicBezTo>
                  <a:cubicBezTo>
                    <a:pt x="-116" y="549947"/>
                    <a:pt x="458" y="548678"/>
                    <a:pt x="1532" y="547923"/>
                  </a:cubicBezTo>
                  <a:lnTo>
                    <a:pt x="821208" y="442"/>
                  </a:lnTo>
                  <a:cubicBezTo>
                    <a:pt x="822342" y="-147"/>
                    <a:pt x="823704" y="-147"/>
                    <a:pt x="824838" y="442"/>
                  </a:cubicBezTo>
                  <a:cubicBezTo>
                    <a:pt x="826048" y="1031"/>
                    <a:pt x="826819" y="2269"/>
                    <a:pt x="826805" y="3613"/>
                  </a:cubicBezTo>
                  <a:lnTo>
                    <a:pt x="826805" y="797575"/>
                  </a:lnTo>
                  <a:cubicBezTo>
                    <a:pt x="826789" y="798677"/>
                    <a:pt x="826215" y="799689"/>
                    <a:pt x="825292" y="800293"/>
                  </a:cubicBezTo>
                  <a:cubicBezTo>
                    <a:pt x="824596" y="800792"/>
                    <a:pt x="823704" y="800973"/>
                    <a:pt x="822872" y="800746"/>
                  </a:cubicBezTo>
                  <a:close/>
                  <a:moveTo>
                    <a:pt x="10910" y="549434"/>
                  </a:moveTo>
                  <a:lnTo>
                    <a:pt x="819393" y="792440"/>
                  </a:lnTo>
                  <a:lnTo>
                    <a:pt x="819393" y="9957"/>
                  </a:lnTo>
                  <a:lnTo>
                    <a:pt x="10910" y="54943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7" name="Freeform 89">
              <a:extLst>
                <a:ext uri="{FF2B5EF4-FFF2-40B4-BE49-F238E27FC236}">
                  <a16:creationId xmlns:a16="http://schemas.microsoft.com/office/drawing/2014/main" id="{66F26270-F501-8A6D-EB1A-1B82D0CF1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084" y="2007774"/>
              <a:ext cx="822096" cy="800519"/>
            </a:xfrm>
            <a:custGeom>
              <a:avLst/>
              <a:gdLst>
                <a:gd name="T0" fmla="*/ 3480 w 822096"/>
                <a:gd name="T1" fmla="*/ 800373 h 800519"/>
                <a:gd name="T2" fmla="*/ 1665 w 822096"/>
                <a:gd name="T3" fmla="*/ 800373 h 800519"/>
                <a:gd name="T4" fmla="*/ 1 w 822096"/>
                <a:gd name="T5" fmla="*/ 797503 h 800519"/>
                <a:gd name="T6" fmla="*/ 1 w 822096"/>
                <a:gd name="T7" fmla="*/ 3542 h 800519"/>
                <a:gd name="T8" fmla="*/ 1665 w 822096"/>
                <a:gd name="T9" fmla="*/ 521 h 800519"/>
                <a:gd name="T10" fmla="*/ 5144 w 822096"/>
                <a:gd name="T11" fmla="*/ 521 h 800519"/>
                <a:gd name="T12" fmla="*/ 820282 w 822096"/>
                <a:gd name="T13" fmla="*/ 428991 h 800519"/>
                <a:gd name="T14" fmla="*/ 822097 w 822096"/>
                <a:gd name="T15" fmla="*/ 432314 h 800519"/>
                <a:gd name="T16" fmla="*/ 819979 w 822096"/>
                <a:gd name="T17" fmla="*/ 435334 h 800519"/>
                <a:gd name="T18" fmla="*/ 5900 w 822096"/>
                <a:gd name="T19" fmla="*/ 800070 h 800519"/>
                <a:gd name="T20" fmla="*/ 6506 w 822096"/>
                <a:gd name="T21" fmla="*/ 8828 h 800519"/>
                <a:gd name="T22" fmla="*/ 6506 w 822096"/>
                <a:gd name="T23" fmla="*/ 791311 h 800519"/>
                <a:gd name="T24" fmla="*/ 808937 w 822096"/>
                <a:gd name="T25" fmla="*/ 431861 h 8005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2096" h="800519">
                  <a:moveTo>
                    <a:pt x="3480" y="800373"/>
                  </a:moveTo>
                  <a:cubicBezTo>
                    <a:pt x="2890" y="800569"/>
                    <a:pt x="2255" y="800569"/>
                    <a:pt x="1665" y="800373"/>
                  </a:cubicBezTo>
                  <a:cubicBezTo>
                    <a:pt x="621" y="799798"/>
                    <a:pt x="-29" y="798696"/>
                    <a:pt x="1" y="797503"/>
                  </a:cubicBezTo>
                  <a:lnTo>
                    <a:pt x="1" y="3542"/>
                  </a:lnTo>
                  <a:cubicBezTo>
                    <a:pt x="-14" y="2318"/>
                    <a:pt x="606" y="1155"/>
                    <a:pt x="1665" y="521"/>
                  </a:cubicBezTo>
                  <a:cubicBezTo>
                    <a:pt x="2724" y="-174"/>
                    <a:pt x="4085" y="-174"/>
                    <a:pt x="5144" y="521"/>
                  </a:cubicBezTo>
                  <a:lnTo>
                    <a:pt x="820282" y="428991"/>
                  </a:lnTo>
                  <a:cubicBezTo>
                    <a:pt x="821416" y="429716"/>
                    <a:pt x="822097" y="430970"/>
                    <a:pt x="822097" y="432314"/>
                  </a:cubicBezTo>
                  <a:cubicBezTo>
                    <a:pt x="822067" y="433658"/>
                    <a:pt x="821235" y="434851"/>
                    <a:pt x="819979" y="435334"/>
                  </a:cubicBezTo>
                  <a:lnTo>
                    <a:pt x="5900" y="800070"/>
                  </a:lnTo>
                  <a:lnTo>
                    <a:pt x="3480" y="800373"/>
                  </a:lnTo>
                  <a:close/>
                  <a:moveTo>
                    <a:pt x="6506" y="8828"/>
                  </a:moveTo>
                  <a:lnTo>
                    <a:pt x="6506" y="791311"/>
                  </a:lnTo>
                  <a:lnTo>
                    <a:pt x="808937" y="431861"/>
                  </a:lnTo>
                  <a:lnTo>
                    <a:pt x="6506" y="88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8" name="Freeform 90">
              <a:extLst>
                <a:ext uri="{FF2B5EF4-FFF2-40B4-BE49-F238E27FC236}">
                  <a16:creationId xmlns:a16="http://schemas.microsoft.com/office/drawing/2014/main" id="{BFB0B63C-E6D9-5640-6DC4-6253E9725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725" y="825732"/>
              <a:ext cx="821842" cy="1617733"/>
            </a:xfrm>
            <a:custGeom>
              <a:avLst/>
              <a:gdLst>
                <a:gd name="T0" fmla="*/ 818220 w 821842"/>
                <a:gd name="T1" fmla="*/ 1617679 h 1617733"/>
                <a:gd name="T2" fmla="*/ 816707 w 821842"/>
                <a:gd name="T3" fmla="*/ 1617679 h 1617733"/>
                <a:gd name="T4" fmla="*/ 1872 w 821842"/>
                <a:gd name="T5" fmla="*/ 1188454 h 1617733"/>
                <a:gd name="T6" fmla="*/ 208 w 821842"/>
                <a:gd name="T7" fmla="*/ 1184074 h 1617733"/>
                <a:gd name="T8" fmla="*/ 426458 w 821842"/>
                <a:gd name="T9" fmla="*/ 2420 h 1617733"/>
                <a:gd name="T10" fmla="*/ 429937 w 821842"/>
                <a:gd name="T11" fmla="*/ 4 h 1617733"/>
                <a:gd name="T12" fmla="*/ 433265 w 821842"/>
                <a:gd name="T13" fmla="*/ 2722 h 1617733"/>
                <a:gd name="T14" fmla="*/ 821699 w 821842"/>
                <a:gd name="T15" fmla="*/ 1613601 h 1617733"/>
                <a:gd name="T16" fmla="*/ 820489 w 821842"/>
                <a:gd name="T17" fmla="*/ 1617226 h 1617733"/>
                <a:gd name="T18" fmla="*/ 818220 w 821842"/>
                <a:gd name="T19" fmla="*/ 1617679 h 1617733"/>
                <a:gd name="T20" fmla="*/ 7922 w 821842"/>
                <a:gd name="T21" fmla="*/ 1183319 h 1617733"/>
                <a:gd name="T22" fmla="*/ 813077 w 821842"/>
                <a:gd name="T23" fmla="*/ 1607107 h 1617733"/>
                <a:gd name="T24" fmla="*/ 429029 w 821842"/>
                <a:gd name="T25" fmla="*/ 15560 h 16177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1842" h="1617733">
                  <a:moveTo>
                    <a:pt x="818220" y="1617679"/>
                  </a:moveTo>
                  <a:lnTo>
                    <a:pt x="816707" y="1617679"/>
                  </a:lnTo>
                  <a:lnTo>
                    <a:pt x="1872" y="1188454"/>
                  </a:lnTo>
                  <a:cubicBezTo>
                    <a:pt x="314" y="1187593"/>
                    <a:pt x="-381" y="1185750"/>
                    <a:pt x="208" y="1184074"/>
                  </a:cubicBezTo>
                  <a:lnTo>
                    <a:pt x="426458" y="2420"/>
                  </a:lnTo>
                  <a:cubicBezTo>
                    <a:pt x="426942" y="921"/>
                    <a:pt x="428364" y="-70"/>
                    <a:pt x="429937" y="4"/>
                  </a:cubicBezTo>
                  <a:cubicBezTo>
                    <a:pt x="431495" y="172"/>
                    <a:pt x="432796" y="1238"/>
                    <a:pt x="433265" y="2722"/>
                  </a:cubicBezTo>
                  <a:lnTo>
                    <a:pt x="821699" y="1613601"/>
                  </a:lnTo>
                  <a:cubicBezTo>
                    <a:pt x="822107" y="1614946"/>
                    <a:pt x="821623" y="1616396"/>
                    <a:pt x="820489" y="1617226"/>
                  </a:cubicBezTo>
                  <a:cubicBezTo>
                    <a:pt x="819824" y="1617664"/>
                    <a:pt x="819007" y="1617830"/>
                    <a:pt x="818220" y="1617679"/>
                  </a:cubicBezTo>
                  <a:close/>
                  <a:moveTo>
                    <a:pt x="7922" y="1183319"/>
                  </a:moveTo>
                  <a:lnTo>
                    <a:pt x="813077" y="1607107"/>
                  </a:lnTo>
                  <a:lnTo>
                    <a:pt x="429029" y="15560"/>
                  </a:lnTo>
                  <a:lnTo>
                    <a:pt x="7922" y="118331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49" name="Freeform 91">
              <a:extLst>
                <a:ext uri="{FF2B5EF4-FFF2-40B4-BE49-F238E27FC236}">
                  <a16:creationId xmlns:a16="http://schemas.microsoft.com/office/drawing/2014/main" id="{6B8F2CCD-094C-F859-2598-6C1D26F2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82" y="5202526"/>
              <a:ext cx="792986" cy="1189241"/>
            </a:xfrm>
            <a:custGeom>
              <a:avLst/>
              <a:gdLst>
                <a:gd name="T0" fmla="*/ 791777 w 792986"/>
                <a:gd name="T1" fmla="*/ 649467 h 1189241"/>
                <a:gd name="T2" fmla="*/ 9916 w 792986"/>
                <a:gd name="T3" fmla="*/ 1177012 h 1189241"/>
                <a:gd name="T4" fmla="*/ 370367 w 792986"/>
                <a:gd name="T5" fmla="*/ 11065 h 1189241"/>
                <a:gd name="T6" fmla="*/ 792986 w 792986"/>
                <a:gd name="T7" fmla="*/ 554016 h 1189241"/>
                <a:gd name="T8" fmla="*/ 792986 w 792986"/>
                <a:gd name="T9" fmla="*/ 542538 h 1189241"/>
                <a:gd name="T10" fmla="*/ 371880 w 792986"/>
                <a:gd name="T11" fmla="*/ 1400 h 1189241"/>
                <a:gd name="T12" fmla="*/ 368401 w 792986"/>
                <a:gd name="T13" fmla="*/ 40 h 1189241"/>
                <a:gd name="T14" fmla="*/ 365678 w 792986"/>
                <a:gd name="T15" fmla="*/ 2457 h 1189241"/>
                <a:gd name="T16" fmla="*/ 84 w 792986"/>
                <a:gd name="T17" fmla="*/ 1184564 h 1189241"/>
                <a:gd name="T18" fmla="*/ 1445 w 792986"/>
                <a:gd name="T19" fmla="*/ 1188339 h 1189241"/>
                <a:gd name="T20" fmla="*/ 3563 w 792986"/>
                <a:gd name="T21" fmla="*/ 1189094 h 1189241"/>
                <a:gd name="T22" fmla="*/ 5529 w 792986"/>
                <a:gd name="T23" fmla="*/ 1189094 h 1189241"/>
                <a:gd name="T24" fmla="*/ 792079 w 792986"/>
                <a:gd name="T25" fmla="*/ 658679 h 11892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2986" h="1189241">
                  <a:moveTo>
                    <a:pt x="791777" y="649467"/>
                  </a:moveTo>
                  <a:lnTo>
                    <a:pt x="9916" y="1177012"/>
                  </a:lnTo>
                  <a:lnTo>
                    <a:pt x="370367" y="11065"/>
                  </a:lnTo>
                  <a:lnTo>
                    <a:pt x="792986" y="554016"/>
                  </a:lnTo>
                  <a:lnTo>
                    <a:pt x="792986" y="542538"/>
                  </a:lnTo>
                  <a:lnTo>
                    <a:pt x="371880" y="1400"/>
                  </a:lnTo>
                  <a:cubicBezTo>
                    <a:pt x="371048" y="372"/>
                    <a:pt x="369717" y="-156"/>
                    <a:pt x="368401" y="40"/>
                  </a:cubicBezTo>
                  <a:cubicBezTo>
                    <a:pt x="367115" y="267"/>
                    <a:pt x="366057" y="1203"/>
                    <a:pt x="365678" y="2457"/>
                  </a:cubicBezTo>
                  <a:lnTo>
                    <a:pt x="84" y="1184564"/>
                  </a:lnTo>
                  <a:cubicBezTo>
                    <a:pt x="-219" y="1185983"/>
                    <a:pt x="311" y="1187448"/>
                    <a:pt x="1445" y="1188339"/>
                  </a:cubicBezTo>
                  <a:cubicBezTo>
                    <a:pt x="2051" y="1188808"/>
                    <a:pt x="2791" y="1189079"/>
                    <a:pt x="3563" y="1189094"/>
                  </a:cubicBezTo>
                  <a:cubicBezTo>
                    <a:pt x="4198" y="1189291"/>
                    <a:pt x="4894" y="1189291"/>
                    <a:pt x="5529" y="1189094"/>
                  </a:cubicBezTo>
                  <a:lnTo>
                    <a:pt x="792079" y="658679"/>
                  </a:lnTo>
                  <a:lnTo>
                    <a:pt x="791777" y="64946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0" name="Freeform 92">
              <a:extLst>
                <a:ext uri="{FF2B5EF4-FFF2-40B4-BE49-F238E27FC236}">
                  <a16:creationId xmlns:a16="http://schemas.microsoft.com/office/drawing/2014/main" id="{3756B027-9FA8-EA71-B0B4-7A4927E74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689" y="5852596"/>
              <a:ext cx="792369" cy="734455"/>
            </a:xfrm>
            <a:custGeom>
              <a:avLst/>
              <a:gdLst>
                <a:gd name="T0" fmla="*/ 788739 w 792369"/>
                <a:gd name="T1" fmla="*/ 726602 h 734455"/>
                <a:gd name="T2" fmla="*/ 12172 w 792369"/>
                <a:gd name="T3" fmla="*/ 533889 h 734455"/>
                <a:gd name="T4" fmla="*/ 792370 w 792369"/>
                <a:gd name="T5" fmla="*/ 8609 h 734455"/>
                <a:gd name="T6" fmla="*/ 792370 w 792369"/>
                <a:gd name="T7" fmla="*/ 0 h 734455"/>
                <a:gd name="T8" fmla="*/ 1585 w 792369"/>
                <a:gd name="T9" fmla="*/ 533134 h 734455"/>
                <a:gd name="T10" fmla="*/ 72 w 792369"/>
                <a:gd name="T11" fmla="*/ 536758 h 734455"/>
                <a:gd name="T12" fmla="*/ 2643 w 792369"/>
                <a:gd name="T13" fmla="*/ 539477 h 734455"/>
                <a:gd name="T14" fmla="*/ 789193 w 792369"/>
                <a:gd name="T15" fmla="*/ 734456 h 7344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2369" h="734455">
                  <a:moveTo>
                    <a:pt x="788739" y="726602"/>
                  </a:moveTo>
                  <a:lnTo>
                    <a:pt x="12172" y="533889"/>
                  </a:lnTo>
                  <a:lnTo>
                    <a:pt x="792370" y="8609"/>
                  </a:lnTo>
                  <a:lnTo>
                    <a:pt x="792370" y="0"/>
                  </a:lnTo>
                  <a:lnTo>
                    <a:pt x="1585" y="533134"/>
                  </a:lnTo>
                  <a:cubicBezTo>
                    <a:pt x="374" y="533919"/>
                    <a:pt x="-216" y="535354"/>
                    <a:pt x="72" y="536758"/>
                  </a:cubicBezTo>
                  <a:cubicBezTo>
                    <a:pt x="253" y="538133"/>
                    <a:pt x="1282" y="539220"/>
                    <a:pt x="2643" y="539477"/>
                  </a:cubicBezTo>
                  <a:lnTo>
                    <a:pt x="789193" y="734456"/>
                  </a:lnTo>
                  <a:lnTo>
                    <a:pt x="788739" y="72660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1" name="Freeform 93">
              <a:extLst>
                <a:ext uri="{FF2B5EF4-FFF2-40B4-BE49-F238E27FC236}">
                  <a16:creationId xmlns:a16="http://schemas.microsoft.com/office/drawing/2014/main" id="{8B50F9ED-BC6B-3EA1-46C1-47336289C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72" y="5202481"/>
              <a:ext cx="429557" cy="554060"/>
            </a:xfrm>
            <a:custGeom>
              <a:avLst/>
              <a:gdLst>
                <a:gd name="T0" fmla="*/ 427592 w 429557"/>
                <a:gd name="T1" fmla="*/ 542583 h 554060"/>
                <a:gd name="T2" fmla="*/ 14048 w 429557"/>
                <a:gd name="T3" fmla="*/ 11261 h 554060"/>
                <a:gd name="T4" fmla="*/ 429558 w 429557"/>
                <a:gd name="T5" fmla="*/ 165764 h 554060"/>
                <a:gd name="T6" fmla="*/ 429558 w 429557"/>
                <a:gd name="T7" fmla="*/ 158213 h 554060"/>
                <a:gd name="T8" fmla="*/ 4821 w 429557"/>
                <a:gd name="T9" fmla="*/ 236 h 554060"/>
                <a:gd name="T10" fmla="*/ 737 w 429557"/>
                <a:gd name="T11" fmla="*/ 1445 h 554060"/>
                <a:gd name="T12" fmla="*/ 737 w 429557"/>
                <a:gd name="T13" fmla="*/ 5824 h 554060"/>
                <a:gd name="T14" fmla="*/ 427441 w 429557"/>
                <a:gd name="T15" fmla="*/ 554061 h 5540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9557" h="554060">
                  <a:moveTo>
                    <a:pt x="427592" y="542583"/>
                  </a:moveTo>
                  <a:lnTo>
                    <a:pt x="14048" y="11261"/>
                  </a:lnTo>
                  <a:lnTo>
                    <a:pt x="429558" y="165764"/>
                  </a:lnTo>
                  <a:lnTo>
                    <a:pt x="429558" y="158213"/>
                  </a:lnTo>
                  <a:lnTo>
                    <a:pt x="4821" y="236"/>
                  </a:lnTo>
                  <a:cubicBezTo>
                    <a:pt x="3339" y="-338"/>
                    <a:pt x="1660" y="161"/>
                    <a:pt x="737" y="1445"/>
                  </a:cubicBezTo>
                  <a:cubicBezTo>
                    <a:pt x="-246" y="2743"/>
                    <a:pt x="-246" y="4525"/>
                    <a:pt x="737" y="5824"/>
                  </a:cubicBezTo>
                  <a:lnTo>
                    <a:pt x="427441" y="554061"/>
                  </a:lnTo>
                  <a:lnTo>
                    <a:pt x="427592" y="54258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2" name="Freeform 94">
              <a:extLst>
                <a:ext uri="{FF2B5EF4-FFF2-40B4-BE49-F238E27FC236}">
                  <a16:creationId xmlns:a16="http://schemas.microsoft.com/office/drawing/2014/main" id="{BC36D172-E7D9-A49D-9387-CB847DE15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701" y="257110"/>
              <a:ext cx="74117" cy="74004"/>
            </a:xfrm>
            <a:custGeom>
              <a:avLst/>
              <a:gdLst>
                <a:gd name="T0" fmla="*/ 37210 w 74117"/>
                <a:gd name="T1" fmla="*/ 0 h 74004"/>
                <a:gd name="T2" fmla="*/ 0 w 74117"/>
                <a:gd name="T3" fmla="*/ 36851 h 74004"/>
                <a:gd name="T4" fmla="*/ 36908 w 74117"/>
                <a:gd name="T5" fmla="*/ 74004 h 74004"/>
                <a:gd name="T6" fmla="*/ 74117 w 74117"/>
                <a:gd name="T7" fmla="*/ 37154 h 74004"/>
                <a:gd name="T8" fmla="*/ 37210 w 74117"/>
                <a:gd name="T9" fmla="*/ 0 h 74004"/>
                <a:gd name="T10" fmla="*/ 37210 w 74117"/>
                <a:gd name="T11" fmla="*/ 0 h 740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117" h="74004">
                  <a:moveTo>
                    <a:pt x="37210" y="0"/>
                  </a:moveTo>
                  <a:cubicBezTo>
                    <a:pt x="16745" y="-83"/>
                    <a:pt x="91" y="16416"/>
                    <a:pt x="0" y="36851"/>
                  </a:cubicBezTo>
                  <a:cubicBezTo>
                    <a:pt x="-75" y="57287"/>
                    <a:pt x="16442" y="73921"/>
                    <a:pt x="36908" y="74004"/>
                  </a:cubicBezTo>
                  <a:cubicBezTo>
                    <a:pt x="57373" y="74087"/>
                    <a:pt x="74026" y="57589"/>
                    <a:pt x="74117" y="37154"/>
                  </a:cubicBezTo>
                  <a:cubicBezTo>
                    <a:pt x="74208" y="16718"/>
                    <a:pt x="57675" y="84"/>
                    <a:pt x="37210" y="0"/>
                  </a:cubicBezTo>
                  <a:cubicBezTo>
                    <a:pt x="37210" y="0"/>
                    <a:pt x="37210" y="0"/>
                    <a:pt x="3721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3" name="Freeform 95">
              <a:extLst>
                <a:ext uri="{FF2B5EF4-FFF2-40B4-BE49-F238E27FC236}">
                  <a16:creationId xmlns:a16="http://schemas.microsoft.com/office/drawing/2014/main" id="{9C1BCFD1-2BFA-D930-B4B9-1DFB49505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1178" y="242911"/>
              <a:ext cx="102556" cy="102397"/>
            </a:xfrm>
            <a:custGeom>
              <a:avLst/>
              <a:gdLst>
                <a:gd name="T0" fmla="*/ 51733 w 102556"/>
                <a:gd name="T1" fmla="*/ 14199 h 102397"/>
                <a:gd name="T2" fmla="*/ 89396 w 102556"/>
                <a:gd name="T3" fmla="*/ 50593 h 102397"/>
                <a:gd name="T4" fmla="*/ 52943 w 102556"/>
                <a:gd name="T5" fmla="*/ 88193 h 102397"/>
                <a:gd name="T6" fmla="*/ 15279 w 102556"/>
                <a:gd name="T7" fmla="*/ 51799 h 102397"/>
                <a:gd name="T8" fmla="*/ 15279 w 102556"/>
                <a:gd name="T9" fmla="*/ 50899 h 102397"/>
                <a:gd name="T10" fmla="*/ 51733 w 102556"/>
                <a:gd name="T11" fmla="*/ 14199 h 102397"/>
                <a:gd name="T12" fmla="*/ 51733 w 102556"/>
                <a:gd name="T13" fmla="*/ 2 h 102397"/>
                <a:gd name="T14" fmla="*/ 2 w 102556"/>
                <a:gd name="T15" fmla="*/ 50746 h 102397"/>
                <a:gd name="T16" fmla="*/ 50825 w 102556"/>
                <a:gd name="T17" fmla="*/ 102396 h 102397"/>
                <a:gd name="T18" fmla="*/ 102556 w 102556"/>
                <a:gd name="T19" fmla="*/ 51652 h 102397"/>
                <a:gd name="T20" fmla="*/ 102556 w 102556"/>
                <a:gd name="T21" fmla="*/ 51352 h 102397"/>
                <a:gd name="T22" fmla="*/ 51884 w 102556"/>
                <a:gd name="T23" fmla="*/ 2 h 1023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556" h="102397">
                  <a:moveTo>
                    <a:pt x="51733" y="14199"/>
                  </a:moveTo>
                  <a:cubicBezTo>
                    <a:pt x="72198" y="13866"/>
                    <a:pt x="89064" y="30160"/>
                    <a:pt x="89396" y="50593"/>
                  </a:cubicBezTo>
                  <a:cubicBezTo>
                    <a:pt x="89729" y="71026"/>
                    <a:pt x="73408" y="87860"/>
                    <a:pt x="52943" y="88193"/>
                  </a:cubicBezTo>
                  <a:cubicBezTo>
                    <a:pt x="32477" y="88526"/>
                    <a:pt x="15612" y="72232"/>
                    <a:pt x="15279" y="51799"/>
                  </a:cubicBezTo>
                  <a:cubicBezTo>
                    <a:pt x="15279" y="51499"/>
                    <a:pt x="15279" y="51199"/>
                    <a:pt x="15279" y="50899"/>
                  </a:cubicBezTo>
                  <a:cubicBezTo>
                    <a:pt x="15521" y="30848"/>
                    <a:pt x="31661" y="14605"/>
                    <a:pt x="51733" y="14199"/>
                  </a:cubicBezTo>
                  <a:moveTo>
                    <a:pt x="51733" y="2"/>
                  </a:moveTo>
                  <a:cubicBezTo>
                    <a:pt x="23417" y="-248"/>
                    <a:pt x="259" y="22471"/>
                    <a:pt x="2" y="50746"/>
                  </a:cubicBezTo>
                  <a:cubicBezTo>
                    <a:pt x="-240" y="79021"/>
                    <a:pt x="22509" y="102146"/>
                    <a:pt x="50825" y="102396"/>
                  </a:cubicBezTo>
                  <a:cubicBezTo>
                    <a:pt x="79141" y="102646"/>
                    <a:pt x="102299" y="79927"/>
                    <a:pt x="102556" y="51652"/>
                  </a:cubicBezTo>
                  <a:cubicBezTo>
                    <a:pt x="102556" y="51552"/>
                    <a:pt x="102556" y="51452"/>
                    <a:pt x="102556" y="51352"/>
                  </a:cubicBezTo>
                  <a:cubicBezTo>
                    <a:pt x="102647" y="23251"/>
                    <a:pt x="80034" y="333"/>
                    <a:pt x="51884" y="2"/>
                  </a:cubicBezTo>
                  <a:lnTo>
                    <a:pt x="51733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4" name="Freeform 96">
              <a:extLst>
                <a:ext uri="{FF2B5EF4-FFF2-40B4-BE49-F238E27FC236}">
                  <a16:creationId xmlns:a16="http://schemas.microsoft.com/office/drawing/2014/main" id="{6D05A030-079B-3FFC-A929-F8478085C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964" y="6291034"/>
              <a:ext cx="42911" cy="45308"/>
            </a:xfrm>
            <a:custGeom>
              <a:avLst/>
              <a:gdLst>
                <a:gd name="T0" fmla="*/ 20218 w 42911"/>
                <a:gd name="T1" fmla="*/ 0 h 45308"/>
                <a:gd name="T2" fmla="*/ 153 w 42911"/>
                <a:gd name="T3" fmla="*/ 25267 h 45308"/>
                <a:gd name="T4" fmla="*/ 20218 w 42911"/>
                <a:gd name="T5" fmla="*/ 45309 h 45308"/>
                <a:gd name="T6" fmla="*/ 42907 w 42911"/>
                <a:gd name="T7" fmla="*/ 23259 h 45308"/>
                <a:gd name="T8" fmla="*/ 20525 w 42911"/>
                <a:gd name="T9" fmla="*/ 0 h 45308"/>
                <a:gd name="T10" fmla="*/ 20218 w 42911"/>
                <a:gd name="T11" fmla="*/ 0 h 45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911" h="45308">
                  <a:moveTo>
                    <a:pt x="20218" y="0"/>
                  </a:moveTo>
                  <a:cubicBezTo>
                    <a:pt x="7688" y="1450"/>
                    <a:pt x="-1296" y="12762"/>
                    <a:pt x="153" y="25267"/>
                  </a:cubicBezTo>
                  <a:cubicBezTo>
                    <a:pt x="1373" y="35794"/>
                    <a:pt x="9683" y="44086"/>
                    <a:pt x="20218" y="45309"/>
                  </a:cubicBezTo>
                  <a:cubicBezTo>
                    <a:pt x="32452" y="45158"/>
                    <a:pt x="42424" y="35462"/>
                    <a:pt x="42907" y="23259"/>
                  </a:cubicBezTo>
                  <a:cubicBezTo>
                    <a:pt x="43158" y="10663"/>
                    <a:pt x="33137" y="257"/>
                    <a:pt x="20525" y="0"/>
                  </a:cubicBezTo>
                  <a:cubicBezTo>
                    <a:pt x="20424" y="0"/>
                    <a:pt x="20321" y="0"/>
                    <a:pt x="2021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5" name="Freeform 97">
              <a:extLst>
                <a:ext uri="{FF2B5EF4-FFF2-40B4-BE49-F238E27FC236}">
                  <a16:creationId xmlns:a16="http://schemas.microsoft.com/office/drawing/2014/main" id="{38CA5BE7-5000-45C5-FC59-3DBDA0723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974" y="6276986"/>
              <a:ext cx="74115" cy="74009"/>
            </a:xfrm>
            <a:custGeom>
              <a:avLst/>
              <a:gdLst>
                <a:gd name="T0" fmla="*/ 37208 w 74115"/>
                <a:gd name="T1" fmla="*/ 14049 h 74009"/>
                <a:gd name="T2" fmla="*/ 59897 w 74115"/>
                <a:gd name="T3" fmla="*/ 36854 h 74009"/>
                <a:gd name="T4" fmla="*/ 39833 w 74115"/>
                <a:gd name="T5" fmla="*/ 62121 h 74009"/>
                <a:gd name="T6" fmla="*/ 14519 w 74115"/>
                <a:gd name="T7" fmla="*/ 42095 h 74009"/>
                <a:gd name="T8" fmla="*/ 14519 w 74115"/>
                <a:gd name="T9" fmla="*/ 36854 h 74009"/>
                <a:gd name="T10" fmla="*/ 37207 w 74115"/>
                <a:gd name="T11" fmla="*/ 14200 h 74009"/>
                <a:gd name="T12" fmla="*/ 37511 w 74115"/>
                <a:gd name="T13" fmla="*/ 14200 h 74009"/>
                <a:gd name="T14" fmla="*/ 37511 w 74115"/>
                <a:gd name="T15" fmla="*/ 3 h 74009"/>
                <a:gd name="T16" fmla="*/ 3 w 74115"/>
                <a:gd name="T17" fmla="*/ 36552 h 74009"/>
                <a:gd name="T18" fmla="*/ 36606 w 74115"/>
                <a:gd name="T19" fmla="*/ 74007 h 74009"/>
                <a:gd name="T20" fmla="*/ 74114 w 74115"/>
                <a:gd name="T21" fmla="*/ 37458 h 74009"/>
                <a:gd name="T22" fmla="*/ 74115 w 74115"/>
                <a:gd name="T23" fmla="*/ 37307 h 74009"/>
                <a:gd name="T24" fmla="*/ 37208 w 74115"/>
                <a:gd name="T25" fmla="*/ 154 h 74009"/>
                <a:gd name="T26" fmla="*/ 37208 w 74115"/>
                <a:gd name="T27" fmla="*/ 154 h 740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115" h="74009">
                  <a:moveTo>
                    <a:pt x="37208" y="14049"/>
                  </a:moveTo>
                  <a:cubicBezTo>
                    <a:pt x="49763" y="14124"/>
                    <a:pt x="59897" y="24319"/>
                    <a:pt x="59897" y="36854"/>
                  </a:cubicBezTo>
                  <a:cubicBezTo>
                    <a:pt x="61346" y="49359"/>
                    <a:pt x="52363" y="60687"/>
                    <a:pt x="39833" y="62121"/>
                  </a:cubicBezTo>
                  <a:cubicBezTo>
                    <a:pt x="27302" y="63571"/>
                    <a:pt x="15968" y="54600"/>
                    <a:pt x="14519" y="42095"/>
                  </a:cubicBezTo>
                  <a:cubicBezTo>
                    <a:pt x="14318" y="40358"/>
                    <a:pt x="14318" y="38591"/>
                    <a:pt x="14519" y="36854"/>
                  </a:cubicBezTo>
                  <a:cubicBezTo>
                    <a:pt x="14518" y="24349"/>
                    <a:pt x="24675" y="14200"/>
                    <a:pt x="37207" y="14200"/>
                  </a:cubicBezTo>
                  <a:cubicBezTo>
                    <a:pt x="37308" y="14200"/>
                    <a:pt x="37409" y="14200"/>
                    <a:pt x="37511" y="14200"/>
                  </a:cubicBezTo>
                  <a:moveTo>
                    <a:pt x="37511" y="3"/>
                  </a:moveTo>
                  <a:cubicBezTo>
                    <a:pt x="17045" y="-254"/>
                    <a:pt x="252" y="16118"/>
                    <a:pt x="3" y="36552"/>
                  </a:cubicBezTo>
                  <a:cubicBezTo>
                    <a:pt x="-248" y="56987"/>
                    <a:pt x="16141" y="73751"/>
                    <a:pt x="36606" y="74007"/>
                  </a:cubicBezTo>
                  <a:cubicBezTo>
                    <a:pt x="57072" y="74249"/>
                    <a:pt x="73864" y="57893"/>
                    <a:pt x="74114" y="37458"/>
                  </a:cubicBezTo>
                  <a:cubicBezTo>
                    <a:pt x="74114" y="37413"/>
                    <a:pt x="74115" y="37352"/>
                    <a:pt x="74115" y="37307"/>
                  </a:cubicBezTo>
                  <a:cubicBezTo>
                    <a:pt x="74199" y="16873"/>
                    <a:pt x="57675" y="244"/>
                    <a:pt x="37208" y="154"/>
                  </a:cubicBezTo>
                  <a:cubicBezTo>
                    <a:pt x="37208" y="154"/>
                    <a:pt x="37208" y="154"/>
                    <a:pt x="37208" y="154"/>
                  </a:cubicBezTo>
                  <a:lnTo>
                    <a:pt x="37511" y="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6" name="Freeform 98">
              <a:extLst>
                <a:ext uri="{FF2B5EF4-FFF2-40B4-BE49-F238E27FC236}">
                  <a16:creationId xmlns:a16="http://schemas.microsoft.com/office/drawing/2014/main" id="{0014696C-3384-C477-B906-C7BAAE650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484" y="6554882"/>
              <a:ext cx="63226" cy="63130"/>
            </a:xfrm>
            <a:custGeom>
              <a:avLst/>
              <a:gdLst>
                <a:gd name="T0" fmla="*/ 31763 w 63226"/>
                <a:gd name="T1" fmla="*/ 0 h 63130"/>
                <a:gd name="T2" fmla="*/ 0 w 63226"/>
                <a:gd name="T3" fmla="*/ 31415 h 63130"/>
                <a:gd name="T4" fmla="*/ 31464 w 63226"/>
                <a:gd name="T5" fmla="*/ 63130 h 63130"/>
                <a:gd name="T6" fmla="*/ 63227 w 63226"/>
                <a:gd name="T7" fmla="*/ 31717 h 63130"/>
                <a:gd name="T8" fmla="*/ 63225 w 63226"/>
                <a:gd name="T9" fmla="*/ 31263 h 63130"/>
                <a:gd name="T10" fmla="*/ 31763 w 63226"/>
                <a:gd name="T11" fmla="*/ 0 h 63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26" h="63130">
                  <a:moveTo>
                    <a:pt x="31763" y="0"/>
                  </a:moveTo>
                  <a:cubicBezTo>
                    <a:pt x="14303" y="-75"/>
                    <a:pt x="84" y="13986"/>
                    <a:pt x="0" y="31415"/>
                  </a:cubicBezTo>
                  <a:cubicBezTo>
                    <a:pt x="-83" y="48843"/>
                    <a:pt x="14004" y="63040"/>
                    <a:pt x="31464" y="63130"/>
                  </a:cubicBezTo>
                  <a:cubicBezTo>
                    <a:pt x="48924" y="63206"/>
                    <a:pt x="63144" y="49145"/>
                    <a:pt x="63227" y="31717"/>
                  </a:cubicBezTo>
                  <a:cubicBezTo>
                    <a:pt x="63227" y="31565"/>
                    <a:pt x="63227" y="31415"/>
                    <a:pt x="63225" y="31263"/>
                  </a:cubicBezTo>
                  <a:cubicBezTo>
                    <a:pt x="63061" y="14001"/>
                    <a:pt x="49046" y="76"/>
                    <a:pt x="3176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7" name="Freeform 99">
              <a:extLst>
                <a:ext uri="{FF2B5EF4-FFF2-40B4-BE49-F238E27FC236}">
                  <a16:creationId xmlns:a16="http://schemas.microsoft.com/office/drawing/2014/main" id="{BFB972E7-4570-8604-3A3B-A8D410596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875" y="6540686"/>
              <a:ext cx="90756" cy="90617"/>
            </a:xfrm>
            <a:custGeom>
              <a:avLst/>
              <a:gdLst>
                <a:gd name="T0" fmla="*/ 45372 w 90756"/>
                <a:gd name="T1" fmla="*/ 14197 h 90617"/>
                <a:gd name="T2" fmla="*/ 76985 w 90756"/>
                <a:gd name="T3" fmla="*/ 45762 h 90617"/>
                <a:gd name="T4" fmla="*/ 45372 w 90756"/>
                <a:gd name="T5" fmla="*/ 77327 h 90617"/>
                <a:gd name="T6" fmla="*/ 13759 w 90756"/>
                <a:gd name="T7" fmla="*/ 45762 h 90617"/>
                <a:gd name="T8" fmla="*/ 45372 w 90756"/>
                <a:gd name="T9" fmla="*/ 14197 h 90617"/>
                <a:gd name="T10" fmla="*/ 45372 w 90756"/>
                <a:gd name="T11" fmla="*/ 0 h 90617"/>
                <a:gd name="T12" fmla="*/ 0 w 90756"/>
                <a:gd name="T13" fmla="*/ 45309 h 90617"/>
                <a:gd name="T14" fmla="*/ 45384 w 90756"/>
                <a:gd name="T15" fmla="*/ 90618 h 90617"/>
                <a:gd name="T16" fmla="*/ 90750 w 90756"/>
                <a:gd name="T17" fmla="*/ 46064 h 90617"/>
                <a:gd name="T18" fmla="*/ 46134 w 90756"/>
                <a:gd name="T19" fmla="*/ 0 h 90617"/>
                <a:gd name="T20" fmla="*/ 45372 w 90756"/>
                <a:gd name="T21" fmla="*/ 0 h 906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756" h="90617">
                  <a:moveTo>
                    <a:pt x="45372" y="14197"/>
                  </a:moveTo>
                  <a:cubicBezTo>
                    <a:pt x="62832" y="14197"/>
                    <a:pt x="76985" y="28333"/>
                    <a:pt x="76985" y="45762"/>
                  </a:cubicBezTo>
                  <a:cubicBezTo>
                    <a:pt x="76985" y="63191"/>
                    <a:pt x="62832" y="77327"/>
                    <a:pt x="45372" y="77327"/>
                  </a:cubicBezTo>
                  <a:cubicBezTo>
                    <a:pt x="27912" y="77327"/>
                    <a:pt x="13759" y="63191"/>
                    <a:pt x="13759" y="45762"/>
                  </a:cubicBezTo>
                  <a:cubicBezTo>
                    <a:pt x="13759" y="28333"/>
                    <a:pt x="27912" y="14197"/>
                    <a:pt x="45372" y="14197"/>
                  </a:cubicBezTo>
                  <a:moveTo>
                    <a:pt x="45372" y="0"/>
                  </a:moveTo>
                  <a:cubicBezTo>
                    <a:pt x="20310" y="0"/>
                    <a:pt x="-3" y="20299"/>
                    <a:pt x="0" y="45309"/>
                  </a:cubicBezTo>
                  <a:cubicBezTo>
                    <a:pt x="3" y="70335"/>
                    <a:pt x="20323" y="90618"/>
                    <a:pt x="45384" y="90618"/>
                  </a:cubicBezTo>
                  <a:cubicBezTo>
                    <a:pt x="70148" y="90618"/>
                    <a:pt x="90337" y="70788"/>
                    <a:pt x="90750" y="46064"/>
                  </a:cubicBezTo>
                  <a:cubicBezTo>
                    <a:pt x="91167" y="21038"/>
                    <a:pt x="71192" y="423"/>
                    <a:pt x="46134" y="0"/>
                  </a:cubicBezTo>
                  <a:cubicBezTo>
                    <a:pt x="45880" y="0"/>
                    <a:pt x="45626" y="0"/>
                    <a:pt x="453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8" name="Freeform 100">
              <a:extLst>
                <a:ext uri="{FF2B5EF4-FFF2-40B4-BE49-F238E27FC236}">
                  <a16:creationId xmlns:a16="http://schemas.microsoft.com/office/drawing/2014/main" id="{23CAFF25-9488-5A70-02E6-FCBD18259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471" y="2812375"/>
              <a:ext cx="54757" cy="54673"/>
            </a:xfrm>
            <a:custGeom>
              <a:avLst/>
              <a:gdLst>
                <a:gd name="T0" fmla="*/ 27530 w 54757"/>
                <a:gd name="T1" fmla="*/ 1 h 54673"/>
                <a:gd name="T2" fmla="*/ 0 w 54757"/>
                <a:gd name="T3" fmla="*/ 27186 h 54673"/>
                <a:gd name="T4" fmla="*/ 27227 w 54757"/>
                <a:gd name="T5" fmla="*/ 54673 h 54673"/>
                <a:gd name="T6" fmla="*/ 54756 w 54757"/>
                <a:gd name="T7" fmla="*/ 27488 h 54673"/>
                <a:gd name="T8" fmla="*/ 27832 w 54757"/>
                <a:gd name="T9" fmla="*/ 1 h 54673"/>
                <a:gd name="T10" fmla="*/ 27530 w 54757"/>
                <a:gd name="T11" fmla="*/ 1 h 546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57" h="54673">
                  <a:moveTo>
                    <a:pt x="27530" y="1"/>
                  </a:moveTo>
                  <a:cubicBezTo>
                    <a:pt x="12404" y="-90"/>
                    <a:pt x="91" y="12083"/>
                    <a:pt x="0" y="27186"/>
                  </a:cubicBezTo>
                  <a:cubicBezTo>
                    <a:pt x="-75" y="42289"/>
                    <a:pt x="12101" y="54582"/>
                    <a:pt x="27227" y="54673"/>
                  </a:cubicBezTo>
                  <a:cubicBezTo>
                    <a:pt x="42353" y="54749"/>
                    <a:pt x="54666" y="42591"/>
                    <a:pt x="54756" y="27488"/>
                  </a:cubicBezTo>
                  <a:cubicBezTo>
                    <a:pt x="54923" y="12475"/>
                    <a:pt x="42868" y="167"/>
                    <a:pt x="27832" y="1"/>
                  </a:cubicBezTo>
                  <a:cubicBezTo>
                    <a:pt x="27726" y="1"/>
                    <a:pt x="27635" y="1"/>
                    <a:pt x="2753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59" name="Freeform 101">
              <a:extLst>
                <a:ext uri="{FF2B5EF4-FFF2-40B4-BE49-F238E27FC236}">
                  <a16:creationId xmlns:a16="http://schemas.microsoft.com/office/drawing/2014/main" id="{F8A13842-818A-A955-1EEF-7B50429CB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100" y="2798178"/>
              <a:ext cx="83194" cy="83068"/>
            </a:xfrm>
            <a:custGeom>
              <a:avLst/>
              <a:gdLst>
                <a:gd name="T0" fmla="*/ 41900 w 83194"/>
                <a:gd name="T1" fmla="*/ 14198 h 83068"/>
                <a:gd name="T2" fmla="*/ 69127 w 83194"/>
                <a:gd name="T3" fmla="*/ 41685 h 83068"/>
                <a:gd name="T4" fmla="*/ 41597 w 83194"/>
                <a:gd name="T5" fmla="*/ 68870 h 83068"/>
                <a:gd name="T6" fmla="*/ 14371 w 83194"/>
                <a:gd name="T7" fmla="*/ 41383 h 83068"/>
                <a:gd name="T8" fmla="*/ 41597 w 83194"/>
                <a:gd name="T9" fmla="*/ 14198 h 83068"/>
                <a:gd name="T10" fmla="*/ 41900 w 83194"/>
                <a:gd name="T11" fmla="*/ 14198 h 83068"/>
                <a:gd name="T12" fmla="*/ 41900 w 83194"/>
                <a:gd name="T13" fmla="*/ 1 h 83068"/>
                <a:gd name="T14" fmla="*/ 1 w 83194"/>
                <a:gd name="T15" fmla="*/ 41232 h 83068"/>
                <a:gd name="T16" fmla="*/ 41295 w 83194"/>
                <a:gd name="T17" fmla="*/ 83067 h 83068"/>
                <a:gd name="T18" fmla="*/ 83194 w 83194"/>
                <a:gd name="T19" fmla="*/ 41836 h 83068"/>
                <a:gd name="T20" fmla="*/ 41900 w 83194"/>
                <a:gd name="T21" fmla="*/ 1 h 830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194" h="83068">
                  <a:moveTo>
                    <a:pt x="41900" y="14198"/>
                  </a:moveTo>
                  <a:cubicBezTo>
                    <a:pt x="57026" y="14288"/>
                    <a:pt x="69203" y="26582"/>
                    <a:pt x="69127" y="41685"/>
                  </a:cubicBezTo>
                  <a:cubicBezTo>
                    <a:pt x="69036" y="56788"/>
                    <a:pt x="56723" y="68946"/>
                    <a:pt x="41597" y="68870"/>
                  </a:cubicBezTo>
                  <a:cubicBezTo>
                    <a:pt x="26472" y="68780"/>
                    <a:pt x="14295" y="56486"/>
                    <a:pt x="14371" y="41383"/>
                  </a:cubicBezTo>
                  <a:cubicBezTo>
                    <a:pt x="14371" y="26371"/>
                    <a:pt x="26562" y="14198"/>
                    <a:pt x="41597" y="14198"/>
                  </a:cubicBezTo>
                  <a:cubicBezTo>
                    <a:pt x="41704" y="14198"/>
                    <a:pt x="41794" y="14198"/>
                    <a:pt x="41900" y="14198"/>
                  </a:cubicBezTo>
                  <a:moveTo>
                    <a:pt x="41900" y="1"/>
                  </a:moveTo>
                  <a:cubicBezTo>
                    <a:pt x="18924" y="-165"/>
                    <a:pt x="168" y="18291"/>
                    <a:pt x="1" y="41232"/>
                  </a:cubicBezTo>
                  <a:cubicBezTo>
                    <a:pt x="-165" y="64173"/>
                    <a:pt x="18319" y="82901"/>
                    <a:pt x="41295" y="83067"/>
                  </a:cubicBezTo>
                  <a:cubicBezTo>
                    <a:pt x="64272" y="83233"/>
                    <a:pt x="83028" y="64778"/>
                    <a:pt x="83194" y="41836"/>
                  </a:cubicBezTo>
                  <a:cubicBezTo>
                    <a:pt x="83285" y="18925"/>
                    <a:pt x="64831" y="243"/>
                    <a:pt x="41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0" name="Freeform 102">
              <a:extLst>
                <a:ext uri="{FF2B5EF4-FFF2-40B4-BE49-F238E27FC236}">
                  <a16:creationId xmlns:a16="http://schemas.microsoft.com/office/drawing/2014/main" id="{FE46131F-65D2-B97D-A9CD-F4769625D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5458" y="3486118"/>
              <a:ext cx="94083" cy="93940"/>
            </a:xfrm>
            <a:custGeom>
              <a:avLst/>
              <a:gdLst>
                <a:gd name="T0" fmla="*/ 94084 w 94083"/>
                <a:gd name="T1" fmla="*/ 46970 h 93940"/>
                <a:gd name="T2" fmla="*/ 47042 w 94083"/>
                <a:gd name="T3" fmla="*/ 93940 h 93940"/>
                <a:gd name="T4" fmla="*/ 1 w 94083"/>
                <a:gd name="T5" fmla="*/ 46970 h 93940"/>
                <a:gd name="T6" fmla="*/ 47042 w 94083"/>
                <a:gd name="T7" fmla="*/ 0 h 93940"/>
                <a:gd name="T8" fmla="*/ 94084 w 94083"/>
                <a:gd name="T9" fmla="*/ 46970 h 93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083" h="93940">
                  <a:moveTo>
                    <a:pt x="94084" y="46970"/>
                  </a:moveTo>
                  <a:cubicBezTo>
                    <a:pt x="94084" y="72911"/>
                    <a:pt x="73022" y="93940"/>
                    <a:pt x="47042" y="93940"/>
                  </a:cubicBezTo>
                  <a:cubicBezTo>
                    <a:pt x="21062" y="93940"/>
                    <a:pt x="1" y="72911"/>
                    <a:pt x="1" y="46970"/>
                  </a:cubicBezTo>
                  <a:cubicBezTo>
                    <a:pt x="1" y="21029"/>
                    <a:pt x="21062" y="0"/>
                    <a:pt x="47042" y="0"/>
                  </a:cubicBezTo>
                  <a:cubicBezTo>
                    <a:pt x="73022" y="0"/>
                    <a:pt x="94084" y="21029"/>
                    <a:pt x="94084" y="4697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1" name="Freeform 103">
              <a:extLst>
                <a:ext uri="{FF2B5EF4-FFF2-40B4-BE49-F238E27FC236}">
                  <a16:creationId xmlns:a16="http://schemas.microsoft.com/office/drawing/2014/main" id="{8F20B522-E823-8954-B381-1718D1BFE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0630" y="3471916"/>
              <a:ext cx="122525" cy="122328"/>
            </a:xfrm>
            <a:custGeom>
              <a:avLst/>
              <a:gdLst>
                <a:gd name="T0" fmla="*/ 62021 w 122525"/>
                <a:gd name="T1" fmla="*/ 14202 h 122328"/>
                <a:gd name="T2" fmla="*/ 108912 w 122525"/>
                <a:gd name="T3" fmla="*/ 61323 h 122328"/>
                <a:gd name="T4" fmla="*/ 61718 w 122525"/>
                <a:gd name="T5" fmla="*/ 108142 h 122328"/>
                <a:gd name="T6" fmla="*/ 14828 w 122525"/>
                <a:gd name="T7" fmla="*/ 61021 h 122328"/>
                <a:gd name="T8" fmla="*/ 14828 w 122525"/>
                <a:gd name="T9" fmla="*/ 60870 h 122328"/>
                <a:gd name="T10" fmla="*/ 62021 w 122525"/>
                <a:gd name="T11" fmla="*/ 14202 h 122328"/>
                <a:gd name="T12" fmla="*/ 62021 w 122525"/>
                <a:gd name="T13" fmla="*/ 5 h 122328"/>
                <a:gd name="T14" fmla="*/ 5 w 122525"/>
                <a:gd name="T15" fmla="*/ 60417 h 122328"/>
                <a:gd name="T16" fmla="*/ 60508 w 122525"/>
                <a:gd name="T17" fmla="*/ 122324 h 122328"/>
                <a:gd name="T18" fmla="*/ 122525 w 122525"/>
                <a:gd name="T19" fmla="*/ 61927 h 122328"/>
                <a:gd name="T20" fmla="*/ 122525 w 122525"/>
                <a:gd name="T21" fmla="*/ 61474 h 122328"/>
                <a:gd name="T22" fmla="*/ 62021 w 122525"/>
                <a:gd name="T23" fmla="*/ 5 h 122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525" h="122328">
                  <a:moveTo>
                    <a:pt x="62021" y="14202"/>
                  </a:moveTo>
                  <a:cubicBezTo>
                    <a:pt x="88007" y="14292"/>
                    <a:pt x="108987" y="35376"/>
                    <a:pt x="108912" y="61323"/>
                  </a:cubicBezTo>
                  <a:cubicBezTo>
                    <a:pt x="108821" y="87270"/>
                    <a:pt x="87690" y="108233"/>
                    <a:pt x="61718" y="108142"/>
                  </a:cubicBezTo>
                  <a:cubicBezTo>
                    <a:pt x="35732" y="108051"/>
                    <a:pt x="14737" y="86968"/>
                    <a:pt x="14828" y="61021"/>
                  </a:cubicBezTo>
                  <a:cubicBezTo>
                    <a:pt x="14828" y="60975"/>
                    <a:pt x="14828" y="60915"/>
                    <a:pt x="14828" y="60870"/>
                  </a:cubicBezTo>
                  <a:cubicBezTo>
                    <a:pt x="14994" y="34983"/>
                    <a:pt x="36095" y="14111"/>
                    <a:pt x="62021" y="14202"/>
                  </a:cubicBezTo>
                  <a:moveTo>
                    <a:pt x="62021" y="5"/>
                  </a:moveTo>
                  <a:cubicBezTo>
                    <a:pt x="28184" y="-418"/>
                    <a:pt x="428" y="26631"/>
                    <a:pt x="5" y="60417"/>
                  </a:cubicBezTo>
                  <a:cubicBezTo>
                    <a:pt x="-404" y="94187"/>
                    <a:pt x="26687" y="121916"/>
                    <a:pt x="60508" y="122324"/>
                  </a:cubicBezTo>
                  <a:cubicBezTo>
                    <a:pt x="94345" y="122746"/>
                    <a:pt x="122101" y="95697"/>
                    <a:pt x="122525" y="61927"/>
                  </a:cubicBezTo>
                  <a:cubicBezTo>
                    <a:pt x="122525" y="61776"/>
                    <a:pt x="122525" y="61625"/>
                    <a:pt x="122525" y="61474"/>
                  </a:cubicBezTo>
                  <a:cubicBezTo>
                    <a:pt x="122615" y="27900"/>
                    <a:pt x="95646" y="503"/>
                    <a:pt x="6202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2" name="Freeform 104">
              <a:extLst>
                <a:ext uri="{FF2B5EF4-FFF2-40B4-BE49-F238E27FC236}">
                  <a16:creationId xmlns:a16="http://schemas.microsoft.com/office/drawing/2014/main" id="{4B75DA24-9C31-1576-DE0E-34CF1701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61" y="3235258"/>
              <a:ext cx="40237" cy="40324"/>
            </a:xfrm>
            <a:custGeom>
              <a:avLst/>
              <a:gdLst>
                <a:gd name="T0" fmla="*/ 40237 w 40237"/>
                <a:gd name="T1" fmla="*/ 20087 h 40324"/>
                <a:gd name="T2" fmla="*/ 20120 w 40237"/>
                <a:gd name="T3" fmla="*/ 0 h 40324"/>
                <a:gd name="T4" fmla="*/ 2 w 40237"/>
                <a:gd name="T5" fmla="*/ 20087 h 40324"/>
                <a:gd name="T6" fmla="*/ 19666 w 40237"/>
                <a:gd name="T7" fmla="*/ 40325 h 40324"/>
                <a:gd name="T8" fmla="*/ 19969 w 40237"/>
                <a:gd name="T9" fmla="*/ 40325 h 40324"/>
                <a:gd name="T10" fmla="*/ 40237 w 40237"/>
                <a:gd name="T11" fmla="*/ 20087 h 40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37" h="40324">
                  <a:moveTo>
                    <a:pt x="40237" y="20087"/>
                  </a:moveTo>
                  <a:cubicBezTo>
                    <a:pt x="40237" y="8986"/>
                    <a:pt x="31237" y="0"/>
                    <a:pt x="20120" y="0"/>
                  </a:cubicBezTo>
                  <a:cubicBezTo>
                    <a:pt x="9002" y="0"/>
                    <a:pt x="2" y="8986"/>
                    <a:pt x="2" y="20087"/>
                  </a:cubicBezTo>
                  <a:cubicBezTo>
                    <a:pt x="-164" y="31097"/>
                    <a:pt x="8639" y="40159"/>
                    <a:pt x="19666" y="40325"/>
                  </a:cubicBezTo>
                  <a:cubicBezTo>
                    <a:pt x="19772" y="40325"/>
                    <a:pt x="19863" y="40325"/>
                    <a:pt x="19969" y="40325"/>
                  </a:cubicBezTo>
                  <a:cubicBezTo>
                    <a:pt x="31162" y="40325"/>
                    <a:pt x="40237" y="31263"/>
                    <a:pt x="40237" y="20087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3" name="Freeform 105">
              <a:extLst>
                <a:ext uri="{FF2B5EF4-FFF2-40B4-BE49-F238E27FC236}">
                  <a16:creationId xmlns:a16="http://schemas.microsoft.com/office/drawing/2014/main" id="{7119D3EF-F567-756B-85CF-558D8C39A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1050" y="3220909"/>
              <a:ext cx="68672" cy="68568"/>
            </a:xfrm>
            <a:custGeom>
              <a:avLst/>
              <a:gdLst>
                <a:gd name="T0" fmla="*/ 34487 w 68672"/>
                <a:gd name="T1" fmla="*/ 14197 h 68568"/>
                <a:gd name="T2" fmla="*/ 54605 w 68672"/>
                <a:gd name="T3" fmla="*/ 34284 h 68568"/>
                <a:gd name="T4" fmla="*/ 34487 w 68672"/>
                <a:gd name="T5" fmla="*/ 54371 h 68568"/>
                <a:gd name="T6" fmla="*/ 14370 w 68672"/>
                <a:gd name="T7" fmla="*/ 34284 h 68568"/>
                <a:gd name="T8" fmla="*/ 34487 w 68672"/>
                <a:gd name="T9" fmla="*/ 14197 h 68568"/>
                <a:gd name="T10" fmla="*/ 34487 w 68672"/>
                <a:gd name="T11" fmla="*/ 0 h 68568"/>
                <a:gd name="T12" fmla="*/ 0 w 68672"/>
                <a:gd name="T13" fmla="*/ 34133 h 68568"/>
                <a:gd name="T14" fmla="*/ 34185 w 68672"/>
                <a:gd name="T15" fmla="*/ 68568 h 68568"/>
                <a:gd name="T16" fmla="*/ 68672 w 68672"/>
                <a:gd name="T17" fmla="*/ 34435 h 68568"/>
                <a:gd name="T18" fmla="*/ 34487 w 68672"/>
                <a:gd name="T19" fmla="*/ 0 h 68568"/>
                <a:gd name="T20" fmla="*/ 34487 w 68672"/>
                <a:gd name="T21" fmla="*/ 0 h 685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672" h="68568">
                  <a:moveTo>
                    <a:pt x="34487" y="14197"/>
                  </a:moveTo>
                  <a:cubicBezTo>
                    <a:pt x="45605" y="14197"/>
                    <a:pt x="54605" y="23183"/>
                    <a:pt x="54605" y="34284"/>
                  </a:cubicBezTo>
                  <a:cubicBezTo>
                    <a:pt x="54605" y="45385"/>
                    <a:pt x="45605" y="54371"/>
                    <a:pt x="34487" y="54371"/>
                  </a:cubicBezTo>
                  <a:cubicBezTo>
                    <a:pt x="23370" y="54371"/>
                    <a:pt x="14370" y="45385"/>
                    <a:pt x="14370" y="34284"/>
                  </a:cubicBezTo>
                  <a:cubicBezTo>
                    <a:pt x="14370" y="23183"/>
                    <a:pt x="23370" y="14197"/>
                    <a:pt x="34487" y="14197"/>
                  </a:cubicBezTo>
                  <a:moveTo>
                    <a:pt x="34487" y="0"/>
                  </a:moveTo>
                  <a:cubicBezTo>
                    <a:pt x="15520" y="-90"/>
                    <a:pt x="91" y="15194"/>
                    <a:pt x="0" y="34133"/>
                  </a:cubicBezTo>
                  <a:cubicBezTo>
                    <a:pt x="-75" y="53072"/>
                    <a:pt x="15217" y="68477"/>
                    <a:pt x="34185" y="68568"/>
                  </a:cubicBezTo>
                  <a:cubicBezTo>
                    <a:pt x="53153" y="68643"/>
                    <a:pt x="68581" y="53374"/>
                    <a:pt x="68672" y="34435"/>
                  </a:cubicBezTo>
                  <a:cubicBezTo>
                    <a:pt x="68763" y="15496"/>
                    <a:pt x="53455" y="91"/>
                    <a:pt x="34487" y="0"/>
                  </a:cubicBezTo>
                  <a:cubicBezTo>
                    <a:pt x="34487" y="0"/>
                    <a:pt x="34487" y="0"/>
                    <a:pt x="344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4" name="Freeform 106">
              <a:extLst>
                <a:ext uri="{FF2B5EF4-FFF2-40B4-BE49-F238E27FC236}">
                  <a16:creationId xmlns:a16="http://schemas.microsoft.com/office/drawing/2014/main" id="{64E6D877-04F6-36A1-EBF4-05FA1ACFF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4441" y="2716037"/>
              <a:ext cx="92871" cy="92726"/>
            </a:xfrm>
            <a:custGeom>
              <a:avLst/>
              <a:gdLst>
                <a:gd name="T0" fmla="*/ 45379 w 92871"/>
                <a:gd name="T1" fmla="*/ 92714 h 92726"/>
                <a:gd name="T2" fmla="*/ 92859 w 92871"/>
                <a:gd name="T3" fmla="*/ 47421 h 92726"/>
                <a:gd name="T4" fmla="*/ 47497 w 92871"/>
                <a:gd name="T5" fmla="*/ 13 h 92726"/>
                <a:gd name="T6" fmla="*/ 16 w 92871"/>
                <a:gd name="T7" fmla="*/ 45306 h 92726"/>
                <a:gd name="T8" fmla="*/ 1 w 92871"/>
                <a:gd name="T9" fmla="*/ 46197 h 92726"/>
                <a:gd name="T10" fmla="*/ 45379 w 92871"/>
                <a:gd name="T11" fmla="*/ 92714 h 927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71" h="92726">
                  <a:moveTo>
                    <a:pt x="45379" y="92714"/>
                  </a:moveTo>
                  <a:cubicBezTo>
                    <a:pt x="71017" y="93303"/>
                    <a:pt x="92285" y="73020"/>
                    <a:pt x="92859" y="47421"/>
                  </a:cubicBezTo>
                  <a:cubicBezTo>
                    <a:pt x="93449" y="21821"/>
                    <a:pt x="73135" y="586"/>
                    <a:pt x="47497" y="13"/>
                  </a:cubicBezTo>
                  <a:cubicBezTo>
                    <a:pt x="21858" y="-577"/>
                    <a:pt x="591" y="19707"/>
                    <a:pt x="16" y="45306"/>
                  </a:cubicBezTo>
                  <a:cubicBezTo>
                    <a:pt x="1" y="45608"/>
                    <a:pt x="1" y="45895"/>
                    <a:pt x="1" y="46197"/>
                  </a:cubicBezTo>
                  <a:cubicBezTo>
                    <a:pt x="-165" y="71495"/>
                    <a:pt x="20058" y="92216"/>
                    <a:pt x="45379" y="92714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5" name="Freeform 107">
              <a:extLst>
                <a:ext uri="{FF2B5EF4-FFF2-40B4-BE49-F238E27FC236}">
                  <a16:creationId xmlns:a16="http://schemas.microsoft.com/office/drawing/2014/main" id="{0B51A358-1968-8646-22D0-319BE6152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26" y="2702124"/>
              <a:ext cx="121007" cy="120823"/>
            </a:xfrm>
            <a:custGeom>
              <a:avLst/>
              <a:gdLst>
                <a:gd name="T0" fmla="*/ 60504 w 121007"/>
                <a:gd name="T1" fmla="*/ 14046 h 120823"/>
                <a:gd name="T2" fmla="*/ 106790 w 121007"/>
                <a:gd name="T3" fmla="*/ 60563 h 120823"/>
                <a:gd name="T4" fmla="*/ 60201 w 121007"/>
                <a:gd name="T5" fmla="*/ 106778 h 120823"/>
                <a:gd name="T6" fmla="*/ 13916 w 121007"/>
                <a:gd name="T7" fmla="*/ 60261 h 120823"/>
                <a:gd name="T8" fmla="*/ 13916 w 121007"/>
                <a:gd name="T9" fmla="*/ 60110 h 120823"/>
                <a:gd name="T10" fmla="*/ 60353 w 121007"/>
                <a:gd name="T11" fmla="*/ 14046 h 120823"/>
                <a:gd name="T12" fmla="*/ 60504 w 121007"/>
                <a:gd name="T13" fmla="*/ 14046 h 120823"/>
                <a:gd name="T14" fmla="*/ 60504 w 121007"/>
                <a:gd name="T15" fmla="*/ 0 h 120823"/>
                <a:gd name="T16" fmla="*/ 0 w 121007"/>
                <a:gd name="T17" fmla="*/ 60412 h 120823"/>
                <a:gd name="T18" fmla="*/ 60504 w 121007"/>
                <a:gd name="T19" fmla="*/ 120823 h 120823"/>
                <a:gd name="T20" fmla="*/ 121008 w 121007"/>
                <a:gd name="T21" fmla="*/ 60412 h 120823"/>
                <a:gd name="T22" fmla="*/ 60504 w 121007"/>
                <a:gd name="T23" fmla="*/ 0 h 1208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1007" h="120823">
                  <a:moveTo>
                    <a:pt x="60504" y="14046"/>
                  </a:moveTo>
                  <a:cubicBezTo>
                    <a:pt x="86142" y="14136"/>
                    <a:pt x="106865" y="34963"/>
                    <a:pt x="106790" y="60563"/>
                  </a:cubicBezTo>
                  <a:cubicBezTo>
                    <a:pt x="106699" y="86177"/>
                    <a:pt x="85840" y="106868"/>
                    <a:pt x="60201" y="106778"/>
                  </a:cubicBezTo>
                  <a:cubicBezTo>
                    <a:pt x="34548" y="106687"/>
                    <a:pt x="13825" y="85860"/>
                    <a:pt x="13916" y="60261"/>
                  </a:cubicBezTo>
                  <a:cubicBezTo>
                    <a:pt x="13916" y="60215"/>
                    <a:pt x="13916" y="60155"/>
                    <a:pt x="13916" y="60110"/>
                  </a:cubicBezTo>
                  <a:cubicBezTo>
                    <a:pt x="13992" y="34586"/>
                    <a:pt x="34790" y="13955"/>
                    <a:pt x="60353" y="14046"/>
                  </a:cubicBezTo>
                  <a:cubicBezTo>
                    <a:pt x="60398" y="14046"/>
                    <a:pt x="60459" y="14046"/>
                    <a:pt x="60504" y="14046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6" name="Freeform 108">
              <a:extLst>
                <a:ext uri="{FF2B5EF4-FFF2-40B4-BE49-F238E27FC236}">
                  <a16:creationId xmlns:a16="http://schemas.microsoft.com/office/drawing/2014/main" id="{DD7348DD-6B3A-B107-94C6-78A7D36AF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114" y="474592"/>
              <a:ext cx="58084" cy="57995"/>
            </a:xfrm>
            <a:custGeom>
              <a:avLst/>
              <a:gdLst>
                <a:gd name="T0" fmla="*/ 58084 w 58084"/>
                <a:gd name="T1" fmla="*/ 29149 h 57995"/>
                <a:gd name="T2" fmla="*/ 29193 w 58084"/>
                <a:gd name="T3" fmla="*/ 0 h 57995"/>
                <a:gd name="T4" fmla="*/ 0 w 58084"/>
                <a:gd name="T5" fmla="*/ 28847 h 57995"/>
                <a:gd name="T6" fmla="*/ 28891 w 58084"/>
                <a:gd name="T7" fmla="*/ 57996 h 57995"/>
                <a:gd name="T8" fmla="*/ 29042 w 58084"/>
                <a:gd name="T9" fmla="*/ 57996 h 57995"/>
                <a:gd name="T10" fmla="*/ 58084 w 58084"/>
                <a:gd name="T11" fmla="*/ 29149 h 579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084" h="57995">
                  <a:moveTo>
                    <a:pt x="58084" y="29149"/>
                  </a:moveTo>
                  <a:cubicBezTo>
                    <a:pt x="58175" y="13134"/>
                    <a:pt x="45227" y="83"/>
                    <a:pt x="29193" y="0"/>
                  </a:cubicBezTo>
                  <a:cubicBezTo>
                    <a:pt x="13160" y="-83"/>
                    <a:pt x="91" y="12832"/>
                    <a:pt x="0" y="28847"/>
                  </a:cubicBezTo>
                  <a:cubicBezTo>
                    <a:pt x="-75" y="44862"/>
                    <a:pt x="12857" y="57913"/>
                    <a:pt x="28891" y="57996"/>
                  </a:cubicBezTo>
                  <a:cubicBezTo>
                    <a:pt x="28936" y="57996"/>
                    <a:pt x="28997" y="57996"/>
                    <a:pt x="29042" y="57996"/>
                  </a:cubicBezTo>
                  <a:cubicBezTo>
                    <a:pt x="45030" y="57996"/>
                    <a:pt x="58008" y="45105"/>
                    <a:pt x="58084" y="2914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7" name="Freeform 109">
              <a:extLst>
                <a:ext uri="{FF2B5EF4-FFF2-40B4-BE49-F238E27FC236}">
                  <a16:creationId xmlns:a16="http://schemas.microsoft.com/office/drawing/2014/main" id="{1256C4E8-39BA-C684-B6C5-43C0A6F7A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5198" y="460547"/>
              <a:ext cx="86219" cy="86087"/>
            </a:xfrm>
            <a:custGeom>
              <a:avLst/>
              <a:gdLst>
                <a:gd name="T0" fmla="*/ 43261 w 86219"/>
                <a:gd name="T1" fmla="*/ 14197 h 86087"/>
                <a:gd name="T2" fmla="*/ 72151 w 86219"/>
                <a:gd name="T3" fmla="*/ 43347 h 86087"/>
                <a:gd name="T4" fmla="*/ 42958 w 86219"/>
                <a:gd name="T5" fmla="*/ 72191 h 86087"/>
                <a:gd name="T6" fmla="*/ 14068 w 86219"/>
                <a:gd name="T7" fmla="*/ 43042 h 86087"/>
                <a:gd name="T8" fmla="*/ 14068 w 86219"/>
                <a:gd name="T9" fmla="*/ 42893 h 86087"/>
                <a:gd name="T10" fmla="*/ 43261 w 86219"/>
                <a:gd name="T11" fmla="*/ 14197 h 86087"/>
                <a:gd name="T12" fmla="*/ 43261 w 86219"/>
                <a:gd name="T13" fmla="*/ 0 h 86087"/>
                <a:gd name="T14" fmla="*/ 0 w 86219"/>
                <a:gd name="T15" fmla="*/ 42894 h 86087"/>
                <a:gd name="T16" fmla="*/ 42958 w 86219"/>
                <a:gd name="T17" fmla="*/ 86087 h 86087"/>
                <a:gd name="T18" fmla="*/ 86218 w 86219"/>
                <a:gd name="T19" fmla="*/ 43346 h 86087"/>
                <a:gd name="T20" fmla="*/ 43412 w 86219"/>
                <a:gd name="T21" fmla="*/ 2 h 86087"/>
                <a:gd name="T22" fmla="*/ 43261 w 86219"/>
                <a:gd name="T23" fmla="*/ 0 h 860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219" h="86087">
                  <a:moveTo>
                    <a:pt x="43261" y="14197"/>
                  </a:moveTo>
                  <a:cubicBezTo>
                    <a:pt x="59294" y="14282"/>
                    <a:pt x="72227" y="27332"/>
                    <a:pt x="72151" y="43347"/>
                  </a:cubicBezTo>
                  <a:cubicBezTo>
                    <a:pt x="72060" y="59361"/>
                    <a:pt x="58992" y="72275"/>
                    <a:pt x="42958" y="72191"/>
                  </a:cubicBezTo>
                  <a:cubicBezTo>
                    <a:pt x="26910" y="72108"/>
                    <a:pt x="13977" y="59056"/>
                    <a:pt x="14068" y="43042"/>
                  </a:cubicBezTo>
                  <a:cubicBezTo>
                    <a:pt x="14068" y="42992"/>
                    <a:pt x="14068" y="42942"/>
                    <a:pt x="14068" y="42893"/>
                  </a:cubicBezTo>
                  <a:cubicBezTo>
                    <a:pt x="14234" y="26936"/>
                    <a:pt x="27272" y="14112"/>
                    <a:pt x="43261" y="14197"/>
                  </a:cubicBezTo>
                  <a:moveTo>
                    <a:pt x="43261" y="0"/>
                  </a:moveTo>
                  <a:cubicBezTo>
                    <a:pt x="19452" y="-83"/>
                    <a:pt x="91" y="19122"/>
                    <a:pt x="0" y="42894"/>
                  </a:cubicBezTo>
                  <a:cubicBezTo>
                    <a:pt x="-75" y="66666"/>
                    <a:pt x="19150" y="86004"/>
                    <a:pt x="42958" y="86087"/>
                  </a:cubicBezTo>
                  <a:cubicBezTo>
                    <a:pt x="66706" y="86169"/>
                    <a:pt x="86052" y="67057"/>
                    <a:pt x="86218" y="43346"/>
                  </a:cubicBezTo>
                  <a:cubicBezTo>
                    <a:pt x="86385" y="19574"/>
                    <a:pt x="67220" y="168"/>
                    <a:pt x="43412" y="2"/>
                  </a:cubicBezTo>
                  <a:cubicBezTo>
                    <a:pt x="43366" y="0"/>
                    <a:pt x="43306" y="0"/>
                    <a:pt x="4326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8" name="Freeform 110">
              <a:extLst>
                <a:ext uri="{FF2B5EF4-FFF2-40B4-BE49-F238E27FC236}">
                  <a16:creationId xmlns:a16="http://schemas.microsoft.com/office/drawing/2014/main" id="{084CA131-7587-5F5C-8465-07B51915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144" y="4635148"/>
              <a:ext cx="83799" cy="83670"/>
            </a:xfrm>
            <a:custGeom>
              <a:avLst/>
              <a:gdLst>
                <a:gd name="T0" fmla="*/ 42050 w 83799"/>
                <a:gd name="T1" fmla="*/ 0 h 83670"/>
                <a:gd name="T2" fmla="*/ 0 w 83799"/>
                <a:gd name="T3" fmla="*/ 41684 h 83670"/>
                <a:gd name="T4" fmla="*/ 41748 w 83799"/>
                <a:gd name="T5" fmla="*/ 83670 h 83670"/>
                <a:gd name="T6" fmla="*/ 83798 w 83799"/>
                <a:gd name="T7" fmla="*/ 41986 h 83670"/>
                <a:gd name="T8" fmla="*/ 42353 w 83799"/>
                <a:gd name="T9" fmla="*/ 0 h 83670"/>
                <a:gd name="T10" fmla="*/ 42050 w 83799"/>
                <a:gd name="T11" fmla="*/ 0 h 836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799" h="83670">
                  <a:moveTo>
                    <a:pt x="42050" y="0"/>
                  </a:moveTo>
                  <a:cubicBezTo>
                    <a:pt x="18908" y="-90"/>
                    <a:pt x="91" y="18577"/>
                    <a:pt x="0" y="41684"/>
                  </a:cubicBezTo>
                  <a:cubicBezTo>
                    <a:pt x="-90" y="64792"/>
                    <a:pt x="18605" y="83580"/>
                    <a:pt x="41748" y="83670"/>
                  </a:cubicBezTo>
                  <a:cubicBezTo>
                    <a:pt x="64891" y="83761"/>
                    <a:pt x="83708" y="65094"/>
                    <a:pt x="83798" y="41986"/>
                  </a:cubicBezTo>
                  <a:cubicBezTo>
                    <a:pt x="83965" y="18969"/>
                    <a:pt x="65405" y="166"/>
                    <a:pt x="42353" y="0"/>
                  </a:cubicBezTo>
                  <a:cubicBezTo>
                    <a:pt x="42247" y="0"/>
                    <a:pt x="42157" y="0"/>
                    <a:pt x="4205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69" name="Freeform 111">
              <a:extLst>
                <a:ext uri="{FF2B5EF4-FFF2-40B4-BE49-F238E27FC236}">
                  <a16:creationId xmlns:a16="http://schemas.microsoft.com/office/drawing/2014/main" id="{168B2503-681E-643A-4F2A-9F1163115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621" y="4620950"/>
              <a:ext cx="112236" cy="112067"/>
            </a:xfrm>
            <a:custGeom>
              <a:avLst/>
              <a:gdLst>
                <a:gd name="T0" fmla="*/ 56573 w 112236"/>
                <a:gd name="T1" fmla="*/ 14199 h 112067"/>
                <a:gd name="T2" fmla="*/ 98320 w 112236"/>
                <a:gd name="T3" fmla="*/ 56185 h 112067"/>
                <a:gd name="T4" fmla="*/ 56270 w 112236"/>
                <a:gd name="T5" fmla="*/ 97869 h 112067"/>
                <a:gd name="T6" fmla="*/ 14523 w 112236"/>
                <a:gd name="T7" fmla="*/ 55883 h 112067"/>
                <a:gd name="T8" fmla="*/ 14523 w 112236"/>
                <a:gd name="T9" fmla="*/ 55732 h 112067"/>
                <a:gd name="T10" fmla="*/ 56573 w 112236"/>
                <a:gd name="T11" fmla="*/ 14199 h 112067"/>
                <a:gd name="T12" fmla="*/ 56573 w 112236"/>
                <a:gd name="T13" fmla="*/ 2 h 112067"/>
                <a:gd name="T14" fmla="*/ 2 w 112236"/>
                <a:gd name="T15" fmla="*/ 55581 h 112067"/>
                <a:gd name="T16" fmla="*/ 55665 w 112236"/>
                <a:gd name="T17" fmla="*/ 112065 h 112067"/>
                <a:gd name="T18" fmla="*/ 112237 w 112236"/>
                <a:gd name="T19" fmla="*/ 56487 h 112067"/>
                <a:gd name="T20" fmla="*/ 112237 w 112236"/>
                <a:gd name="T21" fmla="*/ 56185 h 112067"/>
                <a:gd name="T22" fmla="*/ 56573 w 112236"/>
                <a:gd name="T23" fmla="*/ 2 h 1120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236" h="112067">
                  <a:moveTo>
                    <a:pt x="56573" y="14199"/>
                  </a:moveTo>
                  <a:cubicBezTo>
                    <a:pt x="79716" y="14289"/>
                    <a:pt x="98396" y="33077"/>
                    <a:pt x="98320" y="56185"/>
                  </a:cubicBezTo>
                  <a:cubicBezTo>
                    <a:pt x="98230" y="79292"/>
                    <a:pt x="79413" y="97959"/>
                    <a:pt x="56270" y="97869"/>
                  </a:cubicBezTo>
                  <a:cubicBezTo>
                    <a:pt x="33128" y="97778"/>
                    <a:pt x="14432" y="78990"/>
                    <a:pt x="14523" y="55883"/>
                  </a:cubicBezTo>
                  <a:cubicBezTo>
                    <a:pt x="14523" y="55837"/>
                    <a:pt x="14523" y="55777"/>
                    <a:pt x="14523" y="55732"/>
                  </a:cubicBezTo>
                  <a:cubicBezTo>
                    <a:pt x="14689" y="32685"/>
                    <a:pt x="33491" y="14108"/>
                    <a:pt x="56573" y="14199"/>
                  </a:cubicBezTo>
                  <a:moveTo>
                    <a:pt x="56573" y="2"/>
                  </a:moveTo>
                  <a:cubicBezTo>
                    <a:pt x="25580" y="-255"/>
                    <a:pt x="259" y="24635"/>
                    <a:pt x="2" y="55581"/>
                  </a:cubicBezTo>
                  <a:cubicBezTo>
                    <a:pt x="-240" y="86527"/>
                    <a:pt x="24672" y="111809"/>
                    <a:pt x="55665" y="112065"/>
                  </a:cubicBezTo>
                  <a:cubicBezTo>
                    <a:pt x="86658" y="112307"/>
                    <a:pt x="111979" y="87433"/>
                    <a:pt x="112237" y="56487"/>
                  </a:cubicBezTo>
                  <a:cubicBezTo>
                    <a:pt x="112237" y="56381"/>
                    <a:pt x="112237" y="56290"/>
                    <a:pt x="112237" y="56185"/>
                  </a:cubicBezTo>
                  <a:cubicBezTo>
                    <a:pt x="112327" y="25360"/>
                    <a:pt x="87445" y="259"/>
                    <a:pt x="56573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0" name="Freeform 112">
              <a:extLst>
                <a:ext uri="{FF2B5EF4-FFF2-40B4-BE49-F238E27FC236}">
                  <a16:creationId xmlns:a16="http://schemas.microsoft.com/office/drawing/2014/main" id="{D23DA76A-11A2-2E57-87C8-814A54EF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476" y="6288315"/>
              <a:ext cx="72000" cy="71890"/>
            </a:xfrm>
            <a:custGeom>
              <a:avLst/>
              <a:gdLst>
                <a:gd name="T0" fmla="*/ 36152 w 72000"/>
                <a:gd name="T1" fmla="*/ 0 h 71890"/>
                <a:gd name="T2" fmla="*/ 0 w 72000"/>
                <a:gd name="T3" fmla="*/ 35794 h 71890"/>
                <a:gd name="T4" fmla="*/ 35849 w 72000"/>
                <a:gd name="T5" fmla="*/ 71890 h 71890"/>
                <a:gd name="T6" fmla="*/ 72000 w 72000"/>
                <a:gd name="T7" fmla="*/ 36097 h 71890"/>
                <a:gd name="T8" fmla="*/ 36152 w 72000"/>
                <a:gd name="T9" fmla="*/ 0 h 71890"/>
                <a:gd name="T10" fmla="*/ 36152 w 72000"/>
                <a:gd name="T11" fmla="*/ 0 h 7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000" h="71890">
                  <a:moveTo>
                    <a:pt x="36152" y="0"/>
                  </a:moveTo>
                  <a:cubicBezTo>
                    <a:pt x="16276" y="-90"/>
                    <a:pt x="91" y="15949"/>
                    <a:pt x="0" y="35794"/>
                  </a:cubicBezTo>
                  <a:cubicBezTo>
                    <a:pt x="-75" y="55639"/>
                    <a:pt x="15973" y="71800"/>
                    <a:pt x="35849" y="71890"/>
                  </a:cubicBezTo>
                  <a:cubicBezTo>
                    <a:pt x="55724" y="71966"/>
                    <a:pt x="71909" y="55942"/>
                    <a:pt x="72000" y="36097"/>
                  </a:cubicBezTo>
                  <a:cubicBezTo>
                    <a:pt x="72090" y="16251"/>
                    <a:pt x="56027" y="91"/>
                    <a:pt x="36152" y="0"/>
                  </a:cubicBezTo>
                  <a:cubicBezTo>
                    <a:pt x="36152" y="0"/>
                    <a:pt x="36152" y="0"/>
                    <a:pt x="3615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1" name="Freeform 113">
              <a:extLst>
                <a:ext uri="{FF2B5EF4-FFF2-40B4-BE49-F238E27FC236}">
                  <a16:creationId xmlns:a16="http://schemas.microsoft.com/office/drawing/2014/main" id="{7EBB7C19-C9B4-43A0-6475-277E76300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954" y="6274117"/>
              <a:ext cx="100438" cy="100287"/>
            </a:xfrm>
            <a:custGeom>
              <a:avLst/>
              <a:gdLst>
                <a:gd name="T0" fmla="*/ 50674 w 100438"/>
                <a:gd name="T1" fmla="*/ 14199 h 100287"/>
                <a:gd name="T2" fmla="*/ 88927 w 100438"/>
                <a:gd name="T3" fmla="*/ 47743 h 100287"/>
                <a:gd name="T4" fmla="*/ 55333 w 100438"/>
                <a:gd name="T5" fmla="*/ 85938 h 100287"/>
                <a:gd name="T6" fmla="*/ 50674 w 100438"/>
                <a:gd name="T7" fmla="*/ 85938 h 100287"/>
                <a:gd name="T8" fmla="*/ 12420 w 100438"/>
                <a:gd name="T9" fmla="*/ 52394 h 100287"/>
                <a:gd name="T10" fmla="*/ 46015 w 100438"/>
                <a:gd name="T11" fmla="*/ 14199 h 100287"/>
                <a:gd name="T12" fmla="*/ 50674 w 100438"/>
                <a:gd name="T13" fmla="*/ 14199 h 100287"/>
                <a:gd name="T14" fmla="*/ 50674 w 100438"/>
                <a:gd name="T15" fmla="*/ 2 h 100287"/>
                <a:gd name="T16" fmla="*/ 2 w 100438"/>
                <a:gd name="T17" fmla="*/ 49691 h 100287"/>
                <a:gd name="T18" fmla="*/ 49766 w 100438"/>
                <a:gd name="T19" fmla="*/ 100286 h 100287"/>
                <a:gd name="T20" fmla="*/ 100438 w 100438"/>
                <a:gd name="T21" fmla="*/ 50597 h 100287"/>
                <a:gd name="T22" fmla="*/ 100438 w 100438"/>
                <a:gd name="T23" fmla="*/ 50295 h 100287"/>
                <a:gd name="T24" fmla="*/ 50674 w 100438"/>
                <a:gd name="T25" fmla="*/ 2 h 100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438" h="100287">
                  <a:moveTo>
                    <a:pt x="50674" y="14199"/>
                  </a:moveTo>
                  <a:cubicBezTo>
                    <a:pt x="70519" y="12915"/>
                    <a:pt x="87642" y="27928"/>
                    <a:pt x="88927" y="47743"/>
                  </a:cubicBezTo>
                  <a:cubicBezTo>
                    <a:pt x="90213" y="67543"/>
                    <a:pt x="75178" y="84654"/>
                    <a:pt x="55333" y="85938"/>
                  </a:cubicBezTo>
                  <a:cubicBezTo>
                    <a:pt x="53790" y="86043"/>
                    <a:pt x="52232" y="86043"/>
                    <a:pt x="50674" y="85938"/>
                  </a:cubicBezTo>
                  <a:cubicBezTo>
                    <a:pt x="30829" y="87222"/>
                    <a:pt x="13706" y="72209"/>
                    <a:pt x="12420" y="52394"/>
                  </a:cubicBezTo>
                  <a:cubicBezTo>
                    <a:pt x="11135" y="32594"/>
                    <a:pt x="26170" y="15483"/>
                    <a:pt x="46015" y="14199"/>
                  </a:cubicBezTo>
                  <a:cubicBezTo>
                    <a:pt x="47558" y="14093"/>
                    <a:pt x="49116" y="14093"/>
                    <a:pt x="50674" y="14199"/>
                  </a:cubicBezTo>
                  <a:moveTo>
                    <a:pt x="50674" y="2"/>
                  </a:moveTo>
                  <a:cubicBezTo>
                    <a:pt x="22948" y="-255"/>
                    <a:pt x="259" y="21992"/>
                    <a:pt x="2" y="49691"/>
                  </a:cubicBezTo>
                  <a:cubicBezTo>
                    <a:pt x="-240" y="77375"/>
                    <a:pt x="22040" y="100029"/>
                    <a:pt x="49766" y="100286"/>
                  </a:cubicBezTo>
                  <a:cubicBezTo>
                    <a:pt x="77507" y="100527"/>
                    <a:pt x="100181" y="78281"/>
                    <a:pt x="100438" y="50597"/>
                  </a:cubicBezTo>
                  <a:cubicBezTo>
                    <a:pt x="100438" y="50492"/>
                    <a:pt x="100438" y="50401"/>
                    <a:pt x="100438" y="50295"/>
                  </a:cubicBezTo>
                  <a:cubicBezTo>
                    <a:pt x="100529" y="22717"/>
                    <a:pt x="78294" y="259"/>
                    <a:pt x="50674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2" name="Freeform 114">
              <a:extLst>
                <a:ext uri="{FF2B5EF4-FFF2-40B4-BE49-F238E27FC236}">
                  <a16:creationId xmlns:a16="http://schemas.microsoft.com/office/drawing/2014/main" id="{37C69E78-754B-4FA6-D924-5A92EFC22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25" y="6435116"/>
              <a:ext cx="93177" cy="93034"/>
            </a:xfrm>
            <a:custGeom>
              <a:avLst/>
              <a:gdLst>
                <a:gd name="T0" fmla="*/ 46739 w 93177"/>
                <a:gd name="T1" fmla="*/ 0 h 93034"/>
                <a:gd name="T2" fmla="*/ 0 w 93177"/>
                <a:gd name="T3" fmla="*/ 46366 h 93034"/>
                <a:gd name="T4" fmla="*/ 46437 w 93177"/>
                <a:gd name="T5" fmla="*/ 93034 h 93034"/>
                <a:gd name="T6" fmla="*/ 93176 w 93177"/>
                <a:gd name="T7" fmla="*/ 46819 h 93034"/>
                <a:gd name="T8" fmla="*/ 46891 w 93177"/>
                <a:gd name="T9" fmla="*/ 0 h 93034"/>
                <a:gd name="T10" fmla="*/ 46739 w 93177"/>
                <a:gd name="T11" fmla="*/ 0 h 930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177" h="93034">
                  <a:moveTo>
                    <a:pt x="46739" y="0"/>
                  </a:moveTo>
                  <a:cubicBezTo>
                    <a:pt x="21010" y="-75"/>
                    <a:pt x="91" y="20676"/>
                    <a:pt x="0" y="46366"/>
                  </a:cubicBezTo>
                  <a:cubicBezTo>
                    <a:pt x="-75" y="72056"/>
                    <a:pt x="20707" y="92944"/>
                    <a:pt x="46437" y="93034"/>
                  </a:cubicBezTo>
                  <a:cubicBezTo>
                    <a:pt x="72106" y="93110"/>
                    <a:pt x="93010" y="72449"/>
                    <a:pt x="93176" y="46819"/>
                  </a:cubicBezTo>
                  <a:cubicBezTo>
                    <a:pt x="93342" y="21129"/>
                    <a:pt x="72620" y="166"/>
                    <a:pt x="46891" y="0"/>
                  </a:cubicBezTo>
                  <a:cubicBezTo>
                    <a:pt x="46845" y="0"/>
                    <a:pt x="46785" y="0"/>
                    <a:pt x="4673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3" name="Freeform 115">
              <a:extLst>
                <a:ext uri="{FF2B5EF4-FFF2-40B4-BE49-F238E27FC236}">
                  <a16:creationId xmlns:a16="http://schemas.microsoft.com/office/drawing/2014/main" id="{51937134-9DA1-DB69-5279-483D34BDA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860" y="6420920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789 w 121007"/>
                <a:gd name="T3" fmla="*/ 61016 h 120823"/>
                <a:gd name="T4" fmla="*/ 59899 w 121007"/>
                <a:gd name="T5" fmla="*/ 107231 h 120823"/>
                <a:gd name="T6" fmla="*/ 13613 w 121007"/>
                <a:gd name="T7" fmla="*/ 60412 h 120823"/>
                <a:gd name="T8" fmla="*/ 60504 w 121007"/>
                <a:gd name="T9" fmla="*/ 14197 h 120823"/>
                <a:gd name="T10" fmla="*/ 60504 w 121007"/>
                <a:gd name="T11" fmla="*/ 0 h 120823"/>
                <a:gd name="T12" fmla="*/ 0 w 121007"/>
                <a:gd name="T13" fmla="*/ 60412 h 120823"/>
                <a:gd name="T14" fmla="*/ 60504 w 121007"/>
                <a:gd name="T15" fmla="*/ 120823 h 120823"/>
                <a:gd name="T16" fmla="*/ 121008 w 121007"/>
                <a:gd name="T17" fmla="*/ 60412 h 120823"/>
                <a:gd name="T18" fmla="*/ 60504 w 121007"/>
                <a:gd name="T19" fmla="*/ 0 h 1208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233" y="14363"/>
                    <a:pt x="106955" y="35326"/>
                    <a:pt x="106789" y="61016"/>
                  </a:cubicBezTo>
                  <a:cubicBezTo>
                    <a:pt x="106623" y="86706"/>
                    <a:pt x="85628" y="107397"/>
                    <a:pt x="59899" y="107231"/>
                  </a:cubicBezTo>
                  <a:cubicBezTo>
                    <a:pt x="34170" y="107065"/>
                    <a:pt x="13447" y="86102"/>
                    <a:pt x="13613" y="60412"/>
                  </a:cubicBezTo>
                  <a:cubicBezTo>
                    <a:pt x="13855" y="34752"/>
                    <a:pt x="34805" y="14106"/>
                    <a:pt x="60504" y="14197"/>
                  </a:cubicBezTo>
                  <a:moveTo>
                    <a:pt x="60504" y="0"/>
                  </a:moveTo>
                  <a:cubicBezTo>
                    <a:pt x="27090" y="0"/>
                    <a:pt x="0" y="27050"/>
                    <a:pt x="0" y="60412"/>
                  </a:cubicBezTo>
                  <a:cubicBezTo>
                    <a:pt x="0" y="93774"/>
                    <a:pt x="27090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50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4" name="Freeform 116">
              <a:extLst>
                <a:ext uri="{FF2B5EF4-FFF2-40B4-BE49-F238E27FC236}">
                  <a16:creationId xmlns:a16="http://schemas.microsoft.com/office/drawing/2014/main" id="{B43044C9-A359-FB3B-9901-4EB0AC150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993" y="5542684"/>
              <a:ext cx="52336" cy="52256"/>
            </a:xfrm>
            <a:custGeom>
              <a:avLst/>
              <a:gdLst>
                <a:gd name="T0" fmla="*/ 26320 w 52336"/>
                <a:gd name="T1" fmla="*/ 1 h 52256"/>
                <a:gd name="T2" fmla="*/ 0 w 52336"/>
                <a:gd name="T3" fmla="*/ 25978 h 52256"/>
                <a:gd name="T4" fmla="*/ 26017 w 52336"/>
                <a:gd name="T5" fmla="*/ 52257 h 52256"/>
                <a:gd name="T6" fmla="*/ 52337 w 52336"/>
                <a:gd name="T7" fmla="*/ 26279 h 52256"/>
                <a:gd name="T8" fmla="*/ 52337 w 52336"/>
                <a:gd name="T9" fmla="*/ 26129 h 52256"/>
                <a:gd name="T10" fmla="*/ 26320 w 52336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337" y="26234"/>
                    <a:pt x="52337" y="26174"/>
                    <a:pt x="52337" y="26129"/>
                  </a:cubicBezTo>
                  <a:cubicBezTo>
                    <a:pt x="52337" y="11750"/>
                    <a:pt x="40720" y="76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5" name="Freeform 117">
              <a:extLst>
                <a:ext uri="{FF2B5EF4-FFF2-40B4-BE49-F238E27FC236}">
                  <a16:creationId xmlns:a16="http://schemas.microsoft.com/office/drawing/2014/main" id="{A504CF0A-DF59-79E9-232E-E8871D9E8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622" y="5528486"/>
              <a:ext cx="80776" cy="80651"/>
            </a:xfrm>
            <a:custGeom>
              <a:avLst/>
              <a:gdLst>
                <a:gd name="T0" fmla="*/ 40690 w 80776"/>
                <a:gd name="T1" fmla="*/ 14198 h 80651"/>
                <a:gd name="T2" fmla="*/ 66707 w 80776"/>
                <a:gd name="T3" fmla="*/ 40477 h 80651"/>
                <a:gd name="T4" fmla="*/ 40387 w 80776"/>
                <a:gd name="T5" fmla="*/ 66454 h 80651"/>
                <a:gd name="T6" fmla="*/ 14371 w 80776"/>
                <a:gd name="T7" fmla="*/ 40175 h 80651"/>
                <a:gd name="T8" fmla="*/ 40690 w 80776"/>
                <a:gd name="T9" fmla="*/ 14198 h 80651"/>
                <a:gd name="T10" fmla="*/ 40690 w 80776"/>
                <a:gd name="T11" fmla="*/ 14198 h 80651"/>
                <a:gd name="T12" fmla="*/ 40690 w 80776"/>
                <a:gd name="T13" fmla="*/ 1 h 80651"/>
                <a:gd name="T14" fmla="*/ 1 w 80776"/>
                <a:gd name="T15" fmla="*/ 40024 h 80651"/>
                <a:gd name="T16" fmla="*/ 40085 w 80776"/>
                <a:gd name="T17" fmla="*/ 80651 h 80651"/>
                <a:gd name="T18" fmla="*/ 80774 w 80776"/>
                <a:gd name="T19" fmla="*/ 40628 h 80651"/>
                <a:gd name="T20" fmla="*/ 80774 w 80776"/>
                <a:gd name="T21" fmla="*/ 40477 h 80651"/>
                <a:gd name="T22" fmla="*/ 41144 w 80776"/>
                <a:gd name="T23" fmla="*/ 1 h 80651"/>
                <a:gd name="T24" fmla="*/ 40690 w 80776"/>
                <a:gd name="T25" fmla="*/ 1 h 806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776" h="80651">
                  <a:moveTo>
                    <a:pt x="40690" y="14198"/>
                  </a:moveTo>
                  <a:cubicBezTo>
                    <a:pt x="55135" y="14288"/>
                    <a:pt x="66797" y="26054"/>
                    <a:pt x="66707" y="40477"/>
                  </a:cubicBezTo>
                  <a:cubicBezTo>
                    <a:pt x="66616" y="54900"/>
                    <a:pt x="54833" y="66530"/>
                    <a:pt x="40387" y="66454"/>
                  </a:cubicBezTo>
                  <a:cubicBezTo>
                    <a:pt x="25942" y="66364"/>
                    <a:pt x="14280" y="54598"/>
                    <a:pt x="14371" y="40175"/>
                  </a:cubicBezTo>
                  <a:cubicBezTo>
                    <a:pt x="14461" y="25751"/>
                    <a:pt x="26244" y="14122"/>
                    <a:pt x="40690" y="14198"/>
                  </a:cubicBezTo>
                  <a:cubicBezTo>
                    <a:pt x="40690" y="14198"/>
                    <a:pt x="406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1031" y="18382"/>
                    <a:pt x="63288" y="258"/>
                    <a:pt x="41144" y="1"/>
                  </a:cubicBezTo>
                  <a:cubicBezTo>
                    <a:pt x="40992" y="1"/>
                    <a:pt x="40841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6" name="Freeform 118">
              <a:extLst>
                <a:ext uri="{FF2B5EF4-FFF2-40B4-BE49-F238E27FC236}">
                  <a16:creationId xmlns:a16="http://schemas.microsoft.com/office/drawing/2014/main" id="{448C90B5-BCC4-DB48-134F-96664FDCD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7517" y="5066035"/>
              <a:ext cx="101043" cy="100889"/>
            </a:xfrm>
            <a:custGeom>
              <a:avLst/>
              <a:gdLst>
                <a:gd name="T0" fmla="*/ 50824 w 101043"/>
                <a:gd name="T1" fmla="*/ 1 h 100889"/>
                <a:gd name="T2" fmla="*/ 1 w 101043"/>
                <a:gd name="T3" fmla="*/ 50143 h 100889"/>
                <a:gd name="T4" fmla="*/ 50219 w 101043"/>
                <a:gd name="T5" fmla="*/ 100888 h 100889"/>
                <a:gd name="T6" fmla="*/ 101042 w 101043"/>
                <a:gd name="T7" fmla="*/ 50747 h 100889"/>
                <a:gd name="T8" fmla="*/ 50824 w 101043"/>
                <a:gd name="T9" fmla="*/ 1 h 100889"/>
                <a:gd name="T10" fmla="*/ 50824 w 101043"/>
                <a:gd name="T11" fmla="*/ 1 h 100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043" h="100889">
                  <a:moveTo>
                    <a:pt x="50824" y="1"/>
                  </a:moveTo>
                  <a:cubicBezTo>
                    <a:pt x="22917" y="-165"/>
                    <a:pt x="167" y="22278"/>
                    <a:pt x="1" y="50143"/>
                  </a:cubicBezTo>
                  <a:cubicBezTo>
                    <a:pt x="-166" y="78008"/>
                    <a:pt x="22327" y="100722"/>
                    <a:pt x="50219" y="100888"/>
                  </a:cubicBezTo>
                  <a:cubicBezTo>
                    <a:pt x="78126" y="101054"/>
                    <a:pt x="100876" y="78611"/>
                    <a:pt x="101042" y="50747"/>
                  </a:cubicBezTo>
                  <a:cubicBezTo>
                    <a:pt x="101208" y="22882"/>
                    <a:pt x="78731" y="167"/>
                    <a:pt x="50824" y="1"/>
                  </a:cubicBezTo>
                  <a:cubicBezTo>
                    <a:pt x="50824" y="1"/>
                    <a:pt x="50824" y="1"/>
                    <a:pt x="5082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7" name="Freeform 119">
              <a:extLst>
                <a:ext uri="{FF2B5EF4-FFF2-40B4-BE49-F238E27FC236}">
                  <a16:creationId xmlns:a16="http://schemas.microsoft.com/office/drawing/2014/main" id="{F12A7368-39E2-F736-627A-B1DD4B31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298" y="5051838"/>
              <a:ext cx="129480" cy="129282"/>
            </a:xfrm>
            <a:custGeom>
              <a:avLst/>
              <a:gdLst>
                <a:gd name="T0" fmla="*/ 65042 w 129480"/>
                <a:gd name="T1" fmla="*/ 14198 h 129282"/>
                <a:gd name="T2" fmla="*/ 115260 w 129480"/>
                <a:gd name="T3" fmla="*/ 64943 h 129282"/>
                <a:gd name="T4" fmla="*/ 64437 w 129480"/>
                <a:gd name="T5" fmla="*/ 115085 h 129282"/>
                <a:gd name="T6" fmla="*/ 14219 w 129480"/>
                <a:gd name="T7" fmla="*/ 64490 h 129282"/>
                <a:gd name="T8" fmla="*/ 65042 w 129480"/>
                <a:gd name="T9" fmla="*/ 14198 h 129282"/>
                <a:gd name="T10" fmla="*/ 65042 w 129480"/>
                <a:gd name="T11" fmla="*/ 1 h 129282"/>
                <a:gd name="T12" fmla="*/ 1 w 129480"/>
                <a:gd name="T13" fmla="*/ 64339 h 129282"/>
                <a:gd name="T14" fmla="*/ 64437 w 129480"/>
                <a:gd name="T15" fmla="*/ 129282 h 129282"/>
                <a:gd name="T16" fmla="*/ 129479 w 129480"/>
                <a:gd name="T17" fmla="*/ 65094 h 129282"/>
                <a:gd name="T18" fmla="*/ 65194 w 129480"/>
                <a:gd name="T19" fmla="*/ 1 h 129282"/>
                <a:gd name="T20" fmla="*/ 65042 w 129480"/>
                <a:gd name="T21" fmla="*/ 1 h 1292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480" h="129282">
                  <a:moveTo>
                    <a:pt x="65042" y="14198"/>
                  </a:moveTo>
                  <a:cubicBezTo>
                    <a:pt x="92950" y="14363"/>
                    <a:pt x="115427" y="37078"/>
                    <a:pt x="115260" y="64943"/>
                  </a:cubicBezTo>
                  <a:cubicBezTo>
                    <a:pt x="115094" y="92808"/>
                    <a:pt x="92344" y="115251"/>
                    <a:pt x="64437" y="115085"/>
                  </a:cubicBezTo>
                  <a:cubicBezTo>
                    <a:pt x="36590" y="114919"/>
                    <a:pt x="14143" y="92295"/>
                    <a:pt x="14219" y="64490"/>
                  </a:cubicBezTo>
                  <a:cubicBezTo>
                    <a:pt x="14385" y="36610"/>
                    <a:pt x="37120" y="14107"/>
                    <a:pt x="65042" y="14198"/>
                  </a:cubicBezTo>
                  <a:moveTo>
                    <a:pt x="65042" y="1"/>
                  </a:moveTo>
                  <a:cubicBezTo>
                    <a:pt x="29284" y="-166"/>
                    <a:pt x="167" y="28636"/>
                    <a:pt x="1" y="64339"/>
                  </a:cubicBezTo>
                  <a:cubicBezTo>
                    <a:pt x="-166" y="100042"/>
                    <a:pt x="28679" y="129116"/>
                    <a:pt x="64437" y="129282"/>
                  </a:cubicBezTo>
                  <a:cubicBezTo>
                    <a:pt x="100134" y="129448"/>
                    <a:pt x="129222" y="100737"/>
                    <a:pt x="129479" y="65094"/>
                  </a:cubicBezTo>
                  <a:cubicBezTo>
                    <a:pt x="129736" y="29391"/>
                    <a:pt x="100951" y="257"/>
                    <a:pt x="65194" y="1"/>
                  </a:cubicBezTo>
                  <a:cubicBezTo>
                    <a:pt x="65148" y="1"/>
                    <a:pt x="65087" y="1"/>
                    <a:pt x="650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8" name="Freeform 120">
              <a:extLst>
                <a:ext uri="{FF2B5EF4-FFF2-40B4-BE49-F238E27FC236}">
                  <a16:creationId xmlns:a16="http://schemas.microsoft.com/office/drawing/2014/main" id="{FFD0331D-BA33-6408-5DE5-7D1D50E8E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127" y="5998943"/>
              <a:ext cx="41748" cy="41685"/>
            </a:xfrm>
            <a:custGeom>
              <a:avLst/>
              <a:gdLst>
                <a:gd name="T0" fmla="*/ 21025 w 41748"/>
                <a:gd name="T1" fmla="*/ 1 h 41685"/>
                <a:gd name="T2" fmla="*/ 1 w 41748"/>
                <a:gd name="T3" fmla="*/ 20692 h 41685"/>
                <a:gd name="T4" fmla="*/ 20723 w 41748"/>
                <a:gd name="T5" fmla="*/ 41685 h 41685"/>
                <a:gd name="T6" fmla="*/ 41747 w 41748"/>
                <a:gd name="T7" fmla="*/ 20994 h 41685"/>
                <a:gd name="T8" fmla="*/ 41748 w 41748"/>
                <a:gd name="T9" fmla="*/ 20843 h 41685"/>
                <a:gd name="T10" fmla="*/ 21177 w 41748"/>
                <a:gd name="T11" fmla="*/ 1 h 41685"/>
                <a:gd name="T12" fmla="*/ 21025 w 41748"/>
                <a:gd name="T13" fmla="*/ 1 h 41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748" h="41685">
                  <a:moveTo>
                    <a:pt x="21025" y="1"/>
                  </a:moveTo>
                  <a:cubicBezTo>
                    <a:pt x="9497" y="-90"/>
                    <a:pt x="84" y="9183"/>
                    <a:pt x="1" y="20692"/>
                  </a:cubicBezTo>
                  <a:cubicBezTo>
                    <a:pt x="-83" y="32200"/>
                    <a:pt x="9195" y="41594"/>
                    <a:pt x="20723" y="41685"/>
                  </a:cubicBezTo>
                  <a:cubicBezTo>
                    <a:pt x="32251" y="41760"/>
                    <a:pt x="41664" y="32502"/>
                    <a:pt x="41747" y="20994"/>
                  </a:cubicBezTo>
                  <a:cubicBezTo>
                    <a:pt x="41748" y="20948"/>
                    <a:pt x="41748" y="20888"/>
                    <a:pt x="41748" y="20843"/>
                  </a:cubicBezTo>
                  <a:cubicBezTo>
                    <a:pt x="41831" y="9410"/>
                    <a:pt x="32621" y="91"/>
                    <a:pt x="21177" y="1"/>
                  </a:cubicBezTo>
                  <a:cubicBezTo>
                    <a:pt x="21126" y="1"/>
                    <a:pt x="21076" y="1"/>
                    <a:pt x="21025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79" name="Freeform 121">
              <a:extLst>
                <a:ext uri="{FF2B5EF4-FFF2-40B4-BE49-F238E27FC236}">
                  <a16:creationId xmlns:a16="http://schemas.microsoft.com/office/drawing/2014/main" id="{66D0A76E-2CBF-5EDE-025F-63ACA65FD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211" y="5984898"/>
              <a:ext cx="69881" cy="69775"/>
            </a:xfrm>
            <a:custGeom>
              <a:avLst/>
              <a:gdLst>
                <a:gd name="T0" fmla="*/ 34941 w 69881"/>
                <a:gd name="T1" fmla="*/ 14046 h 69775"/>
                <a:gd name="T2" fmla="*/ 53963 w 69881"/>
                <a:gd name="T3" fmla="*/ 36579 h 69775"/>
                <a:gd name="T4" fmla="*/ 34941 w 69881"/>
                <a:gd name="T5" fmla="*/ 55579 h 69775"/>
                <a:gd name="T6" fmla="*/ 12367 w 69881"/>
                <a:gd name="T7" fmla="*/ 36579 h 69775"/>
                <a:gd name="T8" fmla="*/ 31390 w 69881"/>
                <a:gd name="T9" fmla="*/ 14046 h 69775"/>
                <a:gd name="T10" fmla="*/ 34941 w 69881"/>
                <a:gd name="T11" fmla="*/ 14046 h 69775"/>
                <a:gd name="T12" fmla="*/ 34941 w 69881"/>
                <a:gd name="T13" fmla="*/ 0 h 69775"/>
                <a:gd name="T14" fmla="*/ 0 w 69881"/>
                <a:gd name="T15" fmla="*/ 34888 h 69775"/>
                <a:gd name="T16" fmla="*/ 34941 w 69881"/>
                <a:gd name="T17" fmla="*/ 69775 h 69775"/>
                <a:gd name="T18" fmla="*/ 69882 w 69881"/>
                <a:gd name="T19" fmla="*/ 35039 h 69775"/>
                <a:gd name="T20" fmla="*/ 35092 w 69881"/>
                <a:gd name="T21" fmla="*/ 0 h 69775"/>
                <a:gd name="T22" fmla="*/ 34941 w 69881"/>
                <a:gd name="T23" fmla="*/ 0 h 697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881" h="69775">
                  <a:moveTo>
                    <a:pt x="34941" y="14046"/>
                  </a:moveTo>
                  <a:cubicBezTo>
                    <a:pt x="46427" y="15027"/>
                    <a:pt x="54944" y="25116"/>
                    <a:pt x="53963" y="36579"/>
                  </a:cubicBezTo>
                  <a:cubicBezTo>
                    <a:pt x="53099" y="46698"/>
                    <a:pt x="45067" y="54718"/>
                    <a:pt x="34941" y="55579"/>
                  </a:cubicBezTo>
                  <a:cubicBezTo>
                    <a:pt x="23454" y="56560"/>
                    <a:pt x="13348" y="48058"/>
                    <a:pt x="12367" y="36579"/>
                  </a:cubicBezTo>
                  <a:cubicBezTo>
                    <a:pt x="11387" y="25116"/>
                    <a:pt x="19903" y="15027"/>
                    <a:pt x="31390" y="14046"/>
                  </a:cubicBezTo>
                  <a:cubicBezTo>
                    <a:pt x="32571" y="13940"/>
                    <a:pt x="33759" y="13940"/>
                    <a:pt x="34941" y="14046"/>
                  </a:cubicBezTo>
                  <a:moveTo>
                    <a:pt x="34941" y="0"/>
                  </a:moveTo>
                  <a:cubicBezTo>
                    <a:pt x="15643" y="0"/>
                    <a:pt x="0" y="15616"/>
                    <a:pt x="0" y="34888"/>
                  </a:cubicBezTo>
                  <a:cubicBezTo>
                    <a:pt x="0" y="54159"/>
                    <a:pt x="15644" y="69775"/>
                    <a:pt x="34941" y="69775"/>
                  </a:cubicBezTo>
                  <a:cubicBezTo>
                    <a:pt x="54179" y="69775"/>
                    <a:pt x="69798" y="54250"/>
                    <a:pt x="69882" y="35039"/>
                  </a:cubicBezTo>
                  <a:cubicBezTo>
                    <a:pt x="69965" y="15768"/>
                    <a:pt x="54389" y="91"/>
                    <a:pt x="35092" y="0"/>
                  </a:cubicBezTo>
                  <a:cubicBezTo>
                    <a:pt x="35042" y="0"/>
                    <a:pt x="34991" y="0"/>
                    <a:pt x="3494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0" name="Freeform 122">
              <a:extLst>
                <a:ext uri="{FF2B5EF4-FFF2-40B4-BE49-F238E27FC236}">
                  <a16:creationId xmlns:a16="http://schemas.microsoft.com/office/drawing/2014/main" id="{71A60367-B078-38D3-F8EE-93A0E657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3" y="5397695"/>
              <a:ext cx="67159" cy="67057"/>
            </a:xfrm>
            <a:custGeom>
              <a:avLst/>
              <a:gdLst>
                <a:gd name="T0" fmla="*/ 33731 w 67159"/>
                <a:gd name="T1" fmla="*/ 0 h 67057"/>
                <a:gd name="T2" fmla="*/ 0 w 67159"/>
                <a:gd name="T3" fmla="*/ 33378 h 67057"/>
                <a:gd name="T4" fmla="*/ 33429 w 67159"/>
                <a:gd name="T5" fmla="*/ 67057 h 67057"/>
                <a:gd name="T6" fmla="*/ 67160 w 67159"/>
                <a:gd name="T7" fmla="*/ 33680 h 67057"/>
                <a:gd name="T8" fmla="*/ 33731 w 67159"/>
                <a:gd name="T9" fmla="*/ 0 h 67057"/>
                <a:gd name="T10" fmla="*/ 33731 w 67159"/>
                <a:gd name="T11" fmla="*/ 0 h 670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159" h="67057">
                  <a:moveTo>
                    <a:pt x="33731" y="0"/>
                  </a:moveTo>
                  <a:cubicBezTo>
                    <a:pt x="15185" y="-90"/>
                    <a:pt x="85" y="14862"/>
                    <a:pt x="0" y="33378"/>
                  </a:cubicBezTo>
                  <a:cubicBezTo>
                    <a:pt x="-83" y="51894"/>
                    <a:pt x="14884" y="66967"/>
                    <a:pt x="33429" y="67057"/>
                  </a:cubicBezTo>
                  <a:cubicBezTo>
                    <a:pt x="51975" y="67133"/>
                    <a:pt x="67076" y="52196"/>
                    <a:pt x="67160" y="33680"/>
                  </a:cubicBezTo>
                  <a:cubicBezTo>
                    <a:pt x="67243" y="15164"/>
                    <a:pt x="52277" y="91"/>
                    <a:pt x="33731" y="0"/>
                  </a:cubicBezTo>
                  <a:cubicBezTo>
                    <a:pt x="33731" y="0"/>
                    <a:pt x="33731" y="0"/>
                    <a:pt x="3373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1" name="Freeform 123">
              <a:extLst>
                <a:ext uri="{FF2B5EF4-FFF2-40B4-BE49-F238E27FC236}">
                  <a16:creationId xmlns:a16="http://schemas.microsoft.com/office/drawing/2014/main" id="{087EBB6A-38B1-C7DC-EBCD-CA993A94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33" y="5383497"/>
              <a:ext cx="95595" cy="95455"/>
            </a:xfrm>
            <a:custGeom>
              <a:avLst/>
              <a:gdLst>
                <a:gd name="T0" fmla="*/ 48251 w 95595"/>
                <a:gd name="T1" fmla="*/ 14199 h 95455"/>
                <a:gd name="T2" fmla="*/ 81679 w 95595"/>
                <a:gd name="T3" fmla="*/ 47879 h 95455"/>
                <a:gd name="T4" fmla="*/ 47948 w 95595"/>
                <a:gd name="T5" fmla="*/ 81256 h 95455"/>
                <a:gd name="T6" fmla="*/ 14520 w 95595"/>
                <a:gd name="T7" fmla="*/ 47576 h 95455"/>
                <a:gd name="T8" fmla="*/ 47947 w 95595"/>
                <a:gd name="T9" fmla="*/ 14199 h 95455"/>
                <a:gd name="T10" fmla="*/ 48251 w 95595"/>
                <a:gd name="T11" fmla="*/ 14199 h 95455"/>
                <a:gd name="T12" fmla="*/ 48251 w 95595"/>
                <a:gd name="T13" fmla="*/ 2 h 95455"/>
                <a:gd name="T14" fmla="*/ 2 w 95595"/>
                <a:gd name="T15" fmla="*/ 47275 h 95455"/>
                <a:gd name="T16" fmla="*/ 47343 w 95595"/>
                <a:gd name="T17" fmla="*/ 95453 h 95455"/>
                <a:gd name="T18" fmla="*/ 95594 w 95595"/>
                <a:gd name="T19" fmla="*/ 48181 h 95455"/>
                <a:gd name="T20" fmla="*/ 95595 w 95595"/>
                <a:gd name="T21" fmla="*/ 47879 h 95455"/>
                <a:gd name="T22" fmla="*/ 48100 w 95595"/>
                <a:gd name="T23" fmla="*/ 2 h 954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5595" h="95455">
                  <a:moveTo>
                    <a:pt x="48251" y="14199"/>
                  </a:moveTo>
                  <a:cubicBezTo>
                    <a:pt x="66797" y="14290"/>
                    <a:pt x="81763" y="29362"/>
                    <a:pt x="81679" y="47879"/>
                  </a:cubicBezTo>
                  <a:cubicBezTo>
                    <a:pt x="81595" y="66395"/>
                    <a:pt x="66493" y="81332"/>
                    <a:pt x="47948" y="81256"/>
                  </a:cubicBezTo>
                  <a:cubicBezTo>
                    <a:pt x="29403" y="81165"/>
                    <a:pt x="14437" y="66093"/>
                    <a:pt x="14520" y="47576"/>
                  </a:cubicBezTo>
                  <a:cubicBezTo>
                    <a:pt x="14519" y="29136"/>
                    <a:pt x="29486" y="14199"/>
                    <a:pt x="47947" y="14199"/>
                  </a:cubicBezTo>
                  <a:cubicBezTo>
                    <a:pt x="48048" y="14199"/>
                    <a:pt x="48150" y="14199"/>
                    <a:pt x="48251" y="14199"/>
                  </a:cubicBezTo>
                  <a:moveTo>
                    <a:pt x="48251" y="2"/>
                  </a:moveTo>
                  <a:cubicBezTo>
                    <a:pt x="21855" y="-254"/>
                    <a:pt x="252" y="20920"/>
                    <a:pt x="2" y="47275"/>
                  </a:cubicBezTo>
                  <a:cubicBezTo>
                    <a:pt x="-249" y="73629"/>
                    <a:pt x="20947" y="95196"/>
                    <a:pt x="47343" y="95453"/>
                  </a:cubicBezTo>
                  <a:cubicBezTo>
                    <a:pt x="73741" y="95694"/>
                    <a:pt x="95343" y="74535"/>
                    <a:pt x="95594" y="48181"/>
                  </a:cubicBezTo>
                  <a:cubicBezTo>
                    <a:pt x="95594" y="48075"/>
                    <a:pt x="95595" y="47984"/>
                    <a:pt x="95595" y="47879"/>
                  </a:cubicBezTo>
                  <a:cubicBezTo>
                    <a:pt x="95597" y="21615"/>
                    <a:pt x="74404" y="244"/>
                    <a:pt x="48100" y="2"/>
                  </a:cubicBezTo>
                  <a:lnTo>
                    <a:pt x="48251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2" name="Freeform 124">
              <a:extLst>
                <a:ext uri="{FF2B5EF4-FFF2-40B4-BE49-F238E27FC236}">
                  <a16:creationId xmlns:a16="http://schemas.microsoft.com/office/drawing/2014/main" id="{E471BC9F-2626-0A79-15AB-2101D4354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192" y="3288571"/>
              <a:ext cx="40537" cy="40475"/>
            </a:xfrm>
            <a:custGeom>
              <a:avLst/>
              <a:gdLst>
                <a:gd name="T0" fmla="*/ 20269 w 40537"/>
                <a:gd name="T1" fmla="*/ 0 h 40475"/>
                <a:gd name="T2" fmla="*/ 0 w 40537"/>
                <a:gd name="T3" fmla="*/ 20238 h 40475"/>
                <a:gd name="T4" fmla="*/ 20269 w 40537"/>
                <a:gd name="T5" fmla="*/ 40476 h 40475"/>
                <a:gd name="T6" fmla="*/ 40537 w 40537"/>
                <a:gd name="T7" fmla="*/ 20389 h 40475"/>
                <a:gd name="T8" fmla="*/ 20269 w 40537"/>
                <a:gd name="T9" fmla="*/ 0 h 40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37" h="40475">
                  <a:moveTo>
                    <a:pt x="20269" y="0"/>
                  </a:moveTo>
                  <a:cubicBezTo>
                    <a:pt x="9075" y="0"/>
                    <a:pt x="0" y="9062"/>
                    <a:pt x="0" y="20238"/>
                  </a:cubicBezTo>
                  <a:cubicBezTo>
                    <a:pt x="0" y="31414"/>
                    <a:pt x="9075" y="40476"/>
                    <a:pt x="20269" y="40476"/>
                  </a:cubicBezTo>
                  <a:cubicBezTo>
                    <a:pt x="31402" y="40476"/>
                    <a:pt x="40462" y="31505"/>
                    <a:pt x="40537" y="20389"/>
                  </a:cubicBezTo>
                  <a:cubicBezTo>
                    <a:pt x="40537" y="9183"/>
                    <a:pt x="31492" y="75"/>
                    <a:pt x="2026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3" name="Freeform 125">
              <a:extLst>
                <a:ext uri="{FF2B5EF4-FFF2-40B4-BE49-F238E27FC236}">
                  <a16:creationId xmlns:a16="http://schemas.microsoft.com/office/drawing/2014/main" id="{DFC0255C-6F9A-E428-F806-9B566DAA0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2" y="3274374"/>
              <a:ext cx="68975" cy="68870"/>
            </a:xfrm>
            <a:custGeom>
              <a:avLst/>
              <a:gdLst>
                <a:gd name="T0" fmla="*/ 34639 w 68975"/>
                <a:gd name="T1" fmla="*/ 14197 h 68870"/>
                <a:gd name="T2" fmla="*/ 54756 w 68975"/>
                <a:gd name="T3" fmla="*/ 34586 h 68870"/>
                <a:gd name="T4" fmla="*/ 34336 w 68975"/>
                <a:gd name="T5" fmla="*/ 54673 h 68870"/>
                <a:gd name="T6" fmla="*/ 14218 w 68975"/>
                <a:gd name="T7" fmla="*/ 34284 h 68870"/>
                <a:gd name="T8" fmla="*/ 34639 w 68975"/>
                <a:gd name="T9" fmla="*/ 14197 h 68870"/>
                <a:gd name="T10" fmla="*/ 34639 w 68975"/>
                <a:gd name="T11" fmla="*/ 0 h 68870"/>
                <a:gd name="T12" fmla="*/ 0 w 68975"/>
                <a:gd name="T13" fmla="*/ 34284 h 68870"/>
                <a:gd name="T14" fmla="*/ 34336 w 68975"/>
                <a:gd name="T15" fmla="*/ 68870 h 68870"/>
                <a:gd name="T16" fmla="*/ 68975 w 68975"/>
                <a:gd name="T17" fmla="*/ 34586 h 68870"/>
                <a:gd name="T18" fmla="*/ 34639 w 68975"/>
                <a:gd name="T19" fmla="*/ 0 h 68870"/>
                <a:gd name="T20" fmla="*/ 34639 w 68975"/>
                <a:gd name="T21" fmla="*/ 0 h 688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975" h="68870">
                  <a:moveTo>
                    <a:pt x="34639" y="14197"/>
                  </a:moveTo>
                  <a:cubicBezTo>
                    <a:pt x="45832" y="14288"/>
                    <a:pt x="54832" y="23410"/>
                    <a:pt x="54756" y="34586"/>
                  </a:cubicBezTo>
                  <a:cubicBezTo>
                    <a:pt x="54665" y="45762"/>
                    <a:pt x="45529" y="54749"/>
                    <a:pt x="34336" y="54673"/>
                  </a:cubicBezTo>
                  <a:cubicBezTo>
                    <a:pt x="23143" y="54582"/>
                    <a:pt x="14128" y="45460"/>
                    <a:pt x="14218" y="34284"/>
                  </a:cubicBezTo>
                  <a:cubicBezTo>
                    <a:pt x="14385" y="23138"/>
                    <a:pt x="23476" y="14197"/>
                    <a:pt x="34639" y="14197"/>
                  </a:cubicBezTo>
                  <a:moveTo>
                    <a:pt x="34639" y="0"/>
                  </a:moveTo>
                  <a:cubicBezTo>
                    <a:pt x="15595" y="-90"/>
                    <a:pt x="91" y="15269"/>
                    <a:pt x="0" y="34284"/>
                  </a:cubicBezTo>
                  <a:cubicBezTo>
                    <a:pt x="-75" y="53299"/>
                    <a:pt x="15292" y="68779"/>
                    <a:pt x="34336" y="68870"/>
                  </a:cubicBezTo>
                  <a:cubicBezTo>
                    <a:pt x="53380" y="68945"/>
                    <a:pt x="68884" y="53601"/>
                    <a:pt x="68975" y="34586"/>
                  </a:cubicBezTo>
                  <a:cubicBezTo>
                    <a:pt x="69065" y="15572"/>
                    <a:pt x="53682" y="91"/>
                    <a:pt x="34639" y="0"/>
                  </a:cubicBezTo>
                  <a:cubicBezTo>
                    <a:pt x="34639" y="0"/>
                    <a:pt x="34639" y="0"/>
                    <a:pt x="34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4" name="Freeform 126">
              <a:extLst>
                <a:ext uri="{FF2B5EF4-FFF2-40B4-BE49-F238E27FC236}">
                  <a16:creationId xmlns:a16="http://schemas.microsoft.com/office/drawing/2014/main" id="{7982EDF7-4272-58A7-85F3-B3C2C6CA1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140" y="4111823"/>
              <a:ext cx="92565" cy="92432"/>
            </a:xfrm>
            <a:custGeom>
              <a:avLst/>
              <a:gdLst>
                <a:gd name="T0" fmla="*/ 47187 w 92565"/>
                <a:gd name="T1" fmla="*/ 9 h 92432"/>
                <a:gd name="T2" fmla="*/ 10 w 92565"/>
                <a:gd name="T3" fmla="*/ 45303 h 92432"/>
                <a:gd name="T4" fmla="*/ 45372 w 92565"/>
                <a:gd name="T5" fmla="*/ 92424 h 92432"/>
                <a:gd name="T6" fmla="*/ 92550 w 92565"/>
                <a:gd name="T7" fmla="*/ 47115 h 92432"/>
                <a:gd name="T8" fmla="*/ 92565 w 92565"/>
                <a:gd name="T9" fmla="*/ 46375 h 92432"/>
                <a:gd name="T10" fmla="*/ 47187 w 92565"/>
                <a:gd name="T11" fmla="*/ 9 h 92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565" h="92432">
                  <a:moveTo>
                    <a:pt x="47187" y="9"/>
                  </a:moveTo>
                  <a:cubicBezTo>
                    <a:pt x="21624" y="-490"/>
                    <a:pt x="509" y="19794"/>
                    <a:pt x="10" y="45303"/>
                  </a:cubicBezTo>
                  <a:cubicBezTo>
                    <a:pt x="-505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873"/>
                    <a:pt x="92565" y="46617"/>
                    <a:pt x="92565" y="46375"/>
                  </a:cubicBezTo>
                  <a:cubicBezTo>
                    <a:pt x="92656" y="21138"/>
                    <a:pt x="72448" y="507"/>
                    <a:pt x="47187" y="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5" name="Freeform 127">
              <a:extLst>
                <a:ext uri="{FF2B5EF4-FFF2-40B4-BE49-F238E27FC236}">
                  <a16:creationId xmlns:a16="http://schemas.microsoft.com/office/drawing/2014/main" id="{42511A37-3321-A881-0ABB-27304F2EC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824" y="4097635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472 w 121007"/>
                <a:gd name="T3" fmla="*/ 60729 h 120823"/>
                <a:gd name="T4" fmla="*/ 59884 w 121007"/>
                <a:gd name="T5" fmla="*/ 106627 h 120823"/>
                <a:gd name="T6" fmla="*/ 13901 w 121007"/>
                <a:gd name="T7" fmla="*/ 60095 h 120823"/>
                <a:gd name="T8" fmla="*/ 13916 w 121007"/>
                <a:gd name="T9" fmla="*/ 59506 h 120823"/>
                <a:gd name="T10" fmla="*/ 60504 w 121007"/>
                <a:gd name="T11" fmla="*/ 14197 h 120823"/>
                <a:gd name="T12" fmla="*/ 60504 w 121007"/>
                <a:gd name="T13" fmla="*/ 0 h 120823"/>
                <a:gd name="T14" fmla="*/ 0 w 121007"/>
                <a:gd name="T15" fmla="*/ 60412 h 120823"/>
                <a:gd name="T16" fmla="*/ 60504 w 121007"/>
                <a:gd name="T17" fmla="*/ 120824 h 120823"/>
                <a:gd name="T18" fmla="*/ 121008 w 121007"/>
                <a:gd name="T19" fmla="*/ 60412 h 120823"/>
                <a:gd name="T20" fmla="*/ 60504 w 121007"/>
                <a:gd name="T21" fmla="*/ 0 h 120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067" y="14363"/>
                    <a:pt x="106653" y="35205"/>
                    <a:pt x="106472" y="60729"/>
                  </a:cubicBezTo>
                  <a:cubicBezTo>
                    <a:pt x="106305" y="86238"/>
                    <a:pt x="85447" y="106793"/>
                    <a:pt x="59884" y="106627"/>
                  </a:cubicBezTo>
                  <a:cubicBezTo>
                    <a:pt x="34321" y="106446"/>
                    <a:pt x="13735" y="85618"/>
                    <a:pt x="13901" y="60095"/>
                  </a:cubicBezTo>
                  <a:cubicBezTo>
                    <a:pt x="13916" y="59899"/>
                    <a:pt x="13916" y="59702"/>
                    <a:pt x="13916" y="59506"/>
                  </a:cubicBezTo>
                  <a:cubicBezTo>
                    <a:pt x="14324" y="34178"/>
                    <a:pt x="35138" y="13940"/>
                    <a:pt x="60504" y="14197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4"/>
                    <a:pt x="60504" y="120824"/>
                  </a:cubicBezTo>
                  <a:cubicBezTo>
                    <a:pt x="93917" y="120824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6" name="Freeform 128">
              <a:extLst>
                <a:ext uri="{FF2B5EF4-FFF2-40B4-BE49-F238E27FC236}">
                  <a16:creationId xmlns:a16="http://schemas.microsoft.com/office/drawing/2014/main" id="{DBBD0C90-0635-8AF4-DC71-E64C2940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527" y="4239149"/>
              <a:ext cx="46285" cy="46215"/>
            </a:xfrm>
            <a:custGeom>
              <a:avLst/>
              <a:gdLst>
                <a:gd name="T0" fmla="*/ 22992 w 46285"/>
                <a:gd name="T1" fmla="*/ 46215 h 46215"/>
                <a:gd name="T2" fmla="*/ 46285 w 46285"/>
                <a:gd name="T3" fmla="*/ 23259 h 46215"/>
                <a:gd name="T4" fmla="*/ 23294 w 46285"/>
                <a:gd name="T5" fmla="*/ 0 h 46215"/>
                <a:gd name="T6" fmla="*/ 0 w 46285"/>
                <a:gd name="T7" fmla="*/ 22957 h 46215"/>
                <a:gd name="T8" fmla="*/ 0 w 46285"/>
                <a:gd name="T9" fmla="*/ 23108 h 46215"/>
                <a:gd name="T10" fmla="*/ 22992 w 46285"/>
                <a:gd name="T11" fmla="*/ 46215 h 46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285" h="46215">
                  <a:moveTo>
                    <a:pt x="22992" y="46215"/>
                  </a:moveTo>
                  <a:cubicBezTo>
                    <a:pt x="35773" y="46306"/>
                    <a:pt x="46195" y="36021"/>
                    <a:pt x="46285" y="23259"/>
                  </a:cubicBezTo>
                  <a:cubicBezTo>
                    <a:pt x="46361" y="10497"/>
                    <a:pt x="36076" y="91"/>
                    <a:pt x="23294" y="0"/>
                  </a:cubicBezTo>
                  <a:cubicBezTo>
                    <a:pt x="10513" y="-75"/>
                    <a:pt x="91" y="10195"/>
                    <a:pt x="0" y="22957"/>
                  </a:cubicBezTo>
                  <a:cubicBezTo>
                    <a:pt x="0" y="23002"/>
                    <a:pt x="0" y="23063"/>
                    <a:pt x="0" y="23108"/>
                  </a:cubicBezTo>
                  <a:cubicBezTo>
                    <a:pt x="0" y="35810"/>
                    <a:pt x="10271" y="46140"/>
                    <a:pt x="22992" y="46215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7" name="Freeform 129">
              <a:extLst>
                <a:ext uri="{FF2B5EF4-FFF2-40B4-BE49-F238E27FC236}">
                  <a16:creationId xmlns:a16="http://schemas.microsoft.com/office/drawing/2014/main" id="{7834D0C3-C8E0-E00A-ABB0-16AF28A0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53" y="4225103"/>
              <a:ext cx="74723" cy="74610"/>
            </a:xfrm>
            <a:custGeom>
              <a:avLst/>
              <a:gdLst>
                <a:gd name="T0" fmla="*/ 37665 w 74723"/>
                <a:gd name="T1" fmla="*/ 14198 h 74610"/>
                <a:gd name="T2" fmla="*/ 60808 w 74723"/>
                <a:gd name="T3" fmla="*/ 37306 h 74610"/>
                <a:gd name="T4" fmla="*/ 37665 w 74723"/>
                <a:gd name="T5" fmla="*/ 60413 h 74610"/>
                <a:gd name="T6" fmla="*/ 14522 w 74723"/>
                <a:gd name="T7" fmla="*/ 37306 h 74610"/>
                <a:gd name="T8" fmla="*/ 14522 w 74723"/>
                <a:gd name="T9" fmla="*/ 37154 h 74610"/>
                <a:gd name="T10" fmla="*/ 37514 w 74723"/>
                <a:gd name="T11" fmla="*/ 14198 h 74610"/>
                <a:gd name="T12" fmla="*/ 37665 w 74723"/>
                <a:gd name="T13" fmla="*/ 14198 h 74610"/>
                <a:gd name="T14" fmla="*/ 37665 w 74723"/>
                <a:gd name="T15" fmla="*/ 1 h 74610"/>
                <a:gd name="T16" fmla="*/ 1 w 74723"/>
                <a:gd name="T17" fmla="*/ 37003 h 74610"/>
                <a:gd name="T18" fmla="*/ 37060 w 74723"/>
                <a:gd name="T19" fmla="*/ 74609 h 74610"/>
                <a:gd name="T20" fmla="*/ 74724 w 74723"/>
                <a:gd name="T21" fmla="*/ 37607 h 74610"/>
                <a:gd name="T22" fmla="*/ 74724 w 74723"/>
                <a:gd name="T23" fmla="*/ 37456 h 74610"/>
                <a:gd name="T24" fmla="*/ 37665 w 74723"/>
                <a:gd name="T25" fmla="*/ 1 h 746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723" h="74610">
                  <a:moveTo>
                    <a:pt x="37665" y="14198"/>
                  </a:moveTo>
                  <a:cubicBezTo>
                    <a:pt x="50446" y="14198"/>
                    <a:pt x="60808" y="24544"/>
                    <a:pt x="60808" y="37306"/>
                  </a:cubicBezTo>
                  <a:cubicBezTo>
                    <a:pt x="60808" y="50067"/>
                    <a:pt x="50446" y="60413"/>
                    <a:pt x="37665" y="60413"/>
                  </a:cubicBezTo>
                  <a:cubicBezTo>
                    <a:pt x="24884" y="60413"/>
                    <a:pt x="14522" y="50067"/>
                    <a:pt x="14522" y="37306"/>
                  </a:cubicBezTo>
                  <a:cubicBezTo>
                    <a:pt x="14522" y="37260"/>
                    <a:pt x="14522" y="37200"/>
                    <a:pt x="14522" y="37154"/>
                  </a:cubicBezTo>
                  <a:cubicBezTo>
                    <a:pt x="14522" y="24468"/>
                    <a:pt x="24808" y="14198"/>
                    <a:pt x="37514" y="14198"/>
                  </a:cubicBezTo>
                  <a:cubicBezTo>
                    <a:pt x="37559" y="14198"/>
                    <a:pt x="37619" y="14198"/>
                    <a:pt x="37665" y="14198"/>
                  </a:cubicBezTo>
                  <a:moveTo>
                    <a:pt x="37665" y="1"/>
                  </a:moveTo>
                  <a:cubicBezTo>
                    <a:pt x="17033" y="-165"/>
                    <a:pt x="168" y="16403"/>
                    <a:pt x="1" y="37003"/>
                  </a:cubicBezTo>
                  <a:cubicBezTo>
                    <a:pt x="-165" y="57604"/>
                    <a:pt x="16428" y="74443"/>
                    <a:pt x="37060" y="74609"/>
                  </a:cubicBezTo>
                  <a:cubicBezTo>
                    <a:pt x="57692" y="74776"/>
                    <a:pt x="74557" y="58208"/>
                    <a:pt x="74724" y="37607"/>
                  </a:cubicBezTo>
                  <a:cubicBezTo>
                    <a:pt x="74724" y="37562"/>
                    <a:pt x="74724" y="37502"/>
                    <a:pt x="74724" y="37456"/>
                  </a:cubicBezTo>
                  <a:cubicBezTo>
                    <a:pt x="74814" y="16916"/>
                    <a:pt x="58236" y="167"/>
                    <a:pt x="376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8" name="Freeform 130">
              <a:extLst>
                <a:ext uri="{FF2B5EF4-FFF2-40B4-BE49-F238E27FC236}">
                  <a16:creationId xmlns:a16="http://schemas.microsoft.com/office/drawing/2014/main" id="{6B61992B-2067-EF01-0EE3-C74AD1A91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1803" y="4412078"/>
              <a:ext cx="52336" cy="52257"/>
            </a:xfrm>
            <a:custGeom>
              <a:avLst/>
              <a:gdLst>
                <a:gd name="T0" fmla="*/ 26320 w 52336"/>
                <a:gd name="T1" fmla="*/ 1 h 52257"/>
                <a:gd name="T2" fmla="*/ 0 w 52336"/>
                <a:gd name="T3" fmla="*/ 25978 h 52257"/>
                <a:gd name="T4" fmla="*/ 26017 w 52336"/>
                <a:gd name="T5" fmla="*/ 52257 h 52257"/>
                <a:gd name="T6" fmla="*/ 52336 w 52336"/>
                <a:gd name="T7" fmla="*/ 26280 h 52257"/>
                <a:gd name="T8" fmla="*/ 26320 w 52336"/>
                <a:gd name="T9" fmla="*/ 1 h 52257"/>
                <a:gd name="T10" fmla="*/ 26320 w 52336"/>
                <a:gd name="T11" fmla="*/ 1 h 5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7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2" y="52333"/>
                    <a:pt x="52246" y="40703"/>
                    <a:pt x="52336" y="26280"/>
                  </a:cubicBezTo>
                  <a:cubicBezTo>
                    <a:pt x="52427" y="11856"/>
                    <a:pt x="40765" y="91"/>
                    <a:pt x="26320" y="1"/>
                  </a:cubicBezTo>
                  <a:cubicBezTo>
                    <a:pt x="26320" y="1"/>
                    <a:pt x="26320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89" name="Freeform 131">
              <a:extLst>
                <a:ext uri="{FF2B5EF4-FFF2-40B4-BE49-F238E27FC236}">
                  <a16:creationId xmlns:a16="http://schemas.microsoft.com/office/drawing/2014/main" id="{98D6C2FA-A5D2-04F2-ABB7-5C7CF7DA0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7433" y="4397880"/>
              <a:ext cx="80774" cy="80652"/>
            </a:xfrm>
            <a:custGeom>
              <a:avLst/>
              <a:gdLst>
                <a:gd name="T0" fmla="*/ 40690 w 80774"/>
                <a:gd name="T1" fmla="*/ 14198 h 80652"/>
                <a:gd name="T2" fmla="*/ 66858 w 80774"/>
                <a:gd name="T3" fmla="*/ 40326 h 80652"/>
                <a:gd name="T4" fmla="*/ 40690 w 80774"/>
                <a:gd name="T5" fmla="*/ 66454 h 80652"/>
                <a:gd name="T6" fmla="*/ 14522 w 80774"/>
                <a:gd name="T7" fmla="*/ 40326 h 80652"/>
                <a:gd name="T8" fmla="*/ 14522 w 80774"/>
                <a:gd name="T9" fmla="*/ 40175 h 80652"/>
                <a:gd name="T10" fmla="*/ 40690 w 80774"/>
                <a:gd name="T11" fmla="*/ 14198 h 80652"/>
                <a:gd name="T12" fmla="*/ 40690 w 80774"/>
                <a:gd name="T13" fmla="*/ 1 h 80652"/>
                <a:gd name="T14" fmla="*/ 1 w 80774"/>
                <a:gd name="T15" fmla="*/ 40024 h 80652"/>
                <a:gd name="T16" fmla="*/ 40085 w 80774"/>
                <a:gd name="T17" fmla="*/ 80651 h 80652"/>
                <a:gd name="T18" fmla="*/ 80774 w 80774"/>
                <a:gd name="T19" fmla="*/ 40628 h 80652"/>
                <a:gd name="T20" fmla="*/ 80774 w 80774"/>
                <a:gd name="T21" fmla="*/ 40477 h 80652"/>
                <a:gd name="T22" fmla="*/ 40690 w 80774"/>
                <a:gd name="T23" fmla="*/ 1 h 806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774" h="80652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30" y="66454"/>
                    <a:pt x="14522" y="54749"/>
                    <a:pt x="14522" y="40326"/>
                  </a:cubicBezTo>
                  <a:cubicBezTo>
                    <a:pt x="14522" y="40281"/>
                    <a:pt x="14522" y="40221"/>
                    <a:pt x="14522" y="40175"/>
                  </a:cubicBezTo>
                  <a:cubicBezTo>
                    <a:pt x="14598" y="25797"/>
                    <a:pt x="262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8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0865" y="18261"/>
                    <a:pt x="62940" y="168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0" name="Freeform 132">
              <a:extLst>
                <a:ext uri="{FF2B5EF4-FFF2-40B4-BE49-F238E27FC236}">
                  <a16:creationId xmlns:a16="http://schemas.microsoft.com/office/drawing/2014/main" id="{DDE3A62D-FF8F-4A4B-0594-8380BE22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793" y="4728406"/>
              <a:ext cx="44351" cy="40785"/>
            </a:xfrm>
            <a:custGeom>
              <a:avLst/>
              <a:gdLst>
                <a:gd name="T0" fmla="*/ 22176 w 44351"/>
                <a:gd name="T1" fmla="*/ 79 h 40785"/>
                <a:gd name="T2" fmla="*/ 77 w 44351"/>
                <a:gd name="T3" fmla="*/ 18641 h 40785"/>
                <a:gd name="T4" fmla="*/ 18666 w 44351"/>
                <a:gd name="T5" fmla="*/ 40706 h 40785"/>
                <a:gd name="T6" fmla="*/ 22176 w 44351"/>
                <a:gd name="T7" fmla="*/ 40706 h 40785"/>
                <a:gd name="T8" fmla="*/ 44275 w 44351"/>
                <a:gd name="T9" fmla="*/ 22145 h 40785"/>
                <a:gd name="T10" fmla="*/ 25685 w 44351"/>
                <a:gd name="T11" fmla="*/ 79 h 40785"/>
                <a:gd name="T12" fmla="*/ 22176 w 44351"/>
                <a:gd name="T13" fmla="*/ 79 h 40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351" h="40785">
                  <a:moveTo>
                    <a:pt x="22176" y="79"/>
                  </a:moveTo>
                  <a:cubicBezTo>
                    <a:pt x="10937" y="-887"/>
                    <a:pt x="1045" y="7419"/>
                    <a:pt x="77" y="18641"/>
                  </a:cubicBezTo>
                  <a:cubicBezTo>
                    <a:pt x="-891" y="29862"/>
                    <a:pt x="7428" y="39740"/>
                    <a:pt x="18666" y="40706"/>
                  </a:cubicBezTo>
                  <a:cubicBezTo>
                    <a:pt x="19831" y="40812"/>
                    <a:pt x="21011" y="40812"/>
                    <a:pt x="22176" y="40706"/>
                  </a:cubicBezTo>
                  <a:cubicBezTo>
                    <a:pt x="33414" y="41673"/>
                    <a:pt x="43307" y="33366"/>
                    <a:pt x="44275" y="22145"/>
                  </a:cubicBezTo>
                  <a:cubicBezTo>
                    <a:pt x="45243" y="10923"/>
                    <a:pt x="36923" y="1046"/>
                    <a:pt x="25685" y="79"/>
                  </a:cubicBezTo>
                  <a:cubicBezTo>
                    <a:pt x="24520" y="-26"/>
                    <a:pt x="23340" y="-26"/>
                    <a:pt x="22176" y="7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1" name="Freeform 133">
              <a:extLst>
                <a:ext uri="{FF2B5EF4-FFF2-40B4-BE49-F238E27FC236}">
                  <a16:creationId xmlns:a16="http://schemas.microsoft.com/office/drawing/2014/main" id="{A3A182B8-E25B-3330-FDAB-3AE5F73E8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027" y="4714287"/>
              <a:ext cx="69279" cy="69174"/>
            </a:xfrm>
            <a:custGeom>
              <a:avLst/>
              <a:gdLst>
                <a:gd name="T0" fmla="*/ 34942 w 69279"/>
                <a:gd name="T1" fmla="*/ 14198 h 69174"/>
                <a:gd name="T2" fmla="*/ 57041 w 69279"/>
                <a:gd name="T3" fmla="*/ 32760 h 69174"/>
                <a:gd name="T4" fmla="*/ 38451 w 69279"/>
                <a:gd name="T5" fmla="*/ 54825 h 69174"/>
                <a:gd name="T6" fmla="*/ 34942 w 69279"/>
                <a:gd name="T7" fmla="*/ 54825 h 69174"/>
                <a:gd name="T8" fmla="*/ 12843 w 69279"/>
                <a:gd name="T9" fmla="*/ 36263 h 69174"/>
                <a:gd name="T10" fmla="*/ 31433 w 69279"/>
                <a:gd name="T11" fmla="*/ 14198 h 69174"/>
                <a:gd name="T12" fmla="*/ 34942 w 69279"/>
                <a:gd name="T13" fmla="*/ 14198 h 69174"/>
                <a:gd name="T14" fmla="*/ 34942 w 69279"/>
                <a:gd name="T15" fmla="*/ 1 h 69174"/>
                <a:gd name="T16" fmla="*/ 1 w 69279"/>
                <a:gd name="T17" fmla="*/ 34285 h 69174"/>
                <a:gd name="T18" fmla="*/ 34337 w 69279"/>
                <a:gd name="T19" fmla="*/ 69173 h 69174"/>
                <a:gd name="T20" fmla="*/ 69278 w 69279"/>
                <a:gd name="T21" fmla="*/ 34889 h 69174"/>
                <a:gd name="T22" fmla="*/ 69278 w 69279"/>
                <a:gd name="T23" fmla="*/ 34738 h 69174"/>
                <a:gd name="T24" fmla="*/ 35093 w 69279"/>
                <a:gd name="T25" fmla="*/ 1 h 69174"/>
                <a:gd name="T26" fmla="*/ 34942 w 69279"/>
                <a:gd name="T27" fmla="*/ 1 h 69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279" h="69174">
                  <a:moveTo>
                    <a:pt x="34942" y="14198"/>
                  </a:moveTo>
                  <a:cubicBezTo>
                    <a:pt x="46181" y="13232"/>
                    <a:pt x="56073" y="21538"/>
                    <a:pt x="57041" y="32760"/>
                  </a:cubicBezTo>
                  <a:cubicBezTo>
                    <a:pt x="58009" y="43981"/>
                    <a:pt x="49690" y="53859"/>
                    <a:pt x="38451" y="54825"/>
                  </a:cubicBezTo>
                  <a:cubicBezTo>
                    <a:pt x="37287" y="54931"/>
                    <a:pt x="36107" y="54931"/>
                    <a:pt x="34942" y="54825"/>
                  </a:cubicBezTo>
                  <a:cubicBezTo>
                    <a:pt x="23704" y="55792"/>
                    <a:pt x="13811" y="47485"/>
                    <a:pt x="12843" y="36263"/>
                  </a:cubicBezTo>
                  <a:cubicBezTo>
                    <a:pt x="11875" y="25042"/>
                    <a:pt x="20194" y="15165"/>
                    <a:pt x="31433" y="14198"/>
                  </a:cubicBezTo>
                  <a:cubicBezTo>
                    <a:pt x="32598" y="14093"/>
                    <a:pt x="33778" y="14093"/>
                    <a:pt x="34942" y="14198"/>
                  </a:cubicBezTo>
                  <a:moveTo>
                    <a:pt x="34942" y="1"/>
                  </a:moveTo>
                  <a:cubicBezTo>
                    <a:pt x="15808" y="-165"/>
                    <a:pt x="168" y="15180"/>
                    <a:pt x="1" y="34285"/>
                  </a:cubicBezTo>
                  <a:cubicBezTo>
                    <a:pt x="-165" y="53390"/>
                    <a:pt x="15203" y="69007"/>
                    <a:pt x="34337" y="69173"/>
                  </a:cubicBezTo>
                  <a:cubicBezTo>
                    <a:pt x="53472" y="69339"/>
                    <a:pt x="69112" y="53995"/>
                    <a:pt x="69278" y="34889"/>
                  </a:cubicBezTo>
                  <a:cubicBezTo>
                    <a:pt x="69278" y="34844"/>
                    <a:pt x="69278" y="34784"/>
                    <a:pt x="69278" y="34738"/>
                  </a:cubicBezTo>
                  <a:cubicBezTo>
                    <a:pt x="69445" y="15724"/>
                    <a:pt x="54137" y="168"/>
                    <a:pt x="35093" y="1"/>
                  </a:cubicBezTo>
                  <a:cubicBezTo>
                    <a:pt x="35048" y="1"/>
                    <a:pt x="34988" y="1"/>
                    <a:pt x="349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2" name="Freeform 134">
              <a:extLst>
                <a:ext uri="{FF2B5EF4-FFF2-40B4-BE49-F238E27FC236}">
                  <a16:creationId xmlns:a16="http://schemas.microsoft.com/office/drawing/2014/main" id="{B9D1B5E6-75BA-89B3-B757-C8271F1A5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7520" y="4723954"/>
              <a:ext cx="71092" cy="70984"/>
            </a:xfrm>
            <a:custGeom>
              <a:avLst/>
              <a:gdLst>
                <a:gd name="T0" fmla="*/ 35697 w 71092"/>
                <a:gd name="T1" fmla="*/ 0 h 70984"/>
                <a:gd name="T2" fmla="*/ 0 w 71092"/>
                <a:gd name="T3" fmla="*/ 35341 h 70984"/>
                <a:gd name="T4" fmla="*/ 35395 w 71092"/>
                <a:gd name="T5" fmla="*/ 70984 h 70984"/>
                <a:gd name="T6" fmla="*/ 71092 w 71092"/>
                <a:gd name="T7" fmla="*/ 35643 h 70984"/>
                <a:gd name="T8" fmla="*/ 35697 w 71092"/>
                <a:gd name="T9" fmla="*/ 0 h 70984"/>
                <a:gd name="T10" fmla="*/ 35697 w 71092"/>
                <a:gd name="T11" fmla="*/ 0 h 70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092" h="70984">
                  <a:moveTo>
                    <a:pt x="35697" y="0"/>
                  </a:moveTo>
                  <a:cubicBezTo>
                    <a:pt x="16064" y="-90"/>
                    <a:pt x="91" y="15738"/>
                    <a:pt x="0" y="35341"/>
                  </a:cubicBezTo>
                  <a:cubicBezTo>
                    <a:pt x="-75" y="54945"/>
                    <a:pt x="15761" y="70894"/>
                    <a:pt x="35395" y="70984"/>
                  </a:cubicBezTo>
                  <a:cubicBezTo>
                    <a:pt x="55029" y="71059"/>
                    <a:pt x="71002" y="55247"/>
                    <a:pt x="71092" y="35643"/>
                  </a:cubicBezTo>
                  <a:cubicBezTo>
                    <a:pt x="71183" y="16039"/>
                    <a:pt x="55331" y="91"/>
                    <a:pt x="35697" y="0"/>
                  </a:cubicBezTo>
                  <a:cubicBezTo>
                    <a:pt x="35697" y="0"/>
                    <a:pt x="35697" y="0"/>
                    <a:pt x="35697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3" name="Freeform 135">
              <a:extLst>
                <a:ext uri="{FF2B5EF4-FFF2-40B4-BE49-F238E27FC236}">
                  <a16:creationId xmlns:a16="http://schemas.microsoft.com/office/drawing/2014/main" id="{B8E7B759-C3F2-1977-72F8-F6A6B9837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150" y="4709756"/>
              <a:ext cx="99529" cy="99378"/>
            </a:xfrm>
            <a:custGeom>
              <a:avLst/>
              <a:gdLst>
                <a:gd name="T0" fmla="*/ 50068 w 99529"/>
                <a:gd name="T1" fmla="*/ 14198 h 99378"/>
                <a:gd name="T2" fmla="*/ 85462 w 99529"/>
                <a:gd name="T3" fmla="*/ 49840 h 99378"/>
                <a:gd name="T4" fmla="*/ 49765 w 99529"/>
                <a:gd name="T5" fmla="*/ 85181 h 99378"/>
                <a:gd name="T6" fmla="*/ 14371 w 99529"/>
                <a:gd name="T7" fmla="*/ 49539 h 99378"/>
                <a:gd name="T8" fmla="*/ 14371 w 99529"/>
                <a:gd name="T9" fmla="*/ 49387 h 99378"/>
                <a:gd name="T10" fmla="*/ 50068 w 99529"/>
                <a:gd name="T11" fmla="*/ 14198 h 99378"/>
                <a:gd name="T12" fmla="*/ 50068 w 99529"/>
                <a:gd name="T13" fmla="*/ 1 h 99378"/>
                <a:gd name="T14" fmla="*/ 1 w 99529"/>
                <a:gd name="T15" fmla="*/ 49387 h 99378"/>
                <a:gd name="T16" fmla="*/ 49463 w 99529"/>
                <a:gd name="T17" fmla="*/ 99378 h 99378"/>
                <a:gd name="T18" fmla="*/ 99530 w 99529"/>
                <a:gd name="T19" fmla="*/ 49992 h 99378"/>
                <a:gd name="T20" fmla="*/ 99530 w 99529"/>
                <a:gd name="T21" fmla="*/ 49840 h 99378"/>
                <a:gd name="T22" fmla="*/ 50068 w 99529"/>
                <a:gd name="T23" fmla="*/ 1 h 99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529" h="99378">
                  <a:moveTo>
                    <a:pt x="50068" y="14198"/>
                  </a:moveTo>
                  <a:cubicBezTo>
                    <a:pt x="69701" y="14288"/>
                    <a:pt x="85538" y="30237"/>
                    <a:pt x="85462" y="49840"/>
                  </a:cubicBezTo>
                  <a:cubicBezTo>
                    <a:pt x="85372" y="69444"/>
                    <a:pt x="69399" y="85272"/>
                    <a:pt x="49765" y="85181"/>
                  </a:cubicBezTo>
                  <a:cubicBezTo>
                    <a:pt x="30132" y="85091"/>
                    <a:pt x="14280" y="69142"/>
                    <a:pt x="14371" y="49539"/>
                  </a:cubicBezTo>
                  <a:cubicBezTo>
                    <a:pt x="14371" y="49493"/>
                    <a:pt x="14371" y="49433"/>
                    <a:pt x="14371" y="49387"/>
                  </a:cubicBezTo>
                  <a:cubicBezTo>
                    <a:pt x="14537" y="29844"/>
                    <a:pt x="30495" y="14107"/>
                    <a:pt x="50068" y="14198"/>
                  </a:cubicBezTo>
                  <a:moveTo>
                    <a:pt x="50068" y="1"/>
                  </a:moveTo>
                  <a:cubicBezTo>
                    <a:pt x="22584" y="-165"/>
                    <a:pt x="167" y="21946"/>
                    <a:pt x="1" y="49387"/>
                  </a:cubicBezTo>
                  <a:cubicBezTo>
                    <a:pt x="-165" y="76829"/>
                    <a:pt x="21979" y="99212"/>
                    <a:pt x="49463" y="99378"/>
                  </a:cubicBezTo>
                  <a:cubicBezTo>
                    <a:pt x="76947" y="99544"/>
                    <a:pt x="99363" y="77433"/>
                    <a:pt x="99530" y="49992"/>
                  </a:cubicBezTo>
                  <a:cubicBezTo>
                    <a:pt x="99530" y="49946"/>
                    <a:pt x="99530" y="49886"/>
                    <a:pt x="99530" y="49840"/>
                  </a:cubicBezTo>
                  <a:cubicBezTo>
                    <a:pt x="99620" y="22459"/>
                    <a:pt x="77491" y="167"/>
                    <a:pt x="5006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4" name="Freeform 136">
              <a:extLst>
                <a:ext uri="{FF2B5EF4-FFF2-40B4-BE49-F238E27FC236}">
                  <a16:creationId xmlns:a16="http://schemas.microsoft.com/office/drawing/2014/main" id="{C9136E7A-1DA6-1076-5E03-787F2B786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004" y="3210035"/>
              <a:ext cx="81681" cy="81558"/>
            </a:xfrm>
            <a:custGeom>
              <a:avLst/>
              <a:gdLst>
                <a:gd name="T0" fmla="*/ 41144 w 81681"/>
                <a:gd name="T1" fmla="*/ 1 h 81558"/>
                <a:gd name="T2" fmla="*/ 1 w 81681"/>
                <a:gd name="T3" fmla="*/ 40477 h 81558"/>
                <a:gd name="T4" fmla="*/ 40539 w 81681"/>
                <a:gd name="T5" fmla="*/ 81557 h 81558"/>
                <a:gd name="T6" fmla="*/ 81681 w 81681"/>
                <a:gd name="T7" fmla="*/ 41081 h 81558"/>
                <a:gd name="T8" fmla="*/ 81681 w 81681"/>
                <a:gd name="T9" fmla="*/ 40930 h 81558"/>
                <a:gd name="T10" fmla="*/ 41144 w 81681"/>
                <a:gd name="T11" fmla="*/ 1 h 81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81" h="81558">
                  <a:moveTo>
                    <a:pt x="41144" y="1"/>
                  </a:moveTo>
                  <a:cubicBezTo>
                    <a:pt x="18591" y="-165"/>
                    <a:pt x="167" y="17958"/>
                    <a:pt x="1" y="40477"/>
                  </a:cubicBezTo>
                  <a:cubicBezTo>
                    <a:pt x="-165" y="62995"/>
                    <a:pt x="17986" y="81391"/>
                    <a:pt x="40539" y="81557"/>
                  </a:cubicBezTo>
                  <a:cubicBezTo>
                    <a:pt x="63091" y="81723"/>
                    <a:pt x="81515" y="63600"/>
                    <a:pt x="81681" y="41081"/>
                  </a:cubicBezTo>
                  <a:cubicBezTo>
                    <a:pt x="81681" y="41036"/>
                    <a:pt x="81681" y="40975"/>
                    <a:pt x="81681" y="40930"/>
                  </a:cubicBezTo>
                  <a:cubicBezTo>
                    <a:pt x="81772" y="18472"/>
                    <a:pt x="63636" y="167"/>
                    <a:pt x="4114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5" name="Freeform 137">
              <a:extLst>
                <a:ext uri="{FF2B5EF4-FFF2-40B4-BE49-F238E27FC236}">
                  <a16:creationId xmlns:a16="http://schemas.microsoft.com/office/drawing/2014/main" id="{EA40739C-132F-C9E8-1890-E5F8E63BA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7786" y="3195838"/>
              <a:ext cx="110118" cy="109951"/>
            </a:xfrm>
            <a:custGeom>
              <a:avLst/>
              <a:gdLst>
                <a:gd name="T0" fmla="*/ 55362 w 110118"/>
                <a:gd name="T1" fmla="*/ 14198 h 109951"/>
                <a:gd name="T2" fmla="*/ 96051 w 110118"/>
                <a:gd name="T3" fmla="*/ 55126 h 109951"/>
                <a:gd name="T4" fmla="*/ 55060 w 110118"/>
                <a:gd name="T5" fmla="*/ 95753 h 109951"/>
                <a:gd name="T6" fmla="*/ 14371 w 110118"/>
                <a:gd name="T7" fmla="*/ 54824 h 109951"/>
                <a:gd name="T8" fmla="*/ 55060 w 110118"/>
                <a:gd name="T9" fmla="*/ 14198 h 109951"/>
                <a:gd name="T10" fmla="*/ 55362 w 110118"/>
                <a:gd name="T11" fmla="*/ 14198 h 109951"/>
                <a:gd name="T12" fmla="*/ 55362 w 110118"/>
                <a:gd name="T13" fmla="*/ 1 h 109951"/>
                <a:gd name="T14" fmla="*/ 1 w 110118"/>
                <a:gd name="T15" fmla="*/ 54673 h 109951"/>
                <a:gd name="T16" fmla="*/ 54757 w 110118"/>
                <a:gd name="T17" fmla="*/ 109950 h 109951"/>
                <a:gd name="T18" fmla="*/ 110118 w 110118"/>
                <a:gd name="T19" fmla="*/ 55277 h 109951"/>
                <a:gd name="T20" fmla="*/ 55362 w 110118"/>
                <a:gd name="T21" fmla="*/ 1 h 109951"/>
                <a:gd name="T22" fmla="*/ 55362 w 110118"/>
                <a:gd name="T23" fmla="*/ 1 h 1099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0118" h="109951">
                  <a:moveTo>
                    <a:pt x="55362" y="14198"/>
                  </a:moveTo>
                  <a:cubicBezTo>
                    <a:pt x="77915" y="14288"/>
                    <a:pt x="96126" y="32608"/>
                    <a:pt x="96051" y="55126"/>
                  </a:cubicBezTo>
                  <a:cubicBezTo>
                    <a:pt x="95960" y="77645"/>
                    <a:pt x="77612" y="95844"/>
                    <a:pt x="55060" y="95753"/>
                  </a:cubicBezTo>
                  <a:cubicBezTo>
                    <a:pt x="32507" y="95663"/>
                    <a:pt x="14295" y="77343"/>
                    <a:pt x="14371" y="54824"/>
                  </a:cubicBezTo>
                  <a:cubicBezTo>
                    <a:pt x="14371" y="32381"/>
                    <a:pt x="32582" y="14198"/>
                    <a:pt x="55060" y="14198"/>
                  </a:cubicBezTo>
                  <a:cubicBezTo>
                    <a:pt x="55165" y="14198"/>
                    <a:pt x="55256" y="14198"/>
                    <a:pt x="55362" y="14198"/>
                  </a:cubicBezTo>
                  <a:moveTo>
                    <a:pt x="55362" y="1"/>
                  </a:moveTo>
                  <a:cubicBezTo>
                    <a:pt x="24959" y="-165"/>
                    <a:pt x="167" y="24317"/>
                    <a:pt x="1" y="54673"/>
                  </a:cubicBezTo>
                  <a:cubicBezTo>
                    <a:pt x="-165" y="85030"/>
                    <a:pt x="24354" y="109784"/>
                    <a:pt x="54757" y="109950"/>
                  </a:cubicBezTo>
                  <a:cubicBezTo>
                    <a:pt x="85160" y="110116"/>
                    <a:pt x="109952" y="85634"/>
                    <a:pt x="110118" y="55277"/>
                  </a:cubicBezTo>
                  <a:cubicBezTo>
                    <a:pt x="110284" y="24921"/>
                    <a:pt x="85765" y="167"/>
                    <a:pt x="55362" y="1"/>
                  </a:cubicBezTo>
                  <a:cubicBezTo>
                    <a:pt x="55362" y="1"/>
                    <a:pt x="55362" y="1"/>
                    <a:pt x="5536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6" name="Freeform 138">
              <a:extLst>
                <a:ext uri="{FF2B5EF4-FFF2-40B4-BE49-F238E27FC236}">
                  <a16:creationId xmlns:a16="http://schemas.microsoft.com/office/drawing/2014/main" id="{9F593CF2-00B0-F0E1-CD2F-D7C285433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449" y="5756994"/>
              <a:ext cx="88638" cy="88505"/>
            </a:xfrm>
            <a:custGeom>
              <a:avLst/>
              <a:gdLst>
                <a:gd name="T0" fmla="*/ 44620 w 88638"/>
                <a:gd name="T1" fmla="*/ 1 h 88505"/>
                <a:gd name="T2" fmla="*/ 1 w 88638"/>
                <a:gd name="T3" fmla="*/ 43951 h 88505"/>
                <a:gd name="T4" fmla="*/ 44019 w 88638"/>
                <a:gd name="T5" fmla="*/ 88504 h 88505"/>
                <a:gd name="T6" fmla="*/ 88638 w 88638"/>
                <a:gd name="T7" fmla="*/ 44554 h 88505"/>
                <a:gd name="T8" fmla="*/ 88636 w 88638"/>
                <a:gd name="T9" fmla="*/ 43799 h 88505"/>
                <a:gd name="T10" fmla="*/ 44620 w 88638"/>
                <a:gd name="T11" fmla="*/ 1 h 885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638" h="88505">
                  <a:moveTo>
                    <a:pt x="44620" y="1"/>
                  </a:moveTo>
                  <a:cubicBezTo>
                    <a:pt x="20143" y="-165"/>
                    <a:pt x="167" y="19514"/>
                    <a:pt x="1" y="43951"/>
                  </a:cubicBezTo>
                  <a:cubicBezTo>
                    <a:pt x="-164" y="68387"/>
                    <a:pt x="19542" y="88338"/>
                    <a:pt x="44019" y="88504"/>
                  </a:cubicBezTo>
                  <a:cubicBezTo>
                    <a:pt x="68496" y="88670"/>
                    <a:pt x="88471" y="68991"/>
                    <a:pt x="88638" y="44554"/>
                  </a:cubicBezTo>
                  <a:cubicBezTo>
                    <a:pt x="88639" y="44298"/>
                    <a:pt x="88639" y="44056"/>
                    <a:pt x="88636" y="43799"/>
                  </a:cubicBezTo>
                  <a:cubicBezTo>
                    <a:pt x="88470" y="19619"/>
                    <a:pt x="68836" y="77"/>
                    <a:pt x="446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7" name="Freeform 139">
              <a:extLst>
                <a:ext uri="{FF2B5EF4-FFF2-40B4-BE49-F238E27FC236}">
                  <a16:creationId xmlns:a16="http://schemas.microsoft.com/office/drawing/2014/main" id="{732F4D7C-7A41-247C-A583-FE22CA31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531" y="5742194"/>
              <a:ext cx="116773" cy="117047"/>
            </a:xfrm>
            <a:custGeom>
              <a:avLst/>
              <a:gdLst>
                <a:gd name="T0" fmla="*/ 58538 w 116773"/>
                <a:gd name="T1" fmla="*/ 14801 h 117047"/>
                <a:gd name="T2" fmla="*/ 102702 w 116773"/>
                <a:gd name="T3" fmla="*/ 59204 h 117047"/>
                <a:gd name="T4" fmla="*/ 58231 w 116773"/>
                <a:gd name="T5" fmla="*/ 103304 h 117047"/>
                <a:gd name="T6" fmla="*/ 14066 w 116773"/>
                <a:gd name="T7" fmla="*/ 58901 h 117047"/>
                <a:gd name="T8" fmla="*/ 14067 w 116773"/>
                <a:gd name="T9" fmla="*/ 58599 h 117047"/>
                <a:gd name="T10" fmla="*/ 58385 w 116773"/>
                <a:gd name="T11" fmla="*/ 14650 h 117047"/>
                <a:gd name="T12" fmla="*/ 58538 w 116773"/>
                <a:gd name="T13" fmla="*/ 14650 h 117047"/>
                <a:gd name="T14" fmla="*/ 58538 w 116773"/>
                <a:gd name="T15" fmla="*/ 453 h 117047"/>
                <a:gd name="T16" fmla="*/ 0 w 116773"/>
                <a:gd name="T17" fmla="*/ 58599 h 117047"/>
                <a:gd name="T18" fmla="*/ 58235 w 116773"/>
                <a:gd name="T19" fmla="*/ 117048 h 117047"/>
                <a:gd name="T20" fmla="*/ 116773 w 116773"/>
                <a:gd name="T21" fmla="*/ 58901 h 117047"/>
                <a:gd name="T22" fmla="*/ 116773 w 116773"/>
                <a:gd name="T23" fmla="*/ 58599 h 117047"/>
                <a:gd name="T24" fmla="*/ 58690 w 116773"/>
                <a:gd name="T25" fmla="*/ 0 h 117047"/>
                <a:gd name="T26" fmla="*/ 58538 w 116773"/>
                <a:gd name="T27" fmla="*/ 0 h 1170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6773" h="117047">
                  <a:moveTo>
                    <a:pt x="58538" y="14801"/>
                  </a:moveTo>
                  <a:cubicBezTo>
                    <a:pt x="83015" y="14891"/>
                    <a:pt x="102787" y="34767"/>
                    <a:pt x="102702" y="59204"/>
                  </a:cubicBezTo>
                  <a:cubicBezTo>
                    <a:pt x="102618" y="83640"/>
                    <a:pt x="82707" y="103395"/>
                    <a:pt x="58231" y="103304"/>
                  </a:cubicBezTo>
                  <a:cubicBezTo>
                    <a:pt x="33754" y="103214"/>
                    <a:pt x="13981" y="83338"/>
                    <a:pt x="14066" y="58901"/>
                  </a:cubicBezTo>
                  <a:cubicBezTo>
                    <a:pt x="14066" y="58796"/>
                    <a:pt x="14066" y="58705"/>
                    <a:pt x="14067" y="58599"/>
                  </a:cubicBezTo>
                  <a:cubicBezTo>
                    <a:pt x="14151" y="34238"/>
                    <a:pt x="33993" y="14560"/>
                    <a:pt x="58385" y="14650"/>
                  </a:cubicBezTo>
                  <a:cubicBezTo>
                    <a:pt x="58436" y="14650"/>
                    <a:pt x="58486" y="14650"/>
                    <a:pt x="58538" y="14650"/>
                  </a:cubicBezTo>
                  <a:moveTo>
                    <a:pt x="58538" y="453"/>
                  </a:moveTo>
                  <a:cubicBezTo>
                    <a:pt x="26292" y="363"/>
                    <a:pt x="83" y="26400"/>
                    <a:pt x="0" y="58599"/>
                  </a:cubicBezTo>
                  <a:cubicBezTo>
                    <a:pt x="-83" y="90799"/>
                    <a:pt x="25990" y="116957"/>
                    <a:pt x="58235" y="117048"/>
                  </a:cubicBezTo>
                  <a:cubicBezTo>
                    <a:pt x="90481" y="117123"/>
                    <a:pt x="116689" y="91101"/>
                    <a:pt x="116773" y="58901"/>
                  </a:cubicBezTo>
                  <a:cubicBezTo>
                    <a:pt x="116773" y="58796"/>
                    <a:pt x="116773" y="58705"/>
                    <a:pt x="116773" y="58599"/>
                  </a:cubicBezTo>
                  <a:cubicBezTo>
                    <a:pt x="116941" y="26400"/>
                    <a:pt x="90936" y="166"/>
                    <a:pt x="58690" y="0"/>
                  </a:cubicBezTo>
                  <a:cubicBezTo>
                    <a:pt x="58639" y="0"/>
                    <a:pt x="58589" y="0"/>
                    <a:pt x="58538" y="0"/>
                  </a:cubicBezTo>
                  <a:lnTo>
                    <a:pt x="58538" y="45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8" name="Freeform 140">
              <a:extLst>
                <a:ext uri="{FF2B5EF4-FFF2-40B4-BE49-F238E27FC236}">
                  <a16:creationId xmlns:a16="http://schemas.microsoft.com/office/drawing/2014/main" id="{21B79660-FD5C-50D0-5AE9-EB735C6BA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1518" y="5284422"/>
              <a:ext cx="51131" cy="51051"/>
            </a:xfrm>
            <a:custGeom>
              <a:avLst/>
              <a:gdLst>
                <a:gd name="T0" fmla="*/ 51052 w 51131"/>
                <a:gd name="T1" fmla="*/ 23562 h 51051"/>
                <a:gd name="T2" fmla="*/ 23598 w 51131"/>
                <a:gd name="T3" fmla="*/ 77 h 51051"/>
                <a:gd name="T4" fmla="*/ 77 w 51131"/>
                <a:gd name="T5" fmla="*/ 23562 h 51051"/>
                <a:gd name="T6" fmla="*/ 23598 w 51131"/>
                <a:gd name="T7" fmla="*/ 50974 h 51051"/>
                <a:gd name="T8" fmla="*/ 51052 w 51131"/>
                <a:gd name="T9" fmla="*/ 27489 h 51051"/>
                <a:gd name="T10" fmla="*/ 51052 w 51131"/>
                <a:gd name="T11" fmla="*/ 23562 h 51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131" h="51051">
                  <a:moveTo>
                    <a:pt x="51052" y="23562"/>
                  </a:moveTo>
                  <a:cubicBezTo>
                    <a:pt x="49963" y="9501"/>
                    <a:pt x="37681" y="-1010"/>
                    <a:pt x="23598" y="77"/>
                  </a:cubicBezTo>
                  <a:cubicBezTo>
                    <a:pt x="11029" y="1044"/>
                    <a:pt x="1045" y="11012"/>
                    <a:pt x="77" y="23562"/>
                  </a:cubicBezTo>
                  <a:cubicBezTo>
                    <a:pt x="-1012" y="37623"/>
                    <a:pt x="9516" y="49887"/>
                    <a:pt x="23598" y="50974"/>
                  </a:cubicBezTo>
                  <a:cubicBezTo>
                    <a:pt x="37681" y="52061"/>
                    <a:pt x="49963" y="41535"/>
                    <a:pt x="51052" y="27489"/>
                  </a:cubicBezTo>
                  <a:cubicBezTo>
                    <a:pt x="51158" y="26175"/>
                    <a:pt x="51158" y="24861"/>
                    <a:pt x="51052" y="2356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899" name="Freeform 141">
              <a:extLst>
                <a:ext uri="{FF2B5EF4-FFF2-40B4-BE49-F238E27FC236}">
                  <a16:creationId xmlns:a16="http://schemas.microsoft.com/office/drawing/2014/main" id="{0541F4BC-A3FC-220F-C3DE-BFBC0EC69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830" y="5268262"/>
              <a:ext cx="79564" cy="79443"/>
            </a:xfrm>
            <a:custGeom>
              <a:avLst/>
              <a:gdLst>
                <a:gd name="T0" fmla="*/ 40085 w 79564"/>
                <a:gd name="T1" fmla="*/ 14198 h 79443"/>
                <a:gd name="T2" fmla="*/ 63606 w 79564"/>
                <a:gd name="T3" fmla="*/ 41610 h 79443"/>
                <a:gd name="T4" fmla="*/ 40085 w 79564"/>
                <a:gd name="T5" fmla="*/ 65095 h 79443"/>
                <a:gd name="T6" fmla="*/ 12631 w 79564"/>
                <a:gd name="T7" fmla="*/ 41610 h 79443"/>
                <a:gd name="T8" fmla="*/ 36152 w 79564"/>
                <a:gd name="T9" fmla="*/ 14198 h 79443"/>
                <a:gd name="T10" fmla="*/ 40085 w 79564"/>
                <a:gd name="T11" fmla="*/ 14198 h 79443"/>
                <a:gd name="T12" fmla="*/ 40085 w 79564"/>
                <a:gd name="T13" fmla="*/ 1 h 79443"/>
                <a:gd name="T14" fmla="*/ 1 w 79564"/>
                <a:gd name="T15" fmla="*/ 39420 h 79443"/>
                <a:gd name="T16" fmla="*/ 39480 w 79564"/>
                <a:gd name="T17" fmla="*/ 79443 h 79443"/>
                <a:gd name="T18" fmla="*/ 79564 w 79564"/>
                <a:gd name="T19" fmla="*/ 40024 h 79443"/>
                <a:gd name="T20" fmla="*/ 79564 w 79564"/>
                <a:gd name="T21" fmla="*/ 39873 h 79443"/>
                <a:gd name="T22" fmla="*/ 40236 w 79564"/>
                <a:gd name="T23" fmla="*/ 1 h 79443"/>
                <a:gd name="T24" fmla="*/ 40085 w 79564"/>
                <a:gd name="T25" fmla="*/ 1 h 794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64" h="79443">
                  <a:moveTo>
                    <a:pt x="40085" y="14198"/>
                  </a:moveTo>
                  <a:cubicBezTo>
                    <a:pt x="54167" y="15286"/>
                    <a:pt x="64695" y="27549"/>
                    <a:pt x="63606" y="41610"/>
                  </a:cubicBezTo>
                  <a:cubicBezTo>
                    <a:pt x="62638" y="54160"/>
                    <a:pt x="52655" y="64128"/>
                    <a:pt x="40085" y="65095"/>
                  </a:cubicBezTo>
                  <a:cubicBezTo>
                    <a:pt x="26003" y="66183"/>
                    <a:pt x="13720" y="55671"/>
                    <a:pt x="12631" y="41610"/>
                  </a:cubicBezTo>
                  <a:cubicBezTo>
                    <a:pt x="11542" y="27549"/>
                    <a:pt x="22085" y="15286"/>
                    <a:pt x="36152" y="14198"/>
                  </a:cubicBezTo>
                  <a:cubicBezTo>
                    <a:pt x="37468" y="14092"/>
                    <a:pt x="38784" y="14092"/>
                    <a:pt x="40085" y="14198"/>
                  </a:cubicBezTo>
                  <a:moveTo>
                    <a:pt x="40085" y="1"/>
                  </a:moveTo>
                  <a:cubicBezTo>
                    <a:pt x="18122" y="-165"/>
                    <a:pt x="168" y="17475"/>
                    <a:pt x="1" y="39420"/>
                  </a:cubicBezTo>
                  <a:cubicBezTo>
                    <a:pt x="-165" y="61349"/>
                    <a:pt x="17517" y="79277"/>
                    <a:pt x="39480" y="79443"/>
                  </a:cubicBezTo>
                  <a:cubicBezTo>
                    <a:pt x="61458" y="79609"/>
                    <a:pt x="79397" y="61954"/>
                    <a:pt x="79564" y="40024"/>
                  </a:cubicBezTo>
                  <a:cubicBezTo>
                    <a:pt x="79564" y="39979"/>
                    <a:pt x="79564" y="39918"/>
                    <a:pt x="79564" y="39873"/>
                  </a:cubicBezTo>
                  <a:cubicBezTo>
                    <a:pt x="79730" y="18019"/>
                    <a:pt x="62124" y="168"/>
                    <a:pt x="40236" y="1"/>
                  </a:cubicBezTo>
                  <a:cubicBezTo>
                    <a:pt x="40191" y="1"/>
                    <a:pt x="40130" y="1"/>
                    <a:pt x="400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0" name="Freeform 142">
              <a:extLst>
                <a:ext uri="{FF2B5EF4-FFF2-40B4-BE49-F238E27FC236}">
                  <a16:creationId xmlns:a16="http://schemas.microsoft.com/office/drawing/2014/main" id="{C9A06DD2-B7D6-25F8-4CDA-F15EE38DC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916" y="6567105"/>
              <a:ext cx="80163" cy="80051"/>
            </a:xfrm>
            <a:custGeom>
              <a:avLst/>
              <a:gdLst>
                <a:gd name="T0" fmla="*/ 40987 w 80163"/>
                <a:gd name="T1" fmla="*/ 10 h 80051"/>
                <a:gd name="T2" fmla="*/ 10 w 80163"/>
                <a:gd name="T3" fmla="*/ 39112 h 80051"/>
                <a:gd name="T4" fmla="*/ 39171 w 80163"/>
                <a:gd name="T5" fmla="*/ 80041 h 80051"/>
                <a:gd name="T6" fmla="*/ 80148 w 80163"/>
                <a:gd name="T7" fmla="*/ 40924 h 80051"/>
                <a:gd name="T8" fmla="*/ 80163 w 80163"/>
                <a:gd name="T9" fmla="*/ 40184 h 80051"/>
                <a:gd name="T10" fmla="*/ 40987 w 80163"/>
                <a:gd name="T11" fmla="*/ 10 h 80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0163" h="80051">
                  <a:moveTo>
                    <a:pt x="40987" y="10"/>
                  </a:moveTo>
                  <a:cubicBezTo>
                    <a:pt x="18857" y="-488"/>
                    <a:pt x="509" y="17016"/>
                    <a:pt x="10" y="39112"/>
                  </a:cubicBezTo>
                  <a:cubicBezTo>
                    <a:pt x="-489" y="61223"/>
                    <a:pt x="17042" y="79543"/>
                    <a:pt x="39171" y="80041"/>
                  </a:cubicBezTo>
                  <a:cubicBezTo>
                    <a:pt x="61301" y="80539"/>
                    <a:pt x="79649" y="63020"/>
                    <a:pt x="80148" y="40924"/>
                  </a:cubicBezTo>
                  <a:cubicBezTo>
                    <a:pt x="80163" y="40683"/>
                    <a:pt x="80163" y="40426"/>
                    <a:pt x="80163" y="40184"/>
                  </a:cubicBezTo>
                  <a:cubicBezTo>
                    <a:pt x="80253" y="18376"/>
                    <a:pt x="62829" y="509"/>
                    <a:pt x="40987" y="1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1" name="Freeform 143">
              <a:extLst>
                <a:ext uri="{FF2B5EF4-FFF2-40B4-BE49-F238E27FC236}">
                  <a16:creationId xmlns:a16="http://schemas.microsoft.com/office/drawing/2014/main" id="{2F9DDB7C-72DB-5D95-5FA2-243146AD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297" y="6552918"/>
              <a:ext cx="108605" cy="108441"/>
            </a:xfrm>
            <a:custGeom>
              <a:avLst/>
              <a:gdLst>
                <a:gd name="T0" fmla="*/ 54606 w 108605"/>
                <a:gd name="T1" fmla="*/ 14198 h 108441"/>
                <a:gd name="T2" fmla="*/ 94538 w 108605"/>
                <a:gd name="T3" fmla="*/ 54372 h 108441"/>
                <a:gd name="T4" fmla="*/ 54303 w 108605"/>
                <a:gd name="T5" fmla="*/ 94243 h 108441"/>
                <a:gd name="T6" fmla="*/ 14370 w 108605"/>
                <a:gd name="T7" fmla="*/ 54070 h 108441"/>
                <a:gd name="T8" fmla="*/ 54606 w 108605"/>
                <a:gd name="T9" fmla="*/ 14198 h 108441"/>
                <a:gd name="T10" fmla="*/ 54606 w 108605"/>
                <a:gd name="T11" fmla="*/ 14198 h 108441"/>
                <a:gd name="T12" fmla="*/ 54606 w 108605"/>
                <a:gd name="T13" fmla="*/ 1 h 108441"/>
                <a:gd name="T14" fmla="*/ 1 w 108605"/>
                <a:gd name="T15" fmla="*/ 53918 h 108441"/>
                <a:gd name="T16" fmla="*/ 54000 w 108605"/>
                <a:gd name="T17" fmla="*/ 108440 h 108441"/>
                <a:gd name="T18" fmla="*/ 108605 w 108605"/>
                <a:gd name="T19" fmla="*/ 54523 h 108441"/>
                <a:gd name="T20" fmla="*/ 54606 w 108605"/>
                <a:gd name="T21" fmla="*/ 1 h 108441"/>
                <a:gd name="T22" fmla="*/ 54606 w 108605"/>
                <a:gd name="T23" fmla="*/ 1 h 1084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605" h="108441">
                  <a:moveTo>
                    <a:pt x="54606" y="14198"/>
                  </a:moveTo>
                  <a:cubicBezTo>
                    <a:pt x="76750" y="14288"/>
                    <a:pt x="94614" y="32261"/>
                    <a:pt x="94538" y="54372"/>
                  </a:cubicBezTo>
                  <a:cubicBezTo>
                    <a:pt x="94447" y="76483"/>
                    <a:pt x="76447" y="94334"/>
                    <a:pt x="54303" y="94243"/>
                  </a:cubicBezTo>
                  <a:cubicBezTo>
                    <a:pt x="32159" y="94153"/>
                    <a:pt x="14280" y="76180"/>
                    <a:pt x="14370" y="54070"/>
                  </a:cubicBezTo>
                  <a:cubicBezTo>
                    <a:pt x="14461" y="31959"/>
                    <a:pt x="32461" y="14107"/>
                    <a:pt x="54606" y="14198"/>
                  </a:cubicBezTo>
                  <a:cubicBezTo>
                    <a:pt x="54606" y="14198"/>
                    <a:pt x="54606" y="14198"/>
                    <a:pt x="54606" y="14198"/>
                  </a:cubicBezTo>
                  <a:moveTo>
                    <a:pt x="54606" y="1"/>
                  </a:moveTo>
                  <a:cubicBezTo>
                    <a:pt x="24611" y="-165"/>
                    <a:pt x="167" y="23969"/>
                    <a:pt x="1" y="53918"/>
                  </a:cubicBezTo>
                  <a:cubicBezTo>
                    <a:pt x="-166" y="83868"/>
                    <a:pt x="24006" y="108274"/>
                    <a:pt x="54000" y="108440"/>
                  </a:cubicBezTo>
                  <a:cubicBezTo>
                    <a:pt x="83995" y="108606"/>
                    <a:pt x="108439" y="84472"/>
                    <a:pt x="108605" y="54523"/>
                  </a:cubicBezTo>
                  <a:cubicBezTo>
                    <a:pt x="108772" y="24574"/>
                    <a:pt x="84600" y="167"/>
                    <a:pt x="54606" y="1"/>
                  </a:cubicBezTo>
                  <a:cubicBezTo>
                    <a:pt x="54606" y="1"/>
                    <a:pt x="54606" y="1"/>
                    <a:pt x="546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2" name="Freeform 144">
              <a:extLst>
                <a:ext uri="{FF2B5EF4-FFF2-40B4-BE49-F238E27FC236}">
                  <a16:creationId xmlns:a16="http://schemas.microsoft.com/office/drawing/2014/main" id="{FA18BFA2-16FD-BBA5-50BB-569E7B058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14" y="5263279"/>
              <a:ext cx="83799" cy="83672"/>
            </a:xfrm>
            <a:custGeom>
              <a:avLst/>
              <a:gdLst>
                <a:gd name="T0" fmla="*/ 42202 w 83799"/>
                <a:gd name="T1" fmla="*/ 1 h 83672"/>
                <a:gd name="T2" fmla="*/ 1 w 83799"/>
                <a:gd name="T3" fmla="*/ 41534 h 83672"/>
                <a:gd name="T4" fmla="*/ 41597 w 83799"/>
                <a:gd name="T5" fmla="*/ 83671 h 83672"/>
                <a:gd name="T6" fmla="*/ 83799 w 83799"/>
                <a:gd name="T7" fmla="*/ 42138 h 83672"/>
                <a:gd name="T8" fmla="*/ 83799 w 83799"/>
                <a:gd name="T9" fmla="*/ 41987 h 83672"/>
                <a:gd name="T10" fmla="*/ 42354 w 83799"/>
                <a:gd name="T11" fmla="*/ 1 h 83672"/>
                <a:gd name="T12" fmla="*/ 42202 w 83799"/>
                <a:gd name="T13" fmla="*/ 1 h 836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799" h="83672">
                  <a:moveTo>
                    <a:pt x="42202" y="1"/>
                  </a:moveTo>
                  <a:cubicBezTo>
                    <a:pt x="19060" y="-165"/>
                    <a:pt x="167" y="18427"/>
                    <a:pt x="1" y="41534"/>
                  </a:cubicBezTo>
                  <a:cubicBezTo>
                    <a:pt x="-165" y="64642"/>
                    <a:pt x="18455" y="83505"/>
                    <a:pt x="41597" y="83671"/>
                  </a:cubicBezTo>
                  <a:cubicBezTo>
                    <a:pt x="64740" y="83837"/>
                    <a:pt x="83632" y="65246"/>
                    <a:pt x="83799" y="42138"/>
                  </a:cubicBezTo>
                  <a:cubicBezTo>
                    <a:pt x="83799" y="42093"/>
                    <a:pt x="83799" y="42032"/>
                    <a:pt x="83799" y="41987"/>
                  </a:cubicBezTo>
                  <a:cubicBezTo>
                    <a:pt x="83965" y="18970"/>
                    <a:pt x="65406" y="167"/>
                    <a:pt x="42354" y="1"/>
                  </a:cubicBezTo>
                  <a:cubicBezTo>
                    <a:pt x="42308" y="1"/>
                    <a:pt x="42248" y="1"/>
                    <a:pt x="42202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3" name="Freeform 145">
              <a:extLst>
                <a:ext uri="{FF2B5EF4-FFF2-40B4-BE49-F238E27FC236}">
                  <a16:creationId xmlns:a16="http://schemas.microsoft.com/office/drawing/2014/main" id="{45F79950-77CF-AAD3-C35A-087C46281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296" y="5249082"/>
              <a:ext cx="112236" cy="112065"/>
            </a:xfrm>
            <a:custGeom>
              <a:avLst/>
              <a:gdLst>
                <a:gd name="T0" fmla="*/ 56421 w 112236"/>
                <a:gd name="T1" fmla="*/ 14198 h 112065"/>
                <a:gd name="T2" fmla="*/ 98168 w 112236"/>
                <a:gd name="T3" fmla="*/ 56184 h 112065"/>
                <a:gd name="T4" fmla="*/ 56118 w 112236"/>
                <a:gd name="T5" fmla="*/ 97868 h 112065"/>
                <a:gd name="T6" fmla="*/ 14370 w 112236"/>
                <a:gd name="T7" fmla="*/ 55882 h 112065"/>
                <a:gd name="T8" fmla="*/ 14370 w 112236"/>
                <a:gd name="T9" fmla="*/ 55731 h 112065"/>
                <a:gd name="T10" fmla="*/ 55967 w 112236"/>
                <a:gd name="T11" fmla="*/ 14198 h 112065"/>
                <a:gd name="T12" fmla="*/ 56421 w 112236"/>
                <a:gd name="T13" fmla="*/ 14198 h 112065"/>
                <a:gd name="T14" fmla="*/ 56421 w 112236"/>
                <a:gd name="T15" fmla="*/ 1 h 112065"/>
                <a:gd name="T16" fmla="*/ 1 w 112236"/>
                <a:gd name="T17" fmla="*/ 55731 h 112065"/>
                <a:gd name="T18" fmla="*/ 55816 w 112236"/>
                <a:gd name="T19" fmla="*/ 112065 h 112065"/>
                <a:gd name="T20" fmla="*/ 112235 w 112236"/>
                <a:gd name="T21" fmla="*/ 56335 h 112065"/>
                <a:gd name="T22" fmla="*/ 112235 w 112236"/>
                <a:gd name="T23" fmla="*/ 56184 h 112065"/>
                <a:gd name="T24" fmla="*/ 56572 w 112236"/>
                <a:gd name="T25" fmla="*/ 1 h 112065"/>
                <a:gd name="T26" fmla="*/ 56421 w 112236"/>
                <a:gd name="T27" fmla="*/ 1 h 1120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236" h="112065">
                  <a:moveTo>
                    <a:pt x="56421" y="14198"/>
                  </a:moveTo>
                  <a:cubicBezTo>
                    <a:pt x="79563" y="14288"/>
                    <a:pt x="98244" y="33076"/>
                    <a:pt x="98168" y="56184"/>
                  </a:cubicBezTo>
                  <a:cubicBezTo>
                    <a:pt x="98077" y="79291"/>
                    <a:pt x="79261" y="97958"/>
                    <a:pt x="56118" y="97868"/>
                  </a:cubicBezTo>
                  <a:cubicBezTo>
                    <a:pt x="32975" y="97777"/>
                    <a:pt x="14280" y="78989"/>
                    <a:pt x="14370" y="55882"/>
                  </a:cubicBezTo>
                  <a:cubicBezTo>
                    <a:pt x="14370" y="55836"/>
                    <a:pt x="14370" y="55776"/>
                    <a:pt x="14370" y="55731"/>
                  </a:cubicBezTo>
                  <a:cubicBezTo>
                    <a:pt x="14370" y="32789"/>
                    <a:pt x="32991" y="14198"/>
                    <a:pt x="55967" y="14198"/>
                  </a:cubicBezTo>
                  <a:cubicBezTo>
                    <a:pt x="56118" y="14198"/>
                    <a:pt x="56269" y="14198"/>
                    <a:pt x="56421" y="14198"/>
                  </a:cubicBezTo>
                  <a:moveTo>
                    <a:pt x="56421" y="1"/>
                  </a:moveTo>
                  <a:cubicBezTo>
                    <a:pt x="25428" y="-165"/>
                    <a:pt x="167" y="24785"/>
                    <a:pt x="1" y="55731"/>
                  </a:cubicBezTo>
                  <a:cubicBezTo>
                    <a:pt x="-166" y="86677"/>
                    <a:pt x="24822" y="111898"/>
                    <a:pt x="55816" y="112065"/>
                  </a:cubicBezTo>
                  <a:cubicBezTo>
                    <a:pt x="86809" y="112231"/>
                    <a:pt x="112069" y="87281"/>
                    <a:pt x="112235" y="56335"/>
                  </a:cubicBezTo>
                  <a:cubicBezTo>
                    <a:pt x="112235" y="56289"/>
                    <a:pt x="112235" y="56229"/>
                    <a:pt x="112235" y="56184"/>
                  </a:cubicBezTo>
                  <a:cubicBezTo>
                    <a:pt x="112402" y="25328"/>
                    <a:pt x="87474" y="167"/>
                    <a:pt x="56572" y="1"/>
                  </a:cubicBezTo>
                  <a:cubicBezTo>
                    <a:pt x="56527" y="1"/>
                    <a:pt x="56466" y="1"/>
                    <a:pt x="56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4" name="Freeform 146">
              <a:extLst>
                <a:ext uri="{FF2B5EF4-FFF2-40B4-BE49-F238E27FC236}">
                  <a16:creationId xmlns:a16="http://schemas.microsoft.com/office/drawing/2014/main" id="{057B0478-896A-CD31-3489-C49ED1E4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498" y="5829790"/>
              <a:ext cx="73211" cy="73100"/>
            </a:xfrm>
            <a:custGeom>
              <a:avLst/>
              <a:gdLst>
                <a:gd name="T0" fmla="*/ 36909 w 73211"/>
                <a:gd name="T1" fmla="*/ 1 h 73100"/>
                <a:gd name="T2" fmla="*/ 1 w 73211"/>
                <a:gd name="T3" fmla="*/ 36248 h 73100"/>
                <a:gd name="T4" fmla="*/ 36303 w 73211"/>
                <a:gd name="T5" fmla="*/ 73099 h 73100"/>
                <a:gd name="T6" fmla="*/ 73211 w 73211"/>
                <a:gd name="T7" fmla="*/ 36852 h 73100"/>
                <a:gd name="T8" fmla="*/ 73211 w 73211"/>
                <a:gd name="T9" fmla="*/ 36550 h 73100"/>
                <a:gd name="T10" fmla="*/ 36909 w 73211"/>
                <a:gd name="T11" fmla="*/ 1 h 73100"/>
                <a:gd name="T12" fmla="*/ 36909 w 73211"/>
                <a:gd name="T13" fmla="*/ 1 h 73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11" h="73100">
                  <a:moveTo>
                    <a:pt x="36909" y="1"/>
                  </a:moveTo>
                  <a:cubicBezTo>
                    <a:pt x="16700" y="-165"/>
                    <a:pt x="168" y="16056"/>
                    <a:pt x="1" y="36248"/>
                  </a:cubicBezTo>
                  <a:cubicBezTo>
                    <a:pt x="-165" y="56426"/>
                    <a:pt x="16095" y="72933"/>
                    <a:pt x="36303" y="73099"/>
                  </a:cubicBezTo>
                  <a:cubicBezTo>
                    <a:pt x="56527" y="73265"/>
                    <a:pt x="73044" y="57030"/>
                    <a:pt x="73211" y="36852"/>
                  </a:cubicBezTo>
                  <a:cubicBezTo>
                    <a:pt x="73211" y="36746"/>
                    <a:pt x="73211" y="36656"/>
                    <a:pt x="73211" y="36550"/>
                  </a:cubicBezTo>
                  <a:cubicBezTo>
                    <a:pt x="73302" y="16448"/>
                    <a:pt x="57041" y="92"/>
                    <a:pt x="36909" y="1"/>
                  </a:cubicBezTo>
                  <a:cubicBezTo>
                    <a:pt x="36909" y="1"/>
                    <a:pt x="36909" y="1"/>
                    <a:pt x="3690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5" name="Freeform 147">
              <a:extLst>
                <a:ext uri="{FF2B5EF4-FFF2-40B4-BE49-F238E27FC236}">
                  <a16:creationId xmlns:a16="http://schemas.microsoft.com/office/drawing/2014/main" id="{4625CF3B-58C7-10F8-942E-00BC40AF9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583" y="5815594"/>
              <a:ext cx="101344" cy="101189"/>
            </a:xfrm>
            <a:custGeom>
              <a:avLst/>
              <a:gdLst>
                <a:gd name="T0" fmla="*/ 50823 w 101344"/>
                <a:gd name="T1" fmla="*/ 14197 h 101189"/>
                <a:gd name="T2" fmla="*/ 87277 w 101344"/>
                <a:gd name="T3" fmla="*/ 50897 h 101189"/>
                <a:gd name="T4" fmla="*/ 50521 w 101344"/>
                <a:gd name="T5" fmla="*/ 87295 h 101189"/>
                <a:gd name="T6" fmla="*/ 14067 w 101344"/>
                <a:gd name="T7" fmla="*/ 50595 h 101189"/>
                <a:gd name="T8" fmla="*/ 14067 w 101344"/>
                <a:gd name="T9" fmla="*/ 50444 h 101189"/>
                <a:gd name="T10" fmla="*/ 50369 w 101344"/>
                <a:gd name="T11" fmla="*/ 14197 h 101189"/>
                <a:gd name="T12" fmla="*/ 50823 w 101344"/>
                <a:gd name="T13" fmla="*/ 14197 h 101189"/>
                <a:gd name="T14" fmla="*/ 50823 w 101344"/>
                <a:gd name="T15" fmla="*/ 0 h 101189"/>
                <a:gd name="T16" fmla="*/ 0 w 101344"/>
                <a:gd name="T17" fmla="*/ 50444 h 101189"/>
                <a:gd name="T18" fmla="*/ 50521 w 101344"/>
                <a:gd name="T19" fmla="*/ 101190 h 101189"/>
                <a:gd name="T20" fmla="*/ 101344 w 101344"/>
                <a:gd name="T21" fmla="*/ 50897 h 101189"/>
                <a:gd name="T22" fmla="*/ 50823 w 101344"/>
                <a:gd name="T23" fmla="*/ 0 h 101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344" h="101189">
                  <a:moveTo>
                    <a:pt x="50823" y="14197"/>
                  </a:moveTo>
                  <a:cubicBezTo>
                    <a:pt x="71047" y="14287"/>
                    <a:pt x="87353" y="30720"/>
                    <a:pt x="87277" y="50897"/>
                  </a:cubicBezTo>
                  <a:cubicBezTo>
                    <a:pt x="87186" y="71090"/>
                    <a:pt x="70729" y="87385"/>
                    <a:pt x="50521" y="87295"/>
                  </a:cubicBezTo>
                  <a:cubicBezTo>
                    <a:pt x="30297" y="87204"/>
                    <a:pt x="13977" y="70772"/>
                    <a:pt x="14067" y="50595"/>
                  </a:cubicBezTo>
                  <a:cubicBezTo>
                    <a:pt x="14067" y="50549"/>
                    <a:pt x="14067" y="50489"/>
                    <a:pt x="14067" y="50444"/>
                  </a:cubicBezTo>
                  <a:cubicBezTo>
                    <a:pt x="14067" y="30432"/>
                    <a:pt x="30313" y="14197"/>
                    <a:pt x="50369" y="14197"/>
                  </a:cubicBezTo>
                  <a:cubicBezTo>
                    <a:pt x="50521" y="14197"/>
                    <a:pt x="50672" y="14197"/>
                    <a:pt x="50823" y="14197"/>
                  </a:cubicBezTo>
                  <a:moveTo>
                    <a:pt x="50823" y="0"/>
                  </a:moveTo>
                  <a:cubicBezTo>
                    <a:pt x="22840" y="-75"/>
                    <a:pt x="91" y="22503"/>
                    <a:pt x="0" y="50444"/>
                  </a:cubicBezTo>
                  <a:cubicBezTo>
                    <a:pt x="-76" y="78384"/>
                    <a:pt x="22538" y="101099"/>
                    <a:pt x="50521" y="101190"/>
                  </a:cubicBezTo>
                  <a:cubicBezTo>
                    <a:pt x="78443" y="101265"/>
                    <a:pt x="101178" y="78777"/>
                    <a:pt x="101344" y="50897"/>
                  </a:cubicBezTo>
                  <a:cubicBezTo>
                    <a:pt x="101435" y="22926"/>
                    <a:pt x="78837" y="166"/>
                    <a:pt x="508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6" name="Freeform 148">
              <a:extLst>
                <a:ext uri="{FF2B5EF4-FFF2-40B4-BE49-F238E27FC236}">
                  <a16:creationId xmlns:a16="http://schemas.microsoft.com/office/drawing/2014/main" id="{5B946A1B-1E6C-1D79-71A1-375D799F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337" y="4903377"/>
              <a:ext cx="53546" cy="53464"/>
            </a:xfrm>
            <a:custGeom>
              <a:avLst/>
              <a:gdLst>
                <a:gd name="T0" fmla="*/ 26773 w 53546"/>
                <a:gd name="T1" fmla="*/ 0 h 53464"/>
                <a:gd name="T2" fmla="*/ 0 w 53546"/>
                <a:gd name="T3" fmla="*/ 26732 h 53464"/>
                <a:gd name="T4" fmla="*/ 26773 w 53546"/>
                <a:gd name="T5" fmla="*/ 53465 h 53464"/>
                <a:gd name="T6" fmla="*/ 53546 w 53546"/>
                <a:gd name="T7" fmla="*/ 26883 h 53464"/>
                <a:gd name="T8" fmla="*/ 26924 w 53546"/>
                <a:gd name="T9" fmla="*/ 0 h 53464"/>
                <a:gd name="T10" fmla="*/ 26773 w 53546"/>
                <a:gd name="T11" fmla="*/ 0 h 53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546" h="53464">
                  <a:moveTo>
                    <a:pt x="26773" y="0"/>
                  </a:moveTo>
                  <a:cubicBezTo>
                    <a:pt x="11980" y="0"/>
                    <a:pt x="0" y="11962"/>
                    <a:pt x="0" y="26732"/>
                  </a:cubicBezTo>
                  <a:cubicBezTo>
                    <a:pt x="0" y="41503"/>
                    <a:pt x="11995" y="53465"/>
                    <a:pt x="26773" y="53465"/>
                  </a:cubicBezTo>
                  <a:cubicBezTo>
                    <a:pt x="41506" y="53465"/>
                    <a:pt x="53470" y="41594"/>
                    <a:pt x="53546" y="26883"/>
                  </a:cubicBezTo>
                  <a:cubicBezTo>
                    <a:pt x="53637" y="12113"/>
                    <a:pt x="41717" y="91"/>
                    <a:pt x="26924" y="0"/>
                  </a:cubicBezTo>
                  <a:cubicBezTo>
                    <a:pt x="26879" y="0"/>
                    <a:pt x="26818" y="0"/>
                    <a:pt x="2677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7" name="Freeform 149">
              <a:extLst>
                <a:ext uri="{FF2B5EF4-FFF2-40B4-BE49-F238E27FC236}">
                  <a16:creationId xmlns:a16="http://schemas.microsoft.com/office/drawing/2014/main" id="{3C6E141E-1758-DE18-5F9F-5E68A0A53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15" y="4889179"/>
              <a:ext cx="81984" cy="81859"/>
            </a:xfrm>
            <a:custGeom>
              <a:avLst/>
              <a:gdLst>
                <a:gd name="T0" fmla="*/ 41295 w 81984"/>
                <a:gd name="T1" fmla="*/ 14197 h 81859"/>
                <a:gd name="T2" fmla="*/ 67917 w 81984"/>
                <a:gd name="T3" fmla="*/ 41081 h 81859"/>
                <a:gd name="T4" fmla="*/ 40992 w 81984"/>
                <a:gd name="T5" fmla="*/ 67662 h 81859"/>
                <a:gd name="T6" fmla="*/ 14371 w 81984"/>
                <a:gd name="T7" fmla="*/ 40779 h 81859"/>
                <a:gd name="T8" fmla="*/ 41295 w 81984"/>
                <a:gd name="T9" fmla="*/ 14197 h 81859"/>
                <a:gd name="T10" fmla="*/ 41295 w 81984"/>
                <a:gd name="T11" fmla="*/ 1 h 81859"/>
                <a:gd name="T12" fmla="*/ 1 w 81984"/>
                <a:gd name="T13" fmla="*/ 40628 h 81859"/>
                <a:gd name="T14" fmla="*/ 40690 w 81984"/>
                <a:gd name="T15" fmla="*/ 81859 h 81859"/>
                <a:gd name="T16" fmla="*/ 81984 w 81984"/>
                <a:gd name="T17" fmla="*/ 41232 h 81859"/>
                <a:gd name="T18" fmla="*/ 41295 w 81984"/>
                <a:gd name="T19" fmla="*/ 1 h 81859"/>
                <a:gd name="T20" fmla="*/ 41295 w 81984"/>
                <a:gd name="T21" fmla="*/ 1 h 81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984" h="81859">
                  <a:moveTo>
                    <a:pt x="41295" y="14197"/>
                  </a:moveTo>
                  <a:cubicBezTo>
                    <a:pt x="56088" y="14288"/>
                    <a:pt x="67992" y="26310"/>
                    <a:pt x="67917" y="41081"/>
                  </a:cubicBezTo>
                  <a:cubicBezTo>
                    <a:pt x="67826" y="55852"/>
                    <a:pt x="55770" y="67738"/>
                    <a:pt x="40992" y="67662"/>
                  </a:cubicBezTo>
                  <a:cubicBezTo>
                    <a:pt x="26199" y="67572"/>
                    <a:pt x="14280" y="55549"/>
                    <a:pt x="14371" y="40779"/>
                  </a:cubicBezTo>
                  <a:cubicBezTo>
                    <a:pt x="14537" y="26053"/>
                    <a:pt x="26547" y="14197"/>
                    <a:pt x="41295" y="14197"/>
                  </a:cubicBezTo>
                  <a:moveTo>
                    <a:pt x="41295" y="1"/>
                  </a:moveTo>
                  <a:cubicBezTo>
                    <a:pt x="18651" y="-165"/>
                    <a:pt x="167" y="18019"/>
                    <a:pt x="1" y="40628"/>
                  </a:cubicBezTo>
                  <a:cubicBezTo>
                    <a:pt x="-165" y="63237"/>
                    <a:pt x="18046" y="81693"/>
                    <a:pt x="40690" y="81859"/>
                  </a:cubicBezTo>
                  <a:cubicBezTo>
                    <a:pt x="63333" y="82025"/>
                    <a:pt x="81817" y="63841"/>
                    <a:pt x="81984" y="41232"/>
                  </a:cubicBezTo>
                  <a:cubicBezTo>
                    <a:pt x="82150" y="18623"/>
                    <a:pt x="63938" y="167"/>
                    <a:pt x="41295" y="1"/>
                  </a:cubicBezTo>
                  <a:cubicBezTo>
                    <a:pt x="41295" y="1"/>
                    <a:pt x="41295" y="1"/>
                    <a:pt x="412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8" name="Freeform 150">
              <a:extLst>
                <a:ext uri="{FF2B5EF4-FFF2-40B4-BE49-F238E27FC236}">
                  <a16:creationId xmlns:a16="http://schemas.microsoft.com/office/drawing/2014/main" id="{272F757C-9515-F232-F161-93B0B5428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18" y="2526024"/>
              <a:ext cx="64134" cy="64037"/>
            </a:xfrm>
            <a:custGeom>
              <a:avLst/>
              <a:gdLst>
                <a:gd name="T0" fmla="*/ 32219 w 64134"/>
                <a:gd name="T1" fmla="*/ 0 h 64037"/>
                <a:gd name="T2" fmla="*/ 0 w 64134"/>
                <a:gd name="T3" fmla="*/ 31868 h 64037"/>
                <a:gd name="T4" fmla="*/ 31916 w 64134"/>
                <a:gd name="T5" fmla="*/ 64037 h 64037"/>
                <a:gd name="T6" fmla="*/ 64134 w 64134"/>
                <a:gd name="T7" fmla="*/ 32170 h 64037"/>
                <a:gd name="T8" fmla="*/ 32219 w 64134"/>
                <a:gd name="T9" fmla="*/ 0 h 64037"/>
                <a:gd name="T10" fmla="*/ 32219 w 64134"/>
                <a:gd name="T11" fmla="*/ 0 h 64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134" h="64037">
                  <a:moveTo>
                    <a:pt x="32219" y="0"/>
                  </a:moveTo>
                  <a:cubicBezTo>
                    <a:pt x="14506" y="-90"/>
                    <a:pt x="91" y="14182"/>
                    <a:pt x="0" y="31868"/>
                  </a:cubicBezTo>
                  <a:cubicBezTo>
                    <a:pt x="-75" y="49553"/>
                    <a:pt x="14204" y="63946"/>
                    <a:pt x="31916" y="64037"/>
                  </a:cubicBezTo>
                  <a:cubicBezTo>
                    <a:pt x="49629" y="64112"/>
                    <a:pt x="64044" y="49855"/>
                    <a:pt x="64134" y="32170"/>
                  </a:cubicBezTo>
                  <a:cubicBezTo>
                    <a:pt x="64225" y="14484"/>
                    <a:pt x="49931" y="91"/>
                    <a:pt x="32219" y="0"/>
                  </a:cubicBezTo>
                  <a:cubicBezTo>
                    <a:pt x="32219" y="0"/>
                    <a:pt x="32219" y="0"/>
                    <a:pt x="3221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09" name="Freeform 151">
              <a:extLst>
                <a:ext uri="{FF2B5EF4-FFF2-40B4-BE49-F238E27FC236}">
                  <a16:creationId xmlns:a16="http://schemas.microsoft.com/office/drawing/2014/main" id="{C179EF5D-3DDA-38B6-8964-AE62038E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550" y="2511818"/>
              <a:ext cx="92565" cy="92432"/>
            </a:xfrm>
            <a:custGeom>
              <a:avLst/>
              <a:gdLst>
                <a:gd name="T0" fmla="*/ 47187 w 92565"/>
                <a:gd name="T1" fmla="*/ 14206 h 92432"/>
                <a:gd name="T2" fmla="*/ 79103 w 92565"/>
                <a:gd name="T3" fmla="*/ 46375 h 92432"/>
                <a:gd name="T4" fmla="*/ 46884 w 92565"/>
                <a:gd name="T5" fmla="*/ 78242 h 92432"/>
                <a:gd name="T6" fmla="*/ 14969 w 92565"/>
                <a:gd name="T7" fmla="*/ 46073 h 92432"/>
                <a:gd name="T8" fmla="*/ 47187 w 92565"/>
                <a:gd name="T9" fmla="*/ 14206 h 92432"/>
                <a:gd name="T10" fmla="*/ 47187 w 92565"/>
                <a:gd name="T11" fmla="*/ 14206 h 92432"/>
                <a:gd name="T12" fmla="*/ 47187 w 92565"/>
                <a:gd name="T13" fmla="*/ 9 h 92432"/>
                <a:gd name="T14" fmla="*/ 9 w 92565"/>
                <a:gd name="T15" fmla="*/ 45303 h 92432"/>
                <a:gd name="T16" fmla="*/ 45372 w 92565"/>
                <a:gd name="T17" fmla="*/ 92424 h 92432"/>
                <a:gd name="T18" fmla="*/ 92550 w 92565"/>
                <a:gd name="T19" fmla="*/ 47115 h 92432"/>
                <a:gd name="T20" fmla="*/ 92565 w 92565"/>
                <a:gd name="T21" fmla="*/ 46526 h 92432"/>
                <a:gd name="T22" fmla="*/ 47187 w 92565"/>
                <a:gd name="T23" fmla="*/ 9 h 924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565" h="92432">
                  <a:moveTo>
                    <a:pt x="47187" y="14206"/>
                  </a:moveTo>
                  <a:cubicBezTo>
                    <a:pt x="64899" y="14296"/>
                    <a:pt x="79178" y="28689"/>
                    <a:pt x="79103" y="46375"/>
                  </a:cubicBezTo>
                  <a:cubicBezTo>
                    <a:pt x="79012" y="64060"/>
                    <a:pt x="64597" y="78318"/>
                    <a:pt x="46884" y="78242"/>
                  </a:cubicBezTo>
                  <a:cubicBezTo>
                    <a:pt x="29172" y="78152"/>
                    <a:pt x="14878" y="63759"/>
                    <a:pt x="14969" y="46073"/>
                  </a:cubicBezTo>
                  <a:cubicBezTo>
                    <a:pt x="15059" y="28387"/>
                    <a:pt x="29474" y="14115"/>
                    <a:pt x="47187" y="14206"/>
                  </a:cubicBezTo>
                  <a:cubicBezTo>
                    <a:pt x="47187" y="14206"/>
                    <a:pt x="47187" y="14206"/>
                    <a:pt x="47187" y="14206"/>
                  </a:cubicBezTo>
                  <a:moveTo>
                    <a:pt x="47187" y="9"/>
                  </a:moveTo>
                  <a:cubicBezTo>
                    <a:pt x="21624" y="-489"/>
                    <a:pt x="508" y="19794"/>
                    <a:pt x="9" y="45303"/>
                  </a:cubicBezTo>
                  <a:cubicBezTo>
                    <a:pt x="-490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919"/>
                    <a:pt x="92565" y="46722"/>
                    <a:pt x="92565" y="46526"/>
                  </a:cubicBezTo>
                  <a:cubicBezTo>
                    <a:pt x="92656" y="21274"/>
                    <a:pt x="72477" y="583"/>
                    <a:pt x="47187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0" name="Freeform 152">
              <a:extLst>
                <a:ext uri="{FF2B5EF4-FFF2-40B4-BE49-F238E27FC236}">
                  <a16:creationId xmlns:a16="http://schemas.microsoft.com/office/drawing/2014/main" id="{DF602F52-B677-9EDD-5FC6-33878E19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3513" y="2780206"/>
              <a:ext cx="47799" cy="47726"/>
            </a:xfrm>
            <a:custGeom>
              <a:avLst/>
              <a:gdLst>
                <a:gd name="T0" fmla="*/ 24051 w 47799"/>
                <a:gd name="T1" fmla="*/ 1 h 47726"/>
                <a:gd name="T2" fmla="*/ 0 w 47799"/>
                <a:gd name="T3" fmla="*/ 23712 h 47726"/>
                <a:gd name="T4" fmla="*/ 23748 w 47799"/>
                <a:gd name="T5" fmla="*/ 47726 h 47726"/>
                <a:gd name="T6" fmla="*/ 47798 w 47799"/>
                <a:gd name="T7" fmla="*/ 24014 h 47726"/>
                <a:gd name="T8" fmla="*/ 47798 w 47799"/>
                <a:gd name="T9" fmla="*/ 23863 h 47726"/>
                <a:gd name="T10" fmla="*/ 24202 w 47799"/>
                <a:gd name="T11" fmla="*/ 1 h 47726"/>
                <a:gd name="T12" fmla="*/ 24051 w 47799"/>
                <a:gd name="T13" fmla="*/ 1 h 477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99" h="47726">
                  <a:moveTo>
                    <a:pt x="24051" y="1"/>
                  </a:moveTo>
                  <a:cubicBezTo>
                    <a:pt x="10846" y="-90"/>
                    <a:pt x="91" y="10527"/>
                    <a:pt x="0" y="23712"/>
                  </a:cubicBezTo>
                  <a:cubicBezTo>
                    <a:pt x="-75" y="36897"/>
                    <a:pt x="10543" y="47635"/>
                    <a:pt x="23748" y="47726"/>
                  </a:cubicBezTo>
                  <a:cubicBezTo>
                    <a:pt x="36953" y="47801"/>
                    <a:pt x="47708" y="37199"/>
                    <a:pt x="47798" y="24014"/>
                  </a:cubicBezTo>
                  <a:cubicBezTo>
                    <a:pt x="47798" y="23969"/>
                    <a:pt x="47798" y="23908"/>
                    <a:pt x="47798" y="23863"/>
                  </a:cubicBezTo>
                  <a:cubicBezTo>
                    <a:pt x="47889" y="10769"/>
                    <a:pt x="37316" y="91"/>
                    <a:pt x="24202" y="1"/>
                  </a:cubicBezTo>
                  <a:cubicBezTo>
                    <a:pt x="24156" y="1"/>
                    <a:pt x="24096" y="1"/>
                    <a:pt x="2405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1" name="Freeform 153">
              <a:extLst>
                <a:ext uri="{FF2B5EF4-FFF2-40B4-BE49-F238E27FC236}">
                  <a16:creationId xmlns:a16="http://schemas.microsoft.com/office/drawing/2014/main" id="{74EA1DA2-ED30-1E84-83FF-3D8276751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143" y="2766008"/>
              <a:ext cx="76236" cy="76121"/>
            </a:xfrm>
            <a:custGeom>
              <a:avLst/>
              <a:gdLst>
                <a:gd name="T0" fmla="*/ 38421 w 76236"/>
                <a:gd name="T1" fmla="*/ 14198 h 76121"/>
                <a:gd name="T2" fmla="*/ 62320 w 76236"/>
                <a:gd name="T3" fmla="*/ 38061 h 76121"/>
                <a:gd name="T4" fmla="*/ 38421 w 76236"/>
                <a:gd name="T5" fmla="*/ 61923 h 76121"/>
                <a:gd name="T6" fmla="*/ 14522 w 76236"/>
                <a:gd name="T7" fmla="*/ 38061 h 76121"/>
                <a:gd name="T8" fmla="*/ 14522 w 76236"/>
                <a:gd name="T9" fmla="*/ 37910 h 76121"/>
                <a:gd name="T10" fmla="*/ 38421 w 76236"/>
                <a:gd name="T11" fmla="*/ 14198 h 76121"/>
                <a:gd name="T12" fmla="*/ 38421 w 76236"/>
                <a:gd name="T13" fmla="*/ 1 h 76121"/>
                <a:gd name="T14" fmla="*/ 1 w 76236"/>
                <a:gd name="T15" fmla="*/ 37759 h 76121"/>
                <a:gd name="T16" fmla="*/ 37816 w 76236"/>
                <a:gd name="T17" fmla="*/ 76120 h 76121"/>
                <a:gd name="T18" fmla="*/ 76236 w 76236"/>
                <a:gd name="T19" fmla="*/ 38363 h 76121"/>
                <a:gd name="T20" fmla="*/ 76236 w 76236"/>
                <a:gd name="T21" fmla="*/ 38212 h 76121"/>
                <a:gd name="T22" fmla="*/ 38421 w 76236"/>
                <a:gd name="T23" fmla="*/ 1 h 76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236" h="76121">
                  <a:moveTo>
                    <a:pt x="38421" y="14198"/>
                  </a:moveTo>
                  <a:cubicBezTo>
                    <a:pt x="51626" y="14198"/>
                    <a:pt x="62320" y="24876"/>
                    <a:pt x="62320" y="38061"/>
                  </a:cubicBezTo>
                  <a:cubicBezTo>
                    <a:pt x="62320" y="51246"/>
                    <a:pt x="51626" y="61923"/>
                    <a:pt x="38421" y="61923"/>
                  </a:cubicBezTo>
                  <a:cubicBezTo>
                    <a:pt x="25217" y="61923"/>
                    <a:pt x="14522" y="51246"/>
                    <a:pt x="14522" y="38061"/>
                  </a:cubicBezTo>
                  <a:cubicBezTo>
                    <a:pt x="14522" y="38015"/>
                    <a:pt x="14522" y="37955"/>
                    <a:pt x="14522" y="37910"/>
                  </a:cubicBezTo>
                  <a:cubicBezTo>
                    <a:pt x="14689" y="24830"/>
                    <a:pt x="25322" y="14274"/>
                    <a:pt x="38421" y="14198"/>
                  </a:cubicBezTo>
                  <a:moveTo>
                    <a:pt x="38421" y="1"/>
                  </a:moveTo>
                  <a:cubicBezTo>
                    <a:pt x="17366" y="-165"/>
                    <a:pt x="168" y="16735"/>
                    <a:pt x="1" y="37759"/>
                  </a:cubicBezTo>
                  <a:cubicBezTo>
                    <a:pt x="-165" y="58782"/>
                    <a:pt x="16761" y="75954"/>
                    <a:pt x="37816" y="76120"/>
                  </a:cubicBezTo>
                  <a:cubicBezTo>
                    <a:pt x="58871" y="76286"/>
                    <a:pt x="76070" y="59386"/>
                    <a:pt x="76236" y="38363"/>
                  </a:cubicBezTo>
                  <a:cubicBezTo>
                    <a:pt x="76236" y="38317"/>
                    <a:pt x="76236" y="38257"/>
                    <a:pt x="76236" y="38212"/>
                  </a:cubicBezTo>
                  <a:cubicBezTo>
                    <a:pt x="76236" y="17279"/>
                    <a:pt x="59386" y="243"/>
                    <a:pt x="38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2" name="Freeform 154">
              <a:extLst>
                <a:ext uri="{FF2B5EF4-FFF2-40B4-BE49-F238E27FC236}">
                  <a16:creationId xmlns:a16="http://schemas.microsoft.com/office/drawing/2014/main" id="{A90F6DED-CF4F-234B-ACD1-3A942162F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513" y="684070"/>
              <a:ext cx="75630" cy="75515"/>
            </a:xfrm>
            <a:custGeom>
              <a:avLst/>
              <a:gdLst>
                <a:gd name="T0" fmla="*/ 37966 w 75630"/>
                <a:gd name="T1" fmla="*/ 0 h 75515"/>
                <a:gd name="T2" fmla="*/ 0 w 75630"/>
                <a:gd name="T3" fmla="*/ 37607 h 75515"/>
                <a:gd name="T4" fmla="*/ 37664 w 75630"/>
                <a:gd name="T5" fmla="*/ 75515 h 75515"/>
                <a:gd name="T6" fmla="*/ 75630 w 75630"/>
                <a:gd name="T7" fmla="*/ 37909 h 75515"/>
                <a:gd name="T8" fmla="*/ 37966 w 75630"/>
                <a:gd name="T9" fmla="*/ 0 h 755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30" h="75515">
                  <a:moveTo>
                    <a:pt x="37966" y="0"/>
                  </a:moveTo>
                  <a:cubicBezTo>
                    <a:pt x="17077" y="-83"/>
                    <a:pt x="91" y="16754"/>
                    <a:pt x="0" y="37607"/>
                  </a:cubicBezTo>
                  <a:cubicBezTo>
                    <a:pt x="-75" y="58459"/>
                    <a:pt x="16775" y="75430"/>
                    <a:pt x="37664" y="75515"/>
                  </a:cubicBezTo>
                  <a:cubicBezTo>
                    <a:pt x="58552" y="75598"/>
                    <a:pt x="75539" y="58761"/>
                    <a:pt x="75630" y="37909"/>
                  </a:cubicBezTo>
                  <a:cubicBezTo>
                    <a:pt x="75630" y="17089"/>
                    <a:pt x="58810" y="166"/>
                    <a:pt x="3796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3" name="Freeform 155">
              <a:extLst>
                <a:ext uri="{FF2B5EF4-FFF2-40B4-BE49-F238E27FC236}">
                  <a16:creationId xmlns:a16="http://schemas.microsoft.com/office/drawing/2014/main" id="{7B126015-764B-52CE-1D58-76D3F1621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295" y="669873"/>
              <a:ext cx="104067" cy="103908"/>
            </a:xfrm>
            <a:custGeom>
              <a:avLst/>
              <a:gdLst>
                <a:gd name="T0" fmla="*/ 52184 w 104067"/>
                <a:gd name="T1" fmla="*/ 14197 h 103908"/>
                <a:gd name="T2" fmla="*/ 89697 w 104067"/>
                <a:gd name="T3" fmla="*/ 52255 h 103908"/>
                <a:gd name="T4" fmla="*/ 51580 w 104067"/>
                <a:gd name="T5" fmla="*/ 89709 h 103908"/>
                <a:gd name="T6" fmla="*/ 14067 w 104067"/>
                <a:gd name="T7" fmla="*/ 51803 h 103908"/>
                <a:gd name="T8" fmla="*/ 52184 w 104067"/>
                <a:gd name="T9" fmla="*/ 14197 h 103908"/>
                <a:gd name="T10" fmla="*/ 52184 w 104067"/>
                <a:gd name="T11" fmla="*/ 0 h 103908"/>
                <a:gd name="T12" fmla="*/ 0 w 104067"/>
                <a:gd name="T13" fmla="*/ 51803 h 103908"/>
                <a:gd name="T14" fmla="*/ 51882 w 104067"/>
                <a:gd name="T15" fmla="*/ 103908 h 103908"/>
                <a:gd name="T16" fmla="*/ 104066 w 104067"/>
                <a:gd name="T17" fmla="*/ 52256 h 103908"/>
                <a:gd name="T18" fmla="*/ 52336 w 104067"/>
                <a:gd name="T19" fmla="*/ 0 h 103908"/>
                <a:gd name="T20" fmla="*/ 52184 w 104067"/>
                <a:gd name="T21" fmla="*/ 0 h 103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067" h="103908">
                  <a:moveTo>
                    <a:pt x="52184" y="14197"/>
                  </a:moveTo>
                  <a:cubicBezTo>
                    <a:pt x="73074" y="14365"/>
                    <a:pt x="89863" y="31404"/>
                    <a:pt x="89697" y="52255"/>
                  </a:cubicBezTo>
                  <a:cubicBezTo>
                    <a:pt x="89530" y="73107"/>
                    <a:pt x="72468" y="89876"/>
                    <a:pt x="51580" y="89709"/>
                  </a:cubicBezTo>
                  <a:cubicBezTo>
                    <a:pt x="30751" y="89542"/>
                    <a:pt x="13992" y="72597"/>
                    <a:pt x="14067" y="51803"/>
                  </a:cubicBezTo>
                  <a:cubicBezTo>
                    <a:pt x="14233" y="30926"/>
                    <a:pt x="31281" y="14112"/>
                    <a:pt x="52184" y="14197"/>
                  </a:cubicBezTo>
                  <a:moveTo>
                    <a:pt x="52184" y="0"/>
                  </a:moveTo>
                  <a:cubicBezTo>
                    <a:pt x="23445" y="-83"/>
                    <a:pt x="91" y="23111"/>
                    <a:pt x="0" y="51803"/>
                  </a:cubicBezTo>
                  <a:cubicBezTo>
                    <a:pt x="-76" y="80497"/>
                    <a:pt x="23143" y="103825"/>
                    <a:pt x="51882" y="103908"/>
                  </a:cubicBezTo>
                  <a:cubicBezTo>
                    <a:pt x="80561" y="103990"/>
                    <a:pt x="103900" y="80890"/>
                    <a:pt x="104066" y="52256"/>
                  </a:cubicBezTo>
                  <a:cubicBezTo>
                    <a:pt x="104233" y="23564"/>
                    <a:pt x="81075" y="168"/>
                    <a:pt x="52336" y="0"/>
                  </a:cubicBezTo>
                  <a:cubicBezTo>
                    <a:pt x="52291" y="0"/>
                    <a:pt x="52230" y="0"/>
                    <a:pt x="521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4" name="Freeform 156">
              <a:extLst>
                <a:ext uri="{FF2B5EF4-FFF2-40B4-BE49-F238E27FC236}">
                  <a16:creationId xmlns:a16="http://schemas.microsoft.com/office/drawing/2014/main" id="{1FDDA80E-82A0-1D5F-8709-16B85CDA6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6128" y="1959513"/>
              <a:ext cx="102562" cy="102398"/>
            </a:xfrm>
            <a:custGeom>
              <a:avLst/>
              <a:gdLst>
                <a:gd name="T0" fmla="*/ 51436 w 102562"/>
                <a:gd name="T1" fmla="*/ 102398 h 102398"/>
                <a:gd name="T2" fmla="*/ 102562 w 102562"/>
                <a:gd name="T3" fmla="*/ 51048 h 102398"/>
                <a:gd name="T4" fmla="*/ 51119 w 102562"/>
                <a:gd name="T5" fmla="*/ 0 h 102398"/>
                <a:gd name="T6" fmla="*/ 8 w 102562"/>
                <a:gd name="T7" fmla="*/ 50444 h 102398"/>
                <a:gd name="T8" fmla="*/ 50211 w 102562"/>
                <a:gd name="T9" fmla="*/ 102398 h 102398"/>
                <a:gd name="T10" fmla="*/ 51436 w 102562"/>
                <a:gd name="T11" fmla="*/ 102398 h 102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562" h="102398">
                  <a:moveTo>
                    <a:pt x="51436" y="102398"/>
                  </a:moveTo>
                  <a:cubicBezTo>
                    <a:pt x="79752" y="102307"/>
                    <a:pt x="102638" y="79321"/>
                    <a:pt x="102562" y="51048"/>
                  </a:cubicBezTo>
                  <a:cubicBezTo>
                    <a:pt x="102471" y="22760"/>
                    <a:pt x="79449" y="-90"/>
                    <a:pt x="51119" y="0"/>
                  </a:cubicBezTo>
                  <a:cubicBezTo>
                    <a:pt x="23166" y="91"/>
                    <a:pt x="417" y="22519"/>
                    <a:pt x="8" y="50444"/>
                  </a:cubicBezTo>
                  <a:cubicBezTo>
                    <a:pt x="-491" y="78626"/>
                    <a:pt x="21986" y="101885"/>
                    <a:pt x="50211" y="102398"/>
                  </a:cubicBezTo>
                  <a:cubicBezTo>
                    <a:pt x="50620" y="102398"/>
                    <a:pt x="51028" y="102398"/>
                    <a:pt x="51436" y="102398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5" name="Freeform 157">
              <a:extLst>
                <a:ext uri="{FF2B5EF4-FFF2-40B4-BE49-F238E27FC236}">
                  <a16:creationId xmlns:a16="http://schemas.microsoft.com/office/drawing/2014/main" id="{9309E6DC-2031-46B7-338C-48D817B2B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13" y="1945315"/>
              <a:ext cx="130992" cy="130794"/>
            </a:xfrm>
            <a:custGeom>
              <a:avLst/>
              <a:gdLst>
                <a:gd name="T0" fmla="*/ 65950 w 130992"/>
                <a:gd name="T1" fmla="*/ 14198 h 130794"/>
                <a:gd name="T2" fmla="*/ 117076 w 130992"/>
                <a:gd name="T3" fmla="*/ 65548 h 130794"/>
                <a:gd name="T4" fmla="*/ 65648 w 130992"/>
                <a:gd name="T5" fmla="*/ 116596 h 130794"/>
                <a:gd name="T6" fmla="*/ 14522 w 130992"/>
                <a:gd name="T7" fmla="*/ 65246 h 130794"/>
                <a:gd name="T8" fmla="*/ 14522 w 130992"/>
                <a:gd name="T9" fmla="*/ 65095 h 130794"/>
                <a:gd name="T10" fmla="*/ 65950 w 130992"/>
                <a:gd name="T11" fmla="*/ 14198 h 130794"/>
                <a:gd name="T12" fmla="*/ 65950 w 130992"/>
                <a:gd name="T13" fmla="*/ 2 h 130794"/>
                <a:gd name="T14" fmla="*/ 2 w 130992"/>
                <a:gd name="T15" fmla="*/ 64944 h 130794"/>
                <a:gd name="T16" fmla="*/ 65043 w 130992"/>
                <a:gd name="T17" fmla="*/ 130793 h 130794"/>
                <a:gd name="T18" fmla="*/ 130992 w 130992"/>
                <a:gd name="T19" fmla="*/ 65850 h 130794"/>
                <a:gd name="T20" fmla="*/ 130992 w 130992"/>
                <a:gd name="T21" fmla="*/ 65699 h 130794"/>
                <a:gd name="T22" fmla="*/ 65950 w 130992"/>
                <a:gd name="T23" fmla="*/ 2 h 13079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992" h="130794">
                  <a:moveTo>
                    <a:pt x="65950" y="14198"/>
                  </a:moveTo>
                  <a:cubicBezTo>
                    <a:pt x="94266" y="14289"/>
                    <a:pt x="117152" y="37276"/>
                    <a:pt x="117076" y="65548"/>
                  </a:cubicBezTo>
                  <a:cubicBezTo>
                    <a:pt x="116985" y="93821"/>
                    <a:pt x="93964" y="116687"/>
                    <a:pt x="65648" y="116596"/>
                  </a:cubicBezTo>
                  <a:cubicBezTo>
                    <a:pt x="37332" y="116506"/>
                    <a:pt x="14431" y="93519"/>
                    <a:pt x="14522" y="65246"/>
                  </a:cubicBezTo>
                  <a:cubicBezTo>
                    <a:pt x="14522" y="65201"/>
                    <a:pt x="14522" y="65141"/>
                    <a:pt x="14522" y="65095"/>
                  </a:cubicBezTo>
                  <a:cubicBezTo>
                    <a:pt x="14688" y="36883"/>
                    <a:pt x="37695" y="14108"/>
                    <a:pt x="65950" y="14198"/>
                  </a:cubicBezTo>
                  <a:moveTo>
                    <a:pt x="65950" y="2"/>
                  </a:moveTo>
                  <a:cubicBezTo>
                    <a:pt x="29784" y="-255"/>
                    <a:pt x="259" y="28833"/>
                    <a:pt x="2" y="64944"/>
                  </a:cubicBezTo>
                  <a:cubicBezTo>
                    <a:pt x="-241" y="101055"/>
                    <a:pt x="28877" y="130536"/>
                    <a:pt x="65043" y="130793"/>
                  </a:cubicBezTo>
                  <a:cubicBezTo>
                    <a:pt x="101209" y="131035"/>
                    <a:pt x="130735" y="101962"/>
                    <a:pt x="130992" y="65850"/>
                  </a:cubicBezTo>
                  <a:cubicBezTo>
                    <a:pt x="130992" y="65805"/>
                    <a:pt x="130992" y="65745"/>
                    <a:pt x="130992" y="65699"/>
                  </a:cubicBezTo>
                  <a:cubicBezTo>
                    <a:pt x="131159" y="29634"/>
                    <a:pt x="102071" y="258"/>
                    <a:pt x="6595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6" name="Freeform 158">
              <a:extLst>
                <a:ext uri="{FF2B5EF4-FFF2-40B4-BE49-F238E27FC236}">
                  <a16:creationId xmlns:a16="http://schemas.microsoft.com/office/drawing/2014/main" id="{DF54E8C3-573E-B91E-9577-9941C7C1D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777" y="2413809"/>
              <a:ext cx="52338" cy="52256"/>
            </a:xfrm>
            <a:custGeom>
              <a:avLst/>
              <a:gdLst>
                <a:gd name="T0" fmla="*/ 26320 w 52338"/>
                <a:gd name="T1" fmla="*/ 1 h 52256"/>
                <a:gd name="T2" fmla="*/ 0 w 52338"/>
                <a:gd name="T3" fmla="*/ 25978 h 52256"/>
                <a:gd name="T4" fmla="*/ 26017 w 52338"/>
                <a:gd name="T5" fmla="*/ 52257 h 52256"/>
                <a:gd name="T6" fmla="*/ 52337 w 52338"/>
                <a:gd name="T7" fmla="*/ 26279 h 52256"/>
                <a:gd name="T8" fmla="*/ 26622 w 52338"/>
                <a:gd name="T9" fmla="*/ 1 h 52256"/>
                <a:gd name="T10" fmla="*/ 26320 w 52338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8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503" y="11932"/>
                    <a:pt x="40992" y="167"/>
                    <a:pt x="26622" y="1"/>
                  </a:cubicBezTo>
                  <a:cubicBezTo>
                    <a:pt x="26516" y="1"/>
                    <a:pt x="26426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7" name="Freeform 159">
              <a:extLst>
                <a:ext uri="{FF2B5EF4-FFF2-40B4-BE49-F238E27FC236}">
                  <a16:creationId xmlns:a16="http://schemas.microsoft.com/office/drawing/2014/main" id="{A73F6D25-7888-9F5B-03DC-23A833895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407" y="2399611"/>
              <a:ext cx="80774" cy="80651"/>
            </a:xfrm>
            <a:custGeom>
              <a:avLst/>
              <a:gdLst>
                <a:gd name="T0" fmla="*/ 40690 w 80774"/>
                <a:gd name="T1" fmla="*/ 14198 h 80651"/>
                <a:gd name="T2" fmla="*/ 66858 w 80774"/>
                <a:gd name="T3" fmla="*/ 40326 h 80651"/>
                <a:gd name="T4" fmla="*/ 40690 w 80774"/>
                <a:gd name="T5" fmla="*/ 66454 h 80651"/>
                <a:gd name="T6" fmla="*/ 14522 w 80774"/>
                <a:gd name="T7" fmla="*/ 40326 h 80651"/>
                <a:gd name="T8" fmla="*/ 14522 w 80774"/>
                <a:gd name="T9" fmla="*/ 40175 h 80651"/>
                <a:gd name="T10" fmla="*/ 40539 w 80774"/>
                <a:gd name="T11" fmla="*/ 14198 h 80651"/>
                <a:gd name="T12" fmla="*/ 40690 w 80774"/>
                <a:gd name="T13" fmla="*/ 14198 h 80651"/>
                <a:gd name="T14" fmla="*/ 40690 w 80774"/>
                <a:gd name="T15" fmla="*/ 1 h 80651"/>
                <a:gd name="T16" fmla="*/ 1 w 80774"/>
                <a:gd name="T17" fmla="*/ 40024 h 80651"/>
                <a:gd name="T18" fmla="*/ 40085 w 80774"/>
                <a:gd name="T19" fmla="*/ 80651 h 80651"/>
                <a:gd name="T20" fmla="*/ 80774 w 80774"/>
                <a:gd name="T21" fmla="*/ 40628 h 80651"/>
                <a:gd name="T22" fmla="*/ 80774 w 80774"/>
                <a:gd name="T23" fmla="*/ 40477 h 80651"/>
                <a:gd name="T24" fmla="*/ 40841 w 80774"/>
                <a:gd name="T25" fmla="*/ 1 h 80651"/>
                <a:gd name="T26" fmla="*/ 40690 w 80774"/>
                <a:gd name="T27" fmla="*/ 1 h 806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774" h="80651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44" y="66454"/>
                    <a:pt x="14522" y="54749"/>
                    <a:pt x="14522" y="40326"/>
                  </a:cubicBezTo>
                  <a:cubicBezTo>
                    <a:pt x="14522" y="40281"/>
                    <a:pt x="14522" y="40220"/>
                    <a:pt x="14522" y="40175"/>
                  </a:cubicBezTo>
                  <a:cubicBezTo>
                    <a:pt x="14522" y="25827"/>
                    <a:pt x="26169" y="14198"/>
                    <a:pt x="40539" y="14198"/>
                  </a:cubicBezTo>
                  <a:cubicBezTo>
                    <a:pt x="40584" y="14198"/>
                    <a:pt x="40644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301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2"/>
                    <a:pt x="80774" y="40477"/>
                  </a:cubicBezTo>
                  <a:cubicBezTo>
                    <a:pt x="80940" y="18291"/>
                    <a:pt x="63061" y="167"/>
                    <a:pt x="40841" y="1"/>
                  </a:cubicBezTo>
                  <a:cubicBezTo>
                    <a:pt x="40796" y="1"/>
                    <a:pt x="40735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8" name="Freeform 160">
              <a:extLst>
                <a:ext uri="{FF2B5EF4-FFF2-40B4-BE49-F238E27FC236}">
                  <a16:creationId xmlns:a16="http://schemas.microsoft.com/office/drawing/2014/main" id="{C7DE6FFF-01CD-6D2F-5F98-DD0C6ABF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165" y="799908"/>
              <a:ext cx="58387" cy="58297"/>
            </a:xfrm>
            <a:custGeom>
              <a:avLst/>
              <a:gdLst>
                <a:gd name="T0" fmla="*/ 29497 w 58387"/>
                <a:gd name="T1" fmla="*/ 2 h 58297"/>
                <a:gd name="T2" fmla="*/ 2 w 58387"/>
                <a:gd name="T3" fmla="*/ 28847 h 58297"/>
                <a:gd name="T4" fmla="*/ 28892 w 58387"/>
                <a:gd name="T5" fmla="*/ 58296 h 58297"/>
                <a:gd name="T6" fmla="*/ 58388 w 58387"/>
                <a:gd name="T7" fmla="*/ 29451 h 58297"/>
                <a:gd name="T8" fmla="*/ 58388 w 58387"/>
                <a:gd name="T9" fmla="*/ 29150 h 58297"/>
                <a:gd name="T10" fmla="*/ 29497 w 58387"/>
                <a:gd name="T11" fmla="*/ 2 h 58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387" h="58297">
                  <a:moveTo>
                    <a:pt x="29497" y="2"/>
                  </a:moveTo>
                  <a:cubicBezTo>
                    <a:pt x="13373" y="-165"/>
                    <a:pt x="168" y="12748"/>
                    <a:pt x="2" y="28847"/>
                  </a:cubicBezTo>
                  <a:cubicBezTo>
                    <a:pt x="-165" y="44945"/>
                    <a:pt x="12768" y="58128"/>
                    <a:pt x="28892" y="58296"/>
                  </a:cubicBezTo>
                  <a:cubicBezTo>
                    <a:pt x="45017" y="58462"/>
                    <a:pt x="58221" y="45549"/>
                    <a:pt x="58388" y="29451"/>
                  </a:cubicBezTo>
                  <a:cubicBezTo>
                    <a:pt x="58388" y="29351"/>
                    <a:pt x="58388" y="29250"/>
                    <a:pt x="58388" y="29150"/>
                  </a:cubicBezTo>
                  <a:cubicBezTo>
                    <a:pt x="58312" y="13203"/>
                    <a:pt x="45470" y="248"/>
                    <a:pt x="29497" y="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19" name="Freeform 161">
              <a:extLst>
                <a:ext uri="{FF2B5EF4-FFF2-40B4-BE49-F238E27FC236}">
                  <a16:creationId xmlns:a16="http://schemas.microsoft.com/office/drawing/2014/main" id="{63F26B67-52A1-CE28-2098-3D99EAE73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9641" y="785709"/>
              <a:ext cx="86828" cy="86690"/>
            </a:xfrm>
            <a:custGeom>
              <a:avLst/>
              <a:gdLst>
                <a:gd name="T0" fmla="*/ 44021 w 86828"/>
                <a:gd name="T1" fmla="*/ 14201 h 86690"/>
                <a:gd name="T2" fmla="*/ 73214 w 86828"/>
                <a:gd name="T3" fmla="*/ 43350 h 86690"/>
                <a:gd name="T4" fmla="*/ 44021 w 86828"/>
                <a:gd name="T5" fmla="*/ 72498 h 86690"/>
                <a:gd name="T6" fmla="*/ 14827 w 86828"/>
                <a:gd name="T7" fmla="*/ 43350 h 86690"/>
                <a:gd name="T8" fmla="*/ 14827 w 86828"/>
                <a:gd name="T9" fmla="*/ 43199 h 86690"/>
                <a:gd name="T10" fmla="*/ 43869 w 86828"/>
                <a:gd name="T11" fmla="*/ 14201 h 86690"/>
                <a:gd name="T12" fmla="*/ 44021 w 86828"/>
                <a:gd name="T13" fmla="*/ 14201 h 86690"/>
                <a:gd name="T14" fmla="*/ 44021 w 86828"/>
                <a:gd name="T15" fmla="*/ 4 h 86690"/>
                <a:gd name="T16" fmla="*/ 4 w 86828"/>
                <a:gd name="T17" fmla="*/ 42741 h 86690"/>
                <a:gd name="T18" fmla="*/ 42811 w 86828"/>
                <a:gd name="T19" fmla="*/ 86686 h 86690"/>
                <a:gd name="T20" fmla="*/ 86827 w 86828"/>
                <a:gd name="T21" fmla="*/ 43949 h 86690"/>
                <a:gd name="T22" fmla="*/ 86827 w 86828"/>
                <a:gd name="T23" fmla="*/ 43501 h 86690"/>
                <a:gd name="T24" fmla="*/ 43869 w 86828"/>
                <a:gd name="T25" fmla="*/ 6 h 86690"/>
                <a:gd name="T26" fmla="*/ 43718 w 86828"/>
                <a:gd name="T27" fmla="*/ 4 h 86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828" h="86690">
                  <a:moveTo>
                    <a:pt x="44021" y="14201"/>
                  </a:moveTo>
                  <a:cubicBezTo>
                    <a:pt x="60145" y="14201"/>
                    <a:pt x="73214" y="27252"/>
                    <a:pt x="73214" y="43350"/>
                  </a:cubicBezTo>
                  <a:cubicBezTo>
                    <a:pt x="73214" y="59448"/>
                    <a:pt x="60145" y="72498"/>
                    <a:pt x="44021" y="72498"/>
                  </a:cubicBezTo>
                  <a:cubicBezTo>
                    <a:pt x="27896" y="72498"/>
                    <a:pt x="14827" y="59448"/>
                    <a:pt x="14827" y="43350"/>
                  </a:cubicBezTo>
                  <a:cubicBezTo>
                    <a:pt x="14827" y="43298"/>
                    <a:pt x="14827" y="43249"/>
                    <a:pt x="14827" y="43199"/>
                  </a:cubicBezTo>
                  <a:cubicBezTo>
                    <a:pt x="14827" y="27184"/>
                    <a:pt x="27836" y="14201"/>
                    <a:pt x="43869" y="14201"/>
                  </a:cubicBezTo>
                  <a:cubicBezTo>
                    <a:pt x="43915" y="14201"/>
                    <a:pt x="43975" y="14201"/>
                    <a:pt x="44021" y="14201"/>
                  </a:cubicBezTo>
                  <a:moveTo>
                    <a:pt x="44021" y="4"/>
                  </a:moveTo>
                  <a:cubicBezTo>
                    <a:pt x="20046" y="-329"/>
                    <a:pt x="337" y="18804"/>
                    <a:pt x="4" y="42741"/>
                  </a:cubicBezTo>
                  <a:cubicBezTo>
                    <a:pt x="-329" y="66678"/>
                    <a:pt x="18836" y="86354"/>
                    <a:pt x="42811" y="86686"/>
                  </a:cubicBezTo>
                  <a:cubicBezTo>
                    <a:pt x="66785" y="87020"/>
                    <a:pt x="86494" y="67886"/>
                    <a:pt x="86827" y="43949"/>
                  </a:cubicBezTo>
                  <a:cubicBezTo>
                    <a:pt x="86827" y="43800"/>
                    <a:pt x="86827" y="43650"/>
                    <a:pt x="86827" y="43501"/>
                  </a:cubicBezTo>
                  <a:cubicBezTo>
                    <a:pt x="86993" y="19646"/>
                    <a:pt x="67768" y="172"/>
                    <a:pt x="43869" y="6"/>
                  </a:cubicBezTo>
                  <a:cubicBezTo>
                    <a:pt x="43824" y="4"/>
                    <a:pt x="43764" y="4"/>
                    <a:pt x="43718" y="4"/>
                  </a:cubicBezTo>
                  <a:lnTo>
                    <a:pt x="44021" y="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20" name="Freeform 162">
              <a:extLst>
                <a:ext uri="{FF2B5EF4-FFF2-40B4-BE49-F238E27FC236}">
                  <a16:creationId xmlns:a16="http://schemas.microsoft.com/office/drawing/2014/main" id="{C2D7AEDB-C8D4-D4DA-3C06-B001D85E9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1013" y="6360960"/>
              <a:ext cx="54454" cy="54371"/>
            </a:xfrm>
            <a:custGeom>
              <a:avLst/>
              <a:gdLst>
                <a:gd name="T0" fmla="*/ 27378 w 54454"/>
                <a:gd name="T1" fmla="*/ 1 h 54371"/>
                <a:gd name="T2" fmla="*/ 1 w 54454"/>
                <a:gd name="T3" fmla="*/ 27035 h 54371"/>
                <a:gd name="T4" fmla="*/ 27076 w 54454"/>
                <a:gd name="T5" fmla="*/ 54371 h 54371"/>
                <a:gd name="T6" fmla="*/ 54454 w 54454"/>
                <a:gd name="T7" fmla="*/ 27337 h 54371"/>
                <a:gd name="T8" fmla="*/ 54454 w 54454"/>
                <a:gd name="T9" fmla="*/ 27186 h 54371"/>
                <a:gd name="T10" fmla="*/ 27378 w 54454"/>
                <a:gd name="T11" fmla="*/ 1 h 54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54" h="54371">
                  <a:moveTo>
                    <a:pt x="27378" y="1"/>
                  </a:moveTo>
                  <a:cubicBezTo>
                    <a:pt x="12343" y="-90"/>
                    <a:pt x="91" y="12022"/>
                    <a:pt x="1" y="27035"/>
                  </a:cubicBezTo>
                  <a:cubicBezTo>
                    <a:pt x="-90" y="42047"/>
                    <a:pt x="12041" y="54280"/>
                    <a:pt x="27076" y="54371"/>
                  </a:cubicBezTo>
                  <a:cubicBezTo>
                    <a:pt x="42111" y="54447"/>
                    <a:pt x="54364" y="42349"/>
                    <a:pt x="54454" y="27337"/>
                  </a:cubicBezTo>
                  <a:cubicBezTo>
                    <a:pt x="54454" y="27292"/>
                    <a:pt x="54454" y="27231"/>
                    <a:pt x="54454" y="27186"/>
                  </a:cubicBezTo>
                  <a:cubicBezTo>
                    <a:pt x="54454" y="12234"/>
                    <a:pt x="42353" y="76"/>
                    <a:pt x="27378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21" name="Freeform 163">
              <a:extLst>
                <a:ext uri="{FF2B5EF4-FFF2-40B4-BE49-F238E27FC236}">
                  <a16:creationId xmlns:a16="http://schemas.microsoft.com/office/drawing/2014/main" id="{DA0D23F1-B528-62F8-2BE6-1B676E7B9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643" y="6346763"/>
              <a:ext cx="82891" cy="82766"/>
            </a:xfrm>
            <a:custGeom>
              <a:avLst/>
              <a:gdLst>
                <a:gd name="T0" fmla="*/ 41748 w 82891"/>
                <a:gd name="T1" fmla="*/ 14198 h 82766"/>
                <a:gd name="T2" fmla="*/ 68824 w 82891"/>
                <a:gd name="T3" fmla="*/ 41534 h 82766"/>
                <a:gd name="T4" fmla="*/ 41446 w 82891"/>
                <a:gd name="T5" fmla="*/ 68569 h 82766"/>
                <a:gd name="T6" fmla="*/ 14371 w 82891"/>
                <a:gd name="T7" fmla="*/ 41232 h 82766"/>
                <a:gd name="T8" fmla="*/ 41748 w 82891"/>
                <a:gd name="T9" fmla="*/ 14198 h 82766"/>
                <a:gd name="T10" fmla="*/ 41748 w 82891"/>
                <a:gd name="T11" fmla="*/ 14198 h 82766"/>
                <a:gd name="T12" fmla="*/ 41748 w 82891"/>
                <a:gd name="T13" fmla="*/ 1 h 82766"/>
                <a:gd name="T14" fmla="*/ 1 w 82891"/>
                <a:gd name="T15" fmla="*/ 41081 h 82766"/>
                <a:gd name="T16" fmla="*/ 41144 w 82891"/>
                <a:gd name="T17" fmla="*/ 82765 h 82766"/>
                <a:gd name="T18" fmla="*/ 82891 w 82891"/>
                <a:gd name="T19" fmla="*/ 41685 h 82766"/>
                <a:gd name="T20" fmla="*/ 82891 w 82891"/>
                <a:gd name="T21" fmla="*/ 41534 h 82766"/>
                <a:gd name="T22" fmla="*/ 41748 w 82891"/>
                <a:gd name="T23" fmla="*/ 1 h 827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891" h="82766">
                  <a:moveTo>
                    <a:pt x="41748" y="14198"/>
                  </a:moveTo>
                  <a:cubicBezTo>
                    <a:pt x="56784" y="14289"/>
                    <a:pt x="68900" y="26522"/>
                    <a:pt x="68824" y="41534"/>
                  </a:cubicBezTo>
                  <a:cubicBezTo>
                    <a:pt x="68734" y="56547"/>
                    <a:pt x="56481" y="68644"/>
                    <a:pt x="41446" y="68569"/>
                  </a:cubicBezTo>
                  <a:cubicBezTo>
                    <a:pt x="26411" y="68478"/>
                    <a:pt x="14280" y="56244"/>
                    <a:pt x="14371" y="41232"/>
                  </a:cubicBezTo>
                  <a:cubicBezTo>
                    <a:pt x="14446" y="26220"/>
                    <a:pt x="26713" y="14122"/>
                    <a:pt x="41748" y="14198"/>
                  </a:cubicBezTo>
                  <a:cubicBezTo>
                    <a:pt x="41748" y="14198"/>
                    <a:pt x="41748" y="14198"/>
                    <a:pt x="41748" y="14198"/>
                  </a:cubicBezTo>
                  <a:moveTo>
                    <a:pt x="41748" y="1"/>
                  </a:moveTo>
                  <a:cubicBezTo>
                    <a:pt x="18863" y="-165"/>
                    <a:pt x="167" y="18230"/>
                    <a:pt x="1" y="41081"/>
                  </a:cubicBezTo>
                  <a:cubicBezTo>
                    <a:pt x="-166" y="63932"/>
                    <a:pt x="18258" y="82599"/>
                    <a:pt x="41144" y="82765"/>
                  </a:cubicBezTo>
                  <a:cubicBezTo>
                    <a:pt x="64029" y="82931"/>
                    <a:pt x="82725" y="64536"/>
                    <a:pt x="82891" y="41685"/>
                  </a:cubicBezTo>
                  <a:cubicBezTo>
                    <a:pt x="82891" y="41640"/>
                    <a:pt x="82891" y="41580"/>
                    <a:pt x="82891" y="41534"/>
                  </a:cubicBezTo>
                  <a:cubicBezTo>
                    <a:pt x="82982" y="18744"/>
                    <a:pt x="64574" y="168"/>
                    <a:pt x="417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22" name="Freeform 164">
              <a:extLst>
                <a:ext uri="{FF2B5EF4-FFF2-40B4-BE49-F238E27FC236}">
                  <a16:creationId xmlns:a16="http://schemas.microsoft.com/office/drawing/2014/main" id="{4929E313-EB7D-F6CE-FC5D-EE1C14A07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01" y="5172209"/>
              <a:ext cx="67764" cy="67661"/>
            </a:xfrm>
            <a:custGeom>
              <a:avLst/>
              <a:gdLst>
                <a:gd name="T0" fmla="*/ 67764 w 67764"/>
                <a:gd name="T1" fmla="*/ 33830 h 67661"/>
                <a:gd name="T2" fmla="*/ 33882 w 67764"/>
                <a:gd name="T3" fmla="*/ 67661 h 67661"/>
                <a:gd name="T4" fmla="*/ 0 w 67764"/>
                <a:gd name="T5" fmla="*/ 33830 h 67661"/>
                <a:gd name="T6" fmla="*/ 33882 w 67764"/>
                <a:gd name="T7" fmla="*/ 0 h 67661"/>
                <a:gd name="T8" fmla="*/ 67764 w 67764"/>
                <a:gd name="T9" fmla="*/ 33830 h 676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764" h="67661">
                  <a:moveTo>
                    <a:pt x="67764" y="33830"/>
                  </a:moveTo>
                  <a:cubicBezTo>
                    <a:pt x="67764" y="52515"/>
                    <a:pt x="52595" y="67661"/>
                    <a:pt x="33882" y="67661"/>
                  </a:cubicBezTo>
                  <a:cubicBezTo>
                    <a:pt x="15170" y="67661"/>
                    <a:pt x="0" y="52515"/>
                    <a:pt x="0" y="33830"/>
                  </a:cubicBezTo>
                  <a:cubicBezTo>
                    <a:pt x="0" y="15146"/>
                    <a:pt x="15170" y="0"/>
                    <a:pt x="33882" y="0"/>
                  </a:cubicBezTo>
                  <a:cubicBezTo>
                    <a:pt x="52595" y="0"/>
                    <a:pt x="67764" y="15146"/>
                    <a:pt x="67764" y="3383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923" name="Freeform 165">
              <a:extLst>
                <a:ext uri="{FF2B5EF4-FFF2-40B4-BE49-F238E27FC236}">
                  <a16:creationId xmlns:a16="http://schemas.microsoft.com/office/drawing/2014/main" id="{48A5F87E-ECE2-CE27-F3D6-EE86CA2F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5430" y="5158163"/>
              <a:ext cx="96202" cy="96056"/>
            </a:xfrm>
            <a:custGeom>
              <a:avLst/>
              <a:gdLst>
                <a:gd name="T0" fmla="*/ 48404 w 96202"/>
                <a:gd name="T1" fmla="*/ 14198 h 96056"/>
                <a:gd name="T2" fmla="*/ 82135 w 96202"/>
                <a:gd name="T3" fmla="*/ 48179 h 96056"/>
                <a:gd name="T4" fmla="*/ 48101 w 96202"/>
                <a:gd name="T5" fmla="*/ 81859 h 96056"/>
                <a:gd name="T6" fmla="*/ 14370 w 96202"/>
                <a:gd name="T7" fmla="*/ 47877 h 96056"/>
                <a:gd name="T8" fmla="*/ 14370 w 96202"/>
                <a:gd name="T9" fmla="*/ 47726 h 96056"/>
                <a:gd name="T10" fmla="*/ 48253 w 96202"/>
                <a:gd name="T11" fmla="*/ 14198 h 96056"/>
                <a:gd name="T12" fmla="*/ 48404 w 96202"/>
                <a:gd name="T13" fmla="*/ 14198 h 96056"/>
                <a:gd name="T14" fmla="*/ 48404 w 96202"/>
                <a:gd name="T15" fmla="*/ 1 h 96056"/>
                <a:gd name="T16" fmla="*/ 1 w 96202"/>
                <a:gd name="T17" fmla="*/ 47726 h 96056"/>
                <a:gd name="T18" fmla="*/ 47799 w 96202"/>
                <a:gd name="T19" fmla="*/ 96055 h 96056"/>
                <a:gd name="T20" fmla="*/ 96202 w 96202"/>
                <a:gd name="T21" fmla="*/ 48330 h 96056"/>
                <a:gd name="T22" fmla="*/ 96202 w 96202"/>
                <a:gd name="T23" fmla="*/ 48179 h 96056"/>
                <a:gd name="T24" fmla="*/ 48555 w 96202"/>
                <a:gd name="T25" fmla="*/ 1 h 96056"/>
                <a:gd name="T26" fmla="*/ 48404 w 96202"/>
                <a:gd name="T27" fmla="*/ 1 h 960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202" h="96056">
                  <a:moveTo>
                    <a:pt x="48404" y="14198"/>
                  </a:moveTo>
                  <a:cubicBezTo>
                    <a:pt x="67115" y="14288"/>
                    <a:pt x="82211" y="29497"/>
                    <a:pt x="82135" y="48179"/>
                  </a:cubicBezTo>
                  <a:cubicBezTo>
                    <a:pt x="82044" y="66862"/>
                    <a:pt x="66812" y="81949"/>
                    <a:pt x="48101" y="81859"/>
                  </a:cubicBezTo>
                  <a:cubicBezTo>
                    <a:pt x="29391" y="81768"/>
                    <a:pt x="14280" y="66559"/>
                    <a:pt x="14370" y="47877"/>
                  </a:cubicBezTo>
                  <a:cubicBezTo>
                    <a:pt x="14370" y="47832"/>
                    <a:pt x="14370" y="47771"/>
                    <a:pt x="14370" y="47726"/>
                  </a:cubicBezTo>
                  <a:cubicBezTo>
                    <a:pt x="14446" y="29119"/>
                    <a:pt x="29617" y="14107"/>
                    <a:pt x="48253" y="14198"/>
                  </a:cubicBezTo>
                  <a:cubicBezTo>
                    <a:pt x="48298" y="14198"/>
                    <a:pt x="48359" y="14198"/>
                    <a:pt x="48404" y="14198"/>
                  </a:cubicBezTo>
                  <a:moveTo>
                    <a:pt x="48404" y="1"/>
                  </a:moveTo>
                  <a:cubicBezTo>
                    <a:pt x="21843" y="-165"/>
                    <a:pt x="167" y="21205"/>
                    <a:pt x="1" y="47726"/>
                  </a:cubicBezTo>
                  <a:cubicBezTo>
                    <a:pt x="-166" y="74247"/>
                    <a:pt x="21238" y="95889"/>
                    <a:pt x="47799" y="96055"/>
                  </a:cubicBezTo>
                  <a:cubicBezTo>
                    <a:pt x="74360" y="96222"/>
                    <a:pt x="96036" y="74851"/>
                    <a:pt x="96202" y="48330"/>
                  </a:cubicBezTo>
                  <a:cubicBezTo>
                    <a:pt x="96202" y="48285"/>
                    <a:pt x="96202" y="48225"/>
                    <a:pt x="96202" y="48179"/>
                  </a:cubicBezTo>
                  <a:cubicBezTo>
                    <a:pt x="96368" y="21734"/>
                    <a:pt x="75041" y="167"/>
                    <a:pt x="48555" y="1"/>
                  </a:cubicBezTo>
                  <a:cubicBezTo>
                    <a:pt x="48510" y="1"/>
                    <a:pt x="48449" y="1"/>
                    <a:pt x="484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982B25C-B6A2-50C4-4617-BB22003E8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59" y="6816229"/>
            <a:ext cx="6151810" cy="14328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3">
            <a:extLst>
              <a:ext uri="{FF2B5EF4-FFF2-40B4-BE49-F238E27FC236}">
                <a16:creationId xmlns:a16="http://schemas.microsoft.com/office/drawing/2014/main" id="{24B63794-8B61-0A97-6749-0051A80B7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604" y="8339123"/>
            <a:ext cx="97074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Virginia Avenue</a:t>
            </a:r>
          </a:p>
          <a:p>
            <a:pPr algn="ctr" eaLnBrk="1" hangingPunct="1"/>
            <a:r>
              <a:rPr lang="en-US" alt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Smart Corridor</a:t>
            </a:r>
          </a:p>
        </p:txBody>
      </p:sp>
    </p:spTree>
    <p:extLst>
      <p:ext uri="{BB962C8B-B14F-4D97-AF65-F5344CB8AC3E}">
        <p14:creationId xmlns:p14="http://schemas.microsoft.com/office/powerpoint/2010/main" val="155443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14">
            <a:extLst>
              <a:ext uri="{FF2B5EF4-FFF2-40B4-BE49-F238E27FC236}">
                <a16:creationId xmlns:a16="http://schemas.microsoft.com/office/drawing/2014/main" id="{079AC96D-F44F-46E8-9947-8F3DFA924846}"/>
              </a:ext>
            </a:extLst>
          </p:cNvPr>
          <p:cNvSpPr/>
          <p:nvPr/>
        </p:nvSpPr>
        <p:spPr>
          <a:xfrm>
            <a:off x="-20552" y="-15245"/>
            <a:ext cx="18308552" cy="10302239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69FE77A5-CF99-4BCE-8D36-5D8E855972E3}"/>
              </a:ext>
            </a:extLst>
          </p:cNvPr>
          <p:cNvCxnSpPr>
            <a:cxnSpLocks/>
          </p:cNvCxnSpPr>
          <p:nvPr/>
        </p:nvCxnSpPr>
        <p:spPr>
          <a:xfrm>
            <a:off x="5588151" y="4762810"/>
            <a:ext cx="0" cy="69454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D0CDAD3C-280A-4A04-8DD0-6A8E4164C0BC}"/>
              </a:ext>
            </a:extLst>
          </p:cNvPr>
          <p:cNvCxnSpPr>
            <a:cxnSpLocks/>
          </p:cNvCxnSpPr>
          <p:nvPr/>
        </p:nvCxnSpPr>
        <p:spPr>
          <a:xfrm>
            <a:off x="9544580" y="4811660"/>
            <a:ext cx="0" cy="69454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EB293B75-E622-43E7-A2C8-04D7497CA878}"/>
              </a:ext>
            </a:extLst>
          </p:cNvPr>
          <p:cNvCxnSpPr>
            <a:cxnSpLocks/>
          </p:cNvCxnSpPr>
          <p:nvPr/>
        </p:nvCxnSpPr>
        <p:spPr>
          <a:xfrm>
            <a:off x="13431191" y="4762810"/>
            <a:ext cx="0" cy="69454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140D263-2919-4EA3-8052-1E08232ECB11}"/>
              </a:ext>
            </a:extLst>
          </p:cNvPr>
          <p:cNvCxnSpPr>
            <a:cxnSpLocks/>
          </p:cNvCxnSpPr>
          <p:nvPr/>
        </p:nvCxnSpPr>
        <p:spPr>
          <a:xfrm>
            <a:off x="-281882" y="5252380"/>
            <a:ext cx="18287999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16FCC2F-F4AF-4A2D-8C2F-36406693113B}"/>
              </a:ext>
            </a:extLst>
          </p:cNvPr>
          <p:cNvGrpSpPr/>
          <p:nvPr/>
        </p:nvGrpSpPr>
        <p:grpSpPr>
          <a:xfrm>
            <a:off x="5200933" y="5434305"/>
            <a:ext cx="766262" cy="864948"/>
            <a:chOff x="711200" y="2589395"/>
            <a:chExt cx="1117600" cy="1256891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84A4E11-86D6-4A09-ADCF-E7FCA50ED787}"/>
                </a:ext>
              </a:extLst>
            </p:cNvPr>
            <p:cNvSpPr/>
            <p:nvPr/>
          </p:nvSpPr>
          <p:spPr>
            <a:xfrm>
              <a:off x="711200" y="2728686"/>
              <a:ext cx="1117600" cy="1117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A8CD342C-AC67-4651-A3A8-BA417C13D5C5}"/>
                </a:ext>
              </a:extLst>
            </p:cNvPr>
            <p:cNvSpPr/>
            <p:nvPr/>
          </p:nvSpPr>
          <p:spPr>
            <a:xfrm>
              <a:off x="1162925" y="2589395"/>
              <a:ext cx="214150" cy="1524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042145F8-B788-4A1C-AF69-26135CE1D091}"/>
              </a:ext>
            </a:extLst>
          </p:cNvPr>
          <p:cNvSpPr/>
          <p:nvPr/>
        </p:nvSpPr>
        <p:spPr>
          <a:xfrm>
            <a:off x="5256740" y="5583791"/>
            <a:ext cx="659283" cy="661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>
              <a:latin typeface="Montserrat" panose="00000500000000000000" pitchFamily="50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117F19-A031-4A87-88FD-E69A276AB450}"/>
              </a:ext>
            </a:extLst>
          </p:cNvPr>
          <p:cNvGrpSpPr/>
          <p:nvPr/>
        </p:nvGrpSpPr>
        <p:grpSpPr>
          <a:xfrm>
            <a:off x="5481923" y="5809805"/>
            <a:ext cx="208919" cy="209691"/>
            <a:chOff x="4427654" y="3049909"/>
            <a:chExt cx="464344" cy="464344"/>
          </a:xfrm>
          <a:solidFill>
            <a:schemeClr val="tx2"/>
          </a:solidFill>
        </p:grpSpPr>
        <p:sp>
          <p:nvSpPr>
            <p:cNvPr id="128" name="AutoShape 123">
              <a:extLst>
                <a:ext uri="{FF2B5EF4-FFF2-40B4-BE49-F238E27FC236}">
                  <a16:creationId xmlns:a16="http://schemas.microsoft.com/office/drawing/2014/main" id="{EF61BE94-3D0A-441D-805C-8BD99412F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654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129" name="AutoShape 124">
              <a:extLst>
                <a:ext uri="{FF2B5EF4-FFF2-40B4-BE49-F238E27FC236}">
                  <a16:creationId xmlns:a16="http://schemas.microsoft.com/office/drawing/2014/main" id="{F92000EA-CC87-4F31-BB69-163BA87C9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623" y="318008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130" name="AutoShape 125">
              <a:extLst>
                <a:ext uri="{FF2B5EF4-FFF2-40B4-BE49-F238E27FC236}">
                  <a16:creationId xmlns:a16="http://schemas.microsoft.com/office/drawing/2014/main" id="{22137D8A-53FA-4AED-B424-4C0844FDB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485" y="322374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AE7BFE9-D691-4041-85D9-E913A3FC0069}"/>
              </a:ext>
            </a:extLst>
          </p:cNvPr>
          <p:cNvGrpSpPr/>
          <p:nvPr/>
        </p:nvGrpSpPr>
        <p:grpSpPr>
          <a:xfrm>
            <a:off x="5504360" y="5099555"/>
            <a:ext cx="152262" cy="152825"/>
            <a:chOff x="9502225" y="4013027"/>
            <a:chExt cx="301798" cy="301798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ED055B0-0939-48D7-8267-F76178666165}"/>
                </a:ext>
              </a:extLst>
            </p:cNvPr>
            <p:cNvSpPr/>
            <p:nvPr/>
          </p:nvSpPr>
          <p:spPr>
            <a:xfrm>
              <a:off x="9537400" y="4048202"/>
              <a:ext cx="231450" cy="2314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9EDE5C6-14FF-4931-8B86-4435814C2C7E}"/>
                </a:ext>
              </a:extLst>
            </p:cNvPr>
            <p:cNvSpPr/>
            <p:nvPr/>
          </p:nvSpPr>
          <p:spPr>
            <a:xfrm>
              <a:off x="9502225" y="4013027"/>
              <a:ext cx="301798" cy="30179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E86C1C0-8929-4FF8-A3C7-7B1081653519}"/>
              </a:ext>
            </a:extLst>
          </p:cNvPr>
          <p:cNvGrpSpPr/>
          <p:nvPr/>
        </p:nvGrpSpPr>
        <p:grpSpPr>
          <a:xfrm>
            <a:off x="4336620" y="4198769"/>
            <a:ext cx="2437173" cy="591990"/>
            <a:chOff x="1457196" y="3935368"/>
            <a:chExt cx="3554644" cy="860246"/>
          </a:xfrm>
          <a:solidFill>
            <a:schemeClr val="accent3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4CD131EE-DE2B-4C3E-8E07-596C3DCB80B7}"/>
                </a:ext>
              </a:extLst>
            </p:cNvPr>
            <p:cNvSpPr/>
            <p:nvPr/>
          </p:nvSpPr>
          <p:spPr>
            <a:xfrm>
              <a:off x="1457196" y="3935368"/>
              <a:ext cx="3554644" cy="708661"/>
            </a:xfrm>
            <a:prstGeom prst="roundRect">
              <a:avLst>
                <a:gd name="adj" fmla="val 914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>
                  <a:latin typeface="Futura" panose="020B0602020204020303" pitchFamily="34" charset="-79"/>
                  <a:cs typeface="Futura" panose="020B0602020204020303" pitchFamily="34" charset="-79"/>
                </a:rPr>
                <a:t>MAY 2021</a:t>
              </a:r>
              <a:endParaRPr lang="id-ID" sz="2700" b="1">
                <a:latin typeface="Futura" panose="020B0602020204020303" pitchFamily="34" charset="-79"/>
                <a:cs typeface="Futura" panose="020B0602020204020303" pitchFamily="34" charset="-79"/>
              </a:endParaRPr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155893E6-EBB3-42C0-8169-FADBF9CE5786}"/>
                </a:ext>
              </a:extLst>
            </p:cNvPr>
            <p:cNvSpPr/>
            <p:nvPr/>
          </p:nvSpPr>
          <p:spPr>
            <a:xfrm flipV="1">
              <a:off x="3169526" y="4643215"/>
              <a:ext cx="214150" cy="1523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9DC5E94-BC7A-4A7B-A91F-EBE2B0F7D516}"/>
              </a:ext>
            </a:extLst>
          </p:cNvPr>
          <p:cNvGrpSpPr/>
          <p:nvPr/>
        </p:nvGrpSpPr>
        <p:grpSpPr>
          <a:xfrm>
            <a:off x="13355891" y="5099555"/>
            <a:ext cx="152262" cy="152825"/>
            <a:chOff x="9502225" y="4013027"/>
            <a:chExt cx="301798" cy="301798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EE98CA1-27B2-4259-8392-1F73D843257D}"/>
                </a:ext>
              </a:extLst>
            </p:cNvPr>
            <p:cNvSpPr/>
            <p:nvPr/>
          </p:nvSpPr>
          <p:spPr>
            <a:xfrm>
              <a:off x="9537399" y="4048201"/>
              <a:ext cx="231450" cy="231450"/>
            </a:xfrm>
            <a:prstGeom prst="ellipse">
              <a:avLst/>
            </a:prstGeom>
            <a:solidFill>
              <a:srgbClr val="4E2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B7D6044-C312-46E2-B9A7-B4BE53EF7A2E}"/>
                </a:ext>
              </a:extLst>
            </p:cNvPr>
            <p:cNvSpPr/>
            <p:nvPr/>
          </p:nvSpPr>
          <p:spPr>
            <a:xfrm>
              <a:off x="9502225" y="4013027"/>
              <a:ext cx="301798" cy="30179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86EEC3B-3D1D-41CE-A5BD-049673665C8E}"/>
              </a:ext>
            </a:extLst>
          </p:cNvPr>
          <p:cNvGrpSpPr/>
          <p:nvPr/>
        </p:nvGrpSpPr>
        <p:grpSpPr>
          <a:xfrm>
            <a:off x="11940638" y="4198772"/>
            <a:ext cx="3449784" cy="591989"/>
            <a:chOff x="1101401" y="3935368"/>
            <a:chExt cx="4761641" cy="860243"/>
          </a:xfrm>
          <a:solidFill>
            <a:schemeClr val="accent5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B7B5F2E9-CDFB-4198-A4F1-7AC1BD0AD804}"/>
                </a:ext>
              </a:extLst>
            </p:cNvPr>
            <p:cNvSpPr/>
            <p:nvPr/>
          </p:nvSpPr>
          <p:spPr>
            <a:xfrm>
              <a:off x="1101401" y="3935368"/>
              <a:ext cx="4761641" cy="708661"/>
            </a:xfrm>
            <a:prstGeom prst="roundRect">
              <a:avLst>
                <a:gd name="adj" fmla="val 9140"/>
              </a:avLst>
            </a:prstGeom>
            <a:solidFill>
              <a:srgbClr val="4E2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Fall/Winter 2022</a:t>
              </a:r>
              <a:endParaRPr lang="id-ID" sz="2700" b="1" dirty="0">
                <a:latin typeface="Futura" panose="020B0602020204020303" pitchFamily="34" charset="-79"/>
                <a:cs typeface="Futura" panose="020B0602020204020303" pitchFamily="34" charset="-79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25D49F18-A237-4D5B-B2D5-0A2EAD64618D}"/>
                </a:ext>
              </a:extLst>
            </p:cNvPr>
            <p:cNvSpPr/>
            <p:nvPr/>
          </p:nvSpPr>
          <p:spPr>
            <a:xfrm flipV="1">
              <a:off x="3169525" y="4643211"/>
              <a:ext cx="214150" cy="152400"/>
            </a:xfrm>
            <a:prstGeom prst="triangle">
              <a:avLst/>
            </a:prstGeom>
            <a:solidFill>
              <a:srgbClr val="4E2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4B62499-6184-44FD-BFA6-798B5B1E7800}"/>
              </a:ext>
            </a:extLst>
          </p:cNvPr>
          <p:cNvGrpSpPr/>
          <p:nvPr/>
        </p:nvGrpSpPr>
        <p:grpSpPr>
          <a:xfrm>
            <a:off x="9161201" y="3988998"/>
            <a:ext cx="766262" cy="859326"/>
            <a:chOff x="711200" y="2728686"/>
            <a:chExt cx="1117600" cy="1248722"/>
          </a:xfrm>
          <a:solidFill>
            <a:schemeClr val="accent2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46F1FA8-3317-428A-9D74-2011BC7595D4}"/>
                </a:ext>
              </a:extLst>
            </p:cNvPr>
            <p:cNvSpPr/>
            <p:nvPr/>
          </p:nvSpPr>
          <p:spPr>
            <a:xfrm>
              <a:off x="711200" y="2728686"/>
              <a:ext cx="1117600" cy="1117600"/>
            </a:xfrm>
            <a:prstGeom prst="ellipse">
              <a:avLst/>
            </a:prstGeom>
            <a:solidFill>
              <a:srgbClr val="007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id="{2CB1DD70-2EF4-4D33-898C-04B2EC2BC701}"/>
                </a:ext>
              </a:extLst>
            </p:cNvPr>
            <p:cNvSpPr/>
            <p:nvPr/>
          </p:nvSpPr>
          <p:spPr>
            <a:xfrm flipV="1">
              <a:off x="1162925" y="3825008"/>
              <a:ext cx="214150" cy="152400"/>
            </a:xfrm>
            <a:prstGeom prst="triangle">
              <a:avLst/>
            </a:prstGeom>
            <a:solidFill>
              <a:srgbClr val="007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C96A505A-C2B5-49C3-B282-049CB1EDCA49}"/>
              </a:ext>
            </a:extLst>
          </p:cNvPr>
          <p:cNvSpPr/>
          <p:nvPr/>
        </p:nvSpPr>
        <p:spPr>
          <a:xfrm>
            <a:off x="9214689" y="4040490"/>
            <a:ext cx="659283" cy="661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>
              <a:latin typeface="Montserrat" panose="00000500000000000000" pitchFamily="50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E86DF1B-32E0-40B8-B569-356A911262DB}"/>
              </a:ext>
            </a:extLst>
          </p:cNvPr>
          <p:cNvGrpSpPr/>
          <p:nvPr/>
        </p:nvGrpSpPr>
        <p:grpSpPr>
          <a:xfrm>
            <a:off x="9365504" y="4217838"/>
            <a:ext cx="347478" cy="293412"/>
            <a:chOff x="5356342" y="3093565"/>
            <a:chExt cx="465138" cy="391319"/>
          </a:xfrm>
          <a:solidFill>
            <a:schemeClr val="tx2"/>
          </a:solidFill>
        </p:grpSpPr>
        <p:sp>
          <p:nvSpPr>
            <p:cNvPr id="115" name="AutoShape 120">
              <a:extLst>
                <a:ext uri="{FF2B5EF4-FFF2-40B4-BE49-F238E27FC236}">
                  <a16:creationId xmlns:a16="http://schemas.microsoft.com/office/drawing/2014/main" id="{0EBD23BE-509D-4D27-8980-587AC18B4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116" name="AutoShape 121">
              <a:extLst>
                <a:ext uri="{FF2B5EF4-FFF2-40B4-BE49-F238E27FC236}">
                  <a16:creationId xmlns:a16="http://schemas.microsoft.com/office/drawing/2014/main" id="{320D4EA1-3D6A-4EA6-BE55-6F46E1021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117" name="AutoShape 122">
              <a:extLst>
                <a:ext uri="{FF2B5EF4-FFF2-40B4-BE49-F238E27FC236}">
                  <a16:creationId xmlns:a16="http://schemas.microsoft.com/office/drawing/2014/main" id="{8D6CCFCA-7F14-446D-882A-1C06553C3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015D7E5-DF71-4C46-8DD6-80B1FD6620F7}"/>
              </a:ext>
            </a:extLst>
          </p:cNvPr>
          <p:cNvGrpSpPr/>
          <p:nvPr/>
        </p:nvGrpSpPr>
        <p:grpSpPr>
          <a:xfrm>
            <a:off x="9468200" y="5099555"/>
            <a:ext cx="152262" cy="152825"/>
            <a:chOff x="9502225" y="4013027"/>
            <a:chExt cx="301798" cy="301798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68C3E6E-CC5A-481B-9668-0C40C2887032}"/>
                </a:ext>
              </a:extLst>
            </p:cNvPr>
            <p:cNvSpPr/>
            <p:nvPr/>
          </p:nvSpPr>
          <p:spPr>
            <a:xfrm>
              <a:off x="9537399" y="4048201"/>
              <a:ext cx="231450" cy="231450"/>
            </a:xfrm>
            <a:prstGeom prst="ellipse">
              <a:avLst/>
            </a:prstGeom>
            <a:solidFill>
              <a:srgbClr val="007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5814BFC-16B5-4C29-940D-14F62415EEED}"/>
                </a:ext>
              </a:extLst>
            </p:cNvPr>
            <p:cNvSpPr/>
            <p:nvPr/>
          </p:nvSpPr>
          <p:spPr>
            <a:xfrm>
              <a:off x="9502225" y="4013027"/>
              <a:ext cx="301798" cy="30179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47223B-469C-4351-9D7D-273B32CD405B}"/>
              </a:ext>
            </a:extLst>
          </p:cNvPr>
          <p:cNvGrpSpPr/>
          <p:nvPr/>
        </p:nvGrpSpPr>
        <p:grpSpPr>
          <a:xfrm>
            <a:off x="7962287" y="5472468"/>
            <a:ext cx="3123993" cy="1027326"/>
            <a:chOff x="1495613" y="3782968"/>
            <a:chExt cx="3462323" cy="861061"/>
          </a:xfrm>
          <a:solidFill>
            <a:schemeClr val="accent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DE4D977-E034-413F-B533-0A310BF42CD3}"/>
                </a:ext>
              </a:extLst>
            </p:cNvPr>
            <p:cNvSpPr/>
            <p:nvPr/>
          </p:nvSpPr>
          <p:spPr>
            <a:xfrm>
              <a:off x="1495613" y="3935367"/>
              <a:ext cx="3462323" cy="708662"/>
            </a:xfrm>
            <a:prstGeom prst="roundRect">
              <a:avLst>
                <a:gd name="adj" fmla="val 9140"/>
              </a:avLst>
            </a:prstGeom>
            <a:solidFill>
              <a:srgbClr val="007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Summer 2022</a:t>
              </a:r>
              <a:endParaRPr lang="id-ID" sz="2700" b="1" dirty="0">
                <a:latin typeface="Futura" panose="020B0602020204020303" pitchFamily="34" charset="-79"/>
                <a:cs typeface="Futura" panose="020B0602020204020303" pitchFamily="34" charset="-79"/>
              </a:endParaRPr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C3BC22AB-9CB6-45FF-9608-1F9906E4BA1B}"/>
                </a:ext>
              </a:extLst>
            </p:cNvPr>
            <p:cNvSpPr/>
            <p:nvPr/>
          </p:nvSpPr>
          <p:spPr>
            <a:xfrm>
              <a:off x="3169525" y="3782968"/>
              <a:ext cx="214150" cy="152400"/>
            </a:xfrm>
            <a:prstGeom prst="triangle">
              <a:avLst/>
            </a:prstGeom>
            <a:solidFill>
              <a:srgbClr val="007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52CC63A-5EFD-41B9-996A-67F9BA9B53EC}"/>
              </a:ext>
            </a:extLst>
          </p:cNvPr>
          <p:cNvGrpSpPr/>
          <p:nvPr/>
        </p:nvGrpSpPr>
        <p:grpSpPr>
          <a:xfrm flipH="1">
            <a:off x="13048892" y="5434305"/>
            <a:ext cx="766262" cy="864948"/>
            <a:chOff x="711200" y="2589395"/>
            <a:chExt cx="1117600" cy="1256891"/>
          </a:xfrm>
          <a:solidFill>
            <a:schemeClr val="accent3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803F854-EEB6-4893-952F-A36D32430120}"/>
                </a:ext>
              </a:extLst>
            </p:cNvPr>
            <p:cNvSpPr/>
            <p:nvPr/>
          </p:nvSpPr>
          <p:spPr>
            <a:xfrm>
              <a:off x="711200" y="2728686"/>
              <a:ext cx="1117600" cy="1117600"/>
            </a:xfrm>
            <a:prstGeom prst="ellipse">
              <a:avLst/>
            </a:prstGeom>
            <a:solidFill>
              <a:srgbClr val="4E2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30484863-949E-4F22-9D97-A020C081897D}"/>
                </a:ext>
              </a:extLst>
            </p:cNvPr>
            <p:cNvSpPr/>
            <p:nvPr/>
          </p:nvSpPr>
          <p:spPr>
            <a:xfrm>
              <a:off x="1162925" y="2589395"/>
              <a:ext cx="214150" cy="152400"/>
            </a:xfrm>
            <a:prstGeom prst="triangle">
              <a:avLst/>
            </a:prstGeom>
            <a:solidFill>
              <a:srgbClr val="4E2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latin typeface="Montserrat" panose="00000500000000000000" pitchFamily="50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BA96DBBC-197E-4835-922C-8EA79AAAF1BC}"/>
              </a:ext>
            </a:extLst>
          </p:cNvPr>
          <p:cNvSpPr/>
          <p:nvPr/>
        </p:nvSpPr>
        <p:spPr>
          <a:xfrm flipH="1">
            <a:off x="13112427" y="5585435"/>
            <a:ext cx="659283" cy="661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>
              <a:latin typeface="Montserrat" panose="00000500000000000000" pitchFamily="50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140F32-ECAE-49D4-AC8B-6DCE0AA39240}"/>
              </a:ext>
            </a:extLst>
          </p:cNvPr>
          <p:cNvGrpSpPr/>
          <p:nvPr/>
        </p:nvGrpSpPr>
        <p:grpSpPr>
          <a:xfrm>
            <a:off x="13333198" y="5816964"/>
            <a:ext cx="197651" cy="198381"/>
            <a:chOff x="7275629" y="3045147"/>
            <a:chExt cx="464344" cy="464344"/>
          </a:xfrm>
          <a:solidFill>
            <a:srgbClr val="4E2172"/>
          </a:solidFill>
        </p:grpSpPr>
        <p:sp>
          <p:nvSpPr>
            <p:cNvPr id="94" name="AutoShape 56">
              <a:extLst>
                <a:ext uri="{FF2B5EF4-FFF2-40B4-BE49-F238E27FC236}">
                  <a16:creationId xmlns:a16="http://schemas.microsoft.com/office/drawing/2014/main" id="{33D3392C-DD7F-4FB7-AC9B-5455A13B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9" y="304514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95" name="AutoShape 57">
              <a:extLst>
                <a:ext uri="{FF2B5EF4-FFF2-40B4-BE49-F238E27FC236}">
                  <a16:creationId xmlns:a16="http://schemas.microsoft.com/office/drawing/2014/main" id="{7AB36484-87B6-49FC-AD72-B1AD12702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717" y="304514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  <p:sp>
          <p:nvSpPr>
            <p:cNvPr id="96" name="AutoShape 58">
              <a:extLst>
                <a:ext uri="{FF2B5EF4-FFF2-40B4-BE49-F238E27FC236}">
                  <a16:creationId xmlns:a16="http://schemas.microsoft.com/office/drawing/2014/main" id="{A7AE8D43-2606-4BF9-A48A-91BD6CD13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173" y="304514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8575" tIns="28575" rIns="28575" bIns="28575" anchor="ctr"/>
            <a:lstStyle/>
            <a:p>
              <a:pPr algn="ctr" defTabSz="3429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tserrat" panose="00000500000000000000" pitchFamily="50" charset="0"/>
                <a:sym typeface="Gill Sans" charset="0"/>
              </a:endParaRPr>
            </a:p>
          </p:txBody>
        </p: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80A52953-BC46-40BD-89DD-D4B911AF8957}"/>
              </a:ext>
            </a:extLst>
          </p:cNvPr>
          <p:cNvSpPr/>
          <p:nvPr/>
        </p:nvSpPr>
        <p:spPr>
          <a:xfrm>
            <a:off x="4034388" y="6652623"/>
            <a:ext cx="3156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Bid Solicitation Concludes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468E4E4-FF0A-439A-882F-4E42308B938D}"/>
              </a:ext>
            </a:extLst>
          </p:cNvPr>
          <p:cNvSpPr/>
          <p:nvPr/>
        </p:nvSpPr>
        <p:spPr>
          <a:xfrm>
            <a:off x="7942025" y="2707145"/>
            <a:ext cx="3156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Construction Begins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6695022-6A07-4E44-85FE-4476D6819A8E}"/>
              </a:ext>
            </a:extLst>
          </p:cNvPr>
          <p:cNvSpPr/>
          <p:nvPr/>
        </p:nvSpPr>
        <p:spPr>
          <a:xfrm>
            <a:off x="11852948" y="6652624"/>
            <a:ext cx="3156486" cy="704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3000">
                <a:solidFill>
                  <a:schemeClr val="bg1"/>
                </a:solidFill>
                <a:latin typeface="Futura Medium" panose="020B0602020204020303" pitchFamily="34" charset="-79"/>
                <a:ea typeface="Lato Black" panose="020F0502020204030203" pitchFamily="34" charset="0"/>
                <a:cs typeface="Futura Medium" panose="020B0602020204020303" pitchFamily="34" charset="-79"/>
              </a:rPr>
              <a:t>Project Complete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469D56-F60C-9746-98A4-056D4831368E}"/>
              </a:ext>
            </a:extLst>
          </p:cNvPr>
          <p:cNvSpPr/>
          <p:nvPr/>
        </p:nvSpPr>
        <p:spPr>
          <a:xfrm>
            <a:off x="316332" y="9444404"/>
            <a:ext cx="608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" panose="020B0503030101060003" pitchFamily="34" charset="77"/>
                <a:cs typeface="Futura Medium" panose="020B0602020204020303" pitchFamily="34" charset="-79"/>
              </a:rPr>
              <a:t>Note: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6B516-C45C-5D01-86E0-30B2015C1320}"/>
              </a:ext>
            </a:extLst>
          </p:cNvPr>
          <p:cNvSpPr txBox="1"/>
          <p:nvPr/>
        </p:nvSpPr>
        <p:spPr>
          <a:xfrm>
            <a:off x="529389" y="643196"/>
            <a:ext cx="17476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4800" b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Virginia Avenue Emerging Technology and Pedestrian Safety Crossing Project</a:t>
            </a:r>
          </a:p>
        </p:txBody>
      </p:sp>
    </p:spTree>
    <p:extLst>
      <p:ext uri="{BB962C8B-B14F-4D97-AF65-F5344CB8AC3E}">
        <p14:creationId xmlns:p14="http://schemas.microsoft.com/office/powerpoint/2010/main" val="205282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96CFEB33-605E-EA29-B7AE-0E3EACACF2BB}"/>
              </a:ext>
            </a:extLst>
          </p:cNvPr>
          <p:cNvSpPr/>
          <p:nvPr/>
        </p:nvSpPr>
        <p:spPr>
          <a:xfrm>
            <a:off x="0" y="0"/>
            <a:ext cx="5657850" cy="10287000"/>
          </a:xfrm>
          <a:custGeom>
            <a:avLst/>
            <a:gdLst>
              <a:gd name="connsiteX0" fmla="*/ 0 w 3771902"/>
              <a:gd name="connsiteY0" fmla="*/ 0 h 6858000"/>
              <a:gd name="connsiteX1" fmla="*/ 2615670 w 3771902"/>
              <a:gd name="connsiteY1" fmla="*/ 0 h 6858000"/>
              <a:gd name="connsiteX2" fmla="*/ 2646266 w 3771902"/>
              <a:gd name="connsiteY2" fmla="*/ 38934 h 6858000"/>
              <a:gd name="connsiteX3" fmla="*/ 3771902 w 3771902"/>
              <a:gd name="connsiteY3" fmla="*/ 3429001 h 6858000"/>
              <a:gd name="connsiteX4" fmla="*/ 2646266 w 3771902"/>
              <a:gd name="connsiteY4" fmla="*/ 6819069 h 6858000"/>
              <a:gd name="connsiteX5" fmla="*/ 2615672 w 3771902"/>
              <a:gd name="connsiteY5" fmla="*/ 6858000 h 6858000"/>
              <a:gd name="connsiteX6" fmla="*/ 0 w 37719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2" h="6858000">
                <a:moveTo>
                  <a:pt x="0" y="0"/>
                </a:moveTo>
                <a:lnTo>
                  <a:pt x="2615670" y="0"/>
                </a:lnTo>
                <a:lnTo>
                  <a:pt x="2646266" y="38934"/>
                </a:lnTo>
                <a:cubicBezTo>
                  <a:pt x="3353238" y="984267"/>
                  <a:pt x="3771902" y="2157742"/>
                  <a:pt x="3771902" y="3429001"/>
                </a:cubicBezTo>
                <a:cubicBezTo>
                  <a:pt x="3771902" y="4700261"/>
                  <a:pt x="3353238" y="5873736"/>
                  <a:pt x="2646266" y="6819069"/>
                </a:cubicBezTo>
                <a:lnTo>
                  <a:pt x="2615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4E2172"/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6DB343-85B8-3BF1-E88A-6FAF7BE5DE41}"/>
              </a:ext>
            </a:extLst>
          </p:cNvPr>
          <p:cNvSpPr/>
          <p:nvPr/>
        </p:nvSpPr>
        <p:spPr>
          <a:xfrm>
            <a:off x="681038" y="906780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linker SemiBold" panose="02000000000000000000" pitchFamily="2" charset="0"/>
              </a:rPr>
              <a:t>27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D7153-FA5D-805B-F8DD-AEECBAED4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0497" y="392399"/>
            <a:ext cx="9894607" cy="9894601"/>
          </a:xfrm>
          <a:prstGeom prst="rect">
            <a:avLst/>
          </a:prstGeom>
        </p:spPr>
      </p:pic>
      <p:grpSp>
        <p:nvGrpSpPr>
          <p:cNvPr id="59396" name="Group 9">
            <a:extLst>
              <a:ext uri="{FF2B5EF4-FFF2-40B4-BE49-F238E27FC236}">
                <a16:creationId xmlns:a16="http://schemas.microsoft.com/office/drawing/2014/main" id="{AAAB9DB8-4535-C1CF-0910-A6ABCA7EB6AA}"/>
              </a:ext>
            </a:extLst>
          </p:cNvPr>
          <p:cNvGrpSpPr>
            <a:grpSpLocks/>
          </p:cNvGrpSpPr>
          <p:nvPr/>
        </p:nvGrpSpPr>
        <p:grpSpPr bwMode="auto">
          <a:xfrm>
            <a:off x="10572750" y="2532248"/>
            <a:ext cx="5955507" cy="1989746"/>
            <a:chOff x="7049088" y="1460319"/>
            <a:chExt cx="3969739" cy="1326220"/>
          </a:xfrm>
        </p:grpSpPr>
        <p:sp>
          <p:nvSpPr>
            <p:cNvPr id="59403" name="TextBox 3">
              <a:extLst>
                <a:ext uri="{FF2B5EF4-FFF2-40B4-BE49-F238E27FC236}">
                  <a16:creationId xmlns:a16="http://schemas.microsoft.com/office/drawing/2014/main" id="{D12CFEE0-0959-2DA1-79E6-5A0888B83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9088" y="1460319"/>
              <a:ext cx="3969739" cy="51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ID" sz="4400" b="1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Example of RRFB 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0127D3F-AE1B-9ED0-58E5-49288B398ED7}"/>
                </a:ext>
              </a:extLst>
            </p:cNvPr>
            <p:cNvSpPr/>
            <p:nvPr/>
          </p:nvSpPr>
          <p:spPr>
            <a:xfrm>
              <a:off x="7685580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4E00B2E-567F-D64F-C31F-1D95F8717BDA}"/>
                </a:ext>
              </a:extLst>
            </p:cNvPr>
            <p:cNvSpPr/>
            <p:nvPr/>
          </p:nvSpPr>
          <p:spPr>
            <a:xfrm>
              <a:off x="7425269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9F05747-E086-CC6A-2108-51C95E5F3885}"/>
                </a:ext>
              </a:extLst>
            </p:cNvPr>
            <p:cNvSpPr/>
            <p:nvPr/>
          </p:nvSpPr>
          <p:spPr>
            <a:xfrm>
              <a:off x="7164959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pic>
        <p:nvPicPr>
          <p:cNvPr id="4" name="Online Media 1" descr="TAPCO RRFB Pedestrian Crosswalk System">
            <a:hlinkClick r:id="" action="ppaction://media"/>
            <a:extLst>
              <a:ext uri="{FF2B5EF4-FFF2-40B4-BE49-F238E27FC236}">
                <a16:creationId xmlns:a16="http://schemas.microsoft.com/office/drawing/2014/main" id="{447A9D8A-6B6C-A0BC-3803-D21CE10A9D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2883" y="2187701"/>
            <a:ext cx="8873988" cy="5013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E45996-AD7B-AC0F-3FCC-B887ABC0C382}"/>
              </a:ext>
            </a:extLst>
          </p:cNvPr>
          <p:cNvSpPr txBox="1"/>
          <p:nvPr/>
        </p:nvSpPr>
        <p:spPr>
          <a:xfrm>
            <a:off x="10761002" y="5274366"/>
            <a:ext cx="6483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>
                <a:solidFill>
                  <a:schemeClr val="tx2"/>
                </a:solidFill>
                <a:latin typeface="Raleway Medium" panose="020B0503030101060003" pitchFamily="34" charset="77"/>
                <a:ea typeface="Lato" panose="020F0502020204030203" pitchFamily="34" charset="0"/>
                <a:cs typeface="Futura Medium" panose="020B0602020204020303" pitchFamily="34" charset="-79"/>
              </a:rPr>
              <a:t>Rapid Red Flashing Beacon used in a Pedestrian Crosswalk 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FC2A6FC2-D64F-DD9F-59D1-F373939634FF}"/>
              </a:ext>
            </a:extLst>
          </p:cNvPr>
          <p:cNvGrpSpPr>
            <a:grpSpLocks/>
          </p:cNvGrpSpPr>
          <p:nvPr/>
        </p:nvGrpSpPr>
        <p:grpSpPr bwMode="auto">
          <a:xfrm>
            <a:off x="9144001" y="-2071687"/>
            <a:ext cx="15901988" cy="15130463"/>
            <a:chOff x="5234211" y="242911"/>
            <a:chExt cx="6951435" cy="6613577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22DB9327-D84F-0B3F-1EEE-76A8894F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51" y="291203"/>
              <a:ext cx="858424" cy="688280"/>
            </a:xfrm>
            <a:custGeom>
              <a:avLst/>
              <a:gdLst>
                <a:gd name="T0" fmla="*/ 857366 w 858424"/>
                <a:gd name="T1" fmla="*/ 679521 h 688280"/>
                <a:gd name="T2" fmla="*/ 10312 w 858424"/>
                <a:gd name="T3" fmla="*/ 211330 h 688280"/>
                <a:gd name="T4" fmla="*/ 238260 w 858424"/>
                <a:gd name="T5" fmla="*/ 7440 h 688280"/>
                <a:gd name="T6" fmla="*/ 858425 w 858424"/>
                <a:gd name="T7" fmla="*/ 462643 h 688280"/>
                <a:gd name="T8" fmla="*/ 858425 w 858424"/>
                <a:gd name="T9" fmla="*/ 453883 h 688280"/>
                <a:gd name="T10" fmla="*/ 240075 w 858424"/>
                <a:gd name="T11" fmla="*/ 795 h 688280"/>
                <a:gd name="T12" fmla="*/ 235538 w 858424"/>
                <a:gd name="T13" fmla="*/ 795 h 688280"/>
                <a:gd name="T14" fmla="*/ 1085 w 858424"/>
                <a:gd name="T15" fmla="*/ 210424 h 688280"/>
                <a:gd name="T16" fmla="*/ 27 w 858424"/>
                <a:gd name="T17" fmla="*/ 213444 h 688280"/>
                <a:gd name="T18" fmla="*/ 1690 w 858424"/>
                <a:gd name="T19" fmla="*/ 216163 h 688280"/>
                <a:gd name="T20" fmla="*/ 857214 w 858424"/>
                <a:gd name="T21" fmla="*/ 688281 h 6882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8424" h="688280">
                  <a:moveTo>
                    <a:pt x="857366" y="679521"/>
                  </a:moveTo>
                  <a:lnTo>
                    <a:pt x="10312" y="211330"/>
                  </a:lnTo>
                  <a:lnTo>
                    <a:pt x="238260" y="7440"/>
                  </a:lnTo>
                  <a:lnTo>
                    <a:pt x="858425" y="462643"/>
                  </a:lnTo>
                  <a:lnTo>
                    <a:pt x="858425" y="453883"/>
                  </a:lnTo>
                  <a:lnTo>
                    <a:pt x="240075" y="795"/>
                  </a:lnTo>
                  <a:cubicBezTo>
                    <a:pt x="238744" y="-265"/>
                    <a:pt x="236869" y="-265"/>
                    <a:pt x="235538" y="795"/>
                  </a:cubicBezTo>
                  <a:lnTo>
                    <a:pt x="1085" y="210424"/>
                  </a:lnTo>
                  <a:cubicBezTo>
                    <a:pt x="284" y="211212"/>
                    <a:pt x="-110" y="212328"/>
                    <a:pt x="27" y="213444"/>
                  </a:cubicBezTo>
                  <a:cubicBezTo>
                    <a:pt x="102" y="214567"/>
                    <a:pt x="722" y="215579"/>
                    <a:pt x="1690" y="216163"/>
                  </a:cubicBezTo>
                  <a:lnTo>
                    <a:pt x="857214" y="688281"/>
                  </a:lnTo>
                  <a:lnTo>
                    <a:pt x="857366" y="67952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DE04A66-A74B-F4A2-824B-BF03D0480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39" y="500058"/>
              <a:ext cx="857376" cy="1122357"/>
            </a:xfrm>
            <a:custGeom>
              <a:avLst/>
              <a:gdLst>
                <a:gd name="T0" fmla="*/ 854201 w 857376"/>
                <a:gd name="T1" fmla="*/ 1110728 h 1122357"/>
                <a:gd name="T2" fmla="*/ 16676 w 857376"/>
                <a:gd name="T3" fmla="*/ 14708 h 1122357"/>
                <a:gd name="T4" fmla="*/ 857377 w 857376"/>
                <a:gd name="T5" fmla="*/ 478670 h 1122357"/>
                <a:gd name="T6" fmla="*/ 857377 w 857376"/>
                <a:gd name="T7" fmla="*/ 470515 h 1122357"/>
                <a:gd name="T8" fmla="*/ 5181 w 857376"/>
                <a:gd name="T9" fmla="*/ 511 h 1122357"/>
                <a:gd name="T10" fmla="*/ 794 w 857376"/>
                <a:gd name="T11" fmla="*/ 1267 h 1122357"/>
                <a:gd name="T12" fmla="*/ 794 w 857376"/>
                <a:gd name="T13" fmla="*/ 5797 h 1122357"/>
                <a:gd name="T14" fmla="*/ 854049 w 857376"/>
                <a:gd name="T15" fmla="*/ 1122357 h 1122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7376" h="1122357">
                  <a:moveTo>
                    <a:pt x="854201" y="1110728"/>
                  </a:moveTo>
                  <a:lnTo>
                    <a:pt x="16676" y="14708"/>
                  </a:lnTo>
                  <a:lnTo>
                    <a:pt x="857377" y="478670"/>
                  </a:lnTo>
                  <a:lnTo>
                    <a:pt x="857377" y="470515"/>
                  </a:lnTo>
                  <a:lnTo>
                    <a:pt x="5181" y="511"/>
                  </a:lnTo>
                  <a:cubicBezTo>
                    <a:pt x="3744" y="-395"/>
                    <a:pt x="1853" y="-69"/>
                    <a:pt x="794" y="1267"/>
                  </a:cubicBezTo>
                  <a:cubicBezTo>
                    <a:pt x="-265" y="2591"/>
                    <a:pt x="-265" y="4473"/>
                    <a:pt x="794" y="5797"/>
                  </a:cubicBezTo>
                  <a:lnTo>
                    <a:pt x="854049" y="1122357"/>
                  </a:lnTo>
                  <a:lnTo>
                    <a:pt x="854201" y="11107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BDADEAB-C409-1E3C-4356-63C9E320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467" y="6320833"/>
              <a:ext cx="1276176" cy="528406"/>
            </a:xfrm>
            <a:custGeom>
              <a:avLst/>
              <a:gdLst>
                <a:gd name="T0" fmla="*/ 17092 w 1276176"/>
                <a:gd name="T1" fmla="*/ 522063 h 528406"/>
                <a:gd name="T2" fmla="*/ 1157136 w 1276176"/>
                <a:gd name="T3" fmla="*/ 8563 h 528406"/>
                <a:gd name="T4" fmla="*/ 1268917 w 1276176"/>
                <a:gd name="T5" fmla="*/ 528406 h 528406"/>
                <a:gd name="T6" fmla="*/ 1276177 w 1276176"/>
                <a:gd name="T7" fmla="*/ 528406 h 528406"/>
                <a:gd name="T8" fmla="*/ 1163186 w 1276176"/>
                <a:gd name="T9" fmla="*/ 2824 h 528406"/>
                <a:gd name="T10" fmla="*/ 1161220 w 1276176"/>
                <a:gd name="T11" fmla="*/ 408 h 528406"/>
                <a:gd name="T12" fmla="*/ 1158195 w 1276176"/>
                <a:gd name="T13" fmla="*/ 408 h 528406"/>
                <a:gd name="T14" fmla="*/ 0 w 1276176"/>
                <a:gd name="T15" fmla="*/ 522063 h 528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6176" h="528406">
                  <a:moveTo>
                    <a:pt x="17092" y="522063"/>
                  </a:moveTo>
                  <a:lnTo>
                    <a:pt x="1157136" y="8563"/>
                  </a:lnTo>
                  <a:lnTo>
                    <a:pt x="1268917" y="528406"/>
                  </a:lnTo>
                  <a:lnTo>
                    <a:pt x="1276177" y="528406"/>
                  </a:lnTo>
                  <a:lnTo>
                    <a:pt x="1163186" y="2824"/>
                  </a:lnTo>
                  <a:cubicBezTo>
                    <a:pt x="1162944" y="1752"/>
                    <a:pt x="1162218" y="861"/>
                    <a:pt x="1161220" y="408"/>
                  </a:cubicBezTo>
                  <a:cubicBezTo>
                    <a:pt x="1160282" y="-136"/>
                    <a:pt x="1159132" y="-136"/>
                    <a:pt x="1158195" y="408"/>
                  </a:cubicBezTo>
                  <a:lnTo>
                    <a:pt x="0" y="522063"/>
                  </a:lnTo>
                  <a:lnTo>
                    <a:pt x="17092" y="52206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FD23E17-8219-164E-0E88-ECE602CE7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5147" y="6617711"/>
              <a:ext cx="748129" cy="238777"/>
            </a:xfrm>
            <a:custGeom>
              <a:avLst/>
              <a:gdLst>
                <a:gd name="T0" fmla="*/ 748130 w 748129"/>
                <a:gd name="T1" fmla="*/ 0 h 238777"/>
                <a:gd name="T2" fmla="*/ 0 w 748129"/>
                <a:gd name="T3" fmla="*/ 238627 h 238777"/>
                <a:gd name="T4" fmla="*/ 22991 w 748129"/>
                <a:gd name="T5" fmla="*/ 238777 h 238777"/>
                <a:gd name="T6" fmla="*/ 747978 w 748129"/>
                <a:gd name="T7" fmla="*/ 7400 h 238777"/>
                <a:gd name="T8" fmla="*/ 748130 w 748129"/>
                <a:gd name="T9" fmla="*/ 0 h 238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8129" h="238777">
                  <a:moveTo>
                    <a:pt x="748130" y="0"/>
                  </a:moveTo>
                  <a:lnTo>
                    <a:pt x="0" y="238627"/>
                  </a:lnTo>
                  <a:lnTo>
                    <a:pt x="22991" y="238777"/>
                  </a:lnTo>
                  <a:lnTo>
                    <a:pt x="747978" y="7400"/>
                  </a:lnTo>
                  <a:lnTo>
                    <a:pt x="74813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93C351E-BF78-4014-5238-027BA2921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176" y="269797"/>
              <a:ext cx="626470" cy="484049"/>
            </a:xfrm>
            <a:custGeom>
              <a:avLst/>
              <a:gdLst>
                <a:gd name="T0" fmla="*/ 624051 w 626470"/>
                <a:gd name="T1" fmla="*/ 475289 h 484049"/>
                <a:gd name="T2" fmla="*/ 13870 w 626470"/>
                <a:gd name="T3" fmla="*/ 27487 h 484049"/>
                <a:gd name="T4" fmla="*/ 626471 w 626470"/>
                <a:gd name="T5" fmla="*/ 7098 h 484049"/>
                <a:gd name="T6" fmla="*/ 626471 w 626470"/>
                <a:gd name="T7" fmla="*/ 0 h 484049"/>
                <a:gd name="T8" fmla="*/ 3433 w 626470"/>
                <a:gd name="T9" fmla="*/ 20691 h 484049"/>
                <a:gd name="T10" fmla="*/ 105 w 626470"/>
                <a:gd name="T11" fmla="*/ 23259 h 484049"/>
                <a:gd name="T12" fmla="*/ 1467 w 626470"/>
                <a:gd name="T13" fmla="*/ 27034 h 484049"/>
                <a:gd name="T14" fmla="*/ 624051 w 626470"/>
                <a:gd name="T15" fmla="*/ 484049 h 4840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6470" h="484049">
                  <a:moveTo>
                    <a:pt x="624051" y="475289"/>
                  </a:moveTo>
                  <a:lnTo>
                    <a:pt x="13870" y="27487"/>
                  </a:lnTo>
                  <a:lnTo>
                    <a:pt x="626471" y="7098"/>
                  </a:lnTo>
                  <a:lnTo>
                    <a:pt x="626471" y="0"/>
                  </a:lnTo>
                  <a:lnTo>
                    <a:pt x="3433" y="20691"/>
                  </a:lnTo>
                  <a:cubicBezTo>
                    <a:pt x="1875" y="20705"/>
                    <a:pt x="513" y="21754"/>
                    <a:pt x="105" y="23259"/>
                  </a:cubicBezTo>
                  <a:cubicBezTo>
                    <a:pt x="-243" y="24676"/>
                    <a:pt x="287" y="26164"/>
                    <a:pt x="1467" y="27034"/>
                  </a:cubicBezTo>
                  <a:lnTo>
                    <a:pt x="624051" y="484049"/>
                  </a:lnTo>
                  <a:lnTo>
                    <a:pt x="624051" y="4752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BF2CA18-C20F-6D03-6354-BF31056E3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348" y="2836835"/>
              <a:ext cx="842987" cy="467443"/>
            </a:xfrm>
            <a:custGeom>
              <a:avLst/>
              <a:gdLst>
                <a:gd name="T0" fmla="*/ 840870 w 842987"/>
                <a:gd name="T1" fmla="*/ 459741 h 467443"/>
                <a:gd name="T2" fmla="*/ 15598 w 842987"/>
                <a:gd name="T3" fmla="*/ 411563 h 467443"/>
                <a:gd name="T4" fmla="*/ 682652 w 842987"/>
                <a:gd name="T5" fmla="*/ 7710 h 467443"/>
                <a:gd name="T6" fmla="*/ 842988 w 842987"/>
                <a:gd name="T7" fmla="*/ 132309 h 467443"/>
                <a:gd name="T8" fmla="*/ 842988 w 842987"/>
                <a:gd name="T9" fmla="*/ 123248 h 467443"/>
                <a:gd name="T10" fmla="*/ 685073 w 842987"/>
                <a:gd name="T11" fmla="*/ 612 h 467443"/>
                <a:gd name="T12" fmla="*/ 681140 w 842987"/>
                <a:gd name="T13" fmla="*/ 612 h 467443"/>
                <a:gd name="T14" fmla="*/ 1682 w 842987"/>
                <a:gd name="T15" fmla="*/ 411563 h 467443"/>
                <a:gd name="T16" fmla="*/ 169 w 842987"/>
                <a:gd name="T17" fmla="*/ 415489 h 467443"/>
                <a:gd name="T18" fmla="*/ 3346 w 842987"/>
                <a:gd name="T19" fmla="*/ 418057 h 467443"/>
                <a:gd name="T20" fmla="*/ 840870 w 842987"/>
                <a:gd name="T21" fmla="*/ 467443 h 4674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2987" h="467443">
                  <a:moveTo>
                    <a:pt x="840870" y="459741"/>
                  </a:moveTo>
                  <a:lnTo>
                    <a:pt x="15598" y="411563"/>
                  </a:lnTo>
                  <a:lnTo>
                    <a:pt x="682652" y="7710"/>
                  </a:lnTo>
                  <a:lnTo>
                    <a:pt x="842988" y="132309"/>
                  </a:lnTo>
                  <a:lnTo>
                    <a:pt x="842988" y="123248"/>
                  </a:lnTo>
                  <a:lnTo>
                    <a:pt x="685073" y="612"/>
                  </a:lnTo>
                  <a:cubicBezTo>
                    <a:pt x="683893" y="-204"/>
                    <a:pt x="682320" y="-204"/>
                    <a:pt x="681140" y="612"/>
                  </a:cubicBezTo>
                  <a:lnTo>
                    <a:pt x="1682" y="411563"/>
                  </a:lnTo>
                  <a:cubicBezTo>
                    <a:pt x="305" y="412348"/>
                    <a:pt x="-330" y="413994"/>
                    <a:pt x="169" y="415489"/>
                  </a:cubicBezTo>
                  <a:cubicBezTo>
                    <a:pt x="456" y="417000"/>
                    <a:pt x="1803" y="418087"/>
                    <a:pt x="3346" y="418057"/>
                  </a:cubicBezTo>
                  <a:lnTo>
                    <a:pt x="840870" y="467443"/>
                  </a:lnTo>
                  <a:lnTo>
                    <a:pt x="840870" y="45974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7AD53272-9540-3669-73B9-428D7583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525" y="6583059"/>
              <a:ext cx="178940" cy="246697"/>
            </a:xfrm>
            <a:custGeom>
              <a:avLst/>
              <a:gdLst>
                <a:gd name="T0" fmla="*/ 8319 w 178940"/>
                <a:gd name="T1" fmla="*/ 245942 h 246697"/>
                <a:gd name="T2" fmla="*/ 144453 w 178940"/>
                <a:gd name="T3" fmla="*/ 14263 h 246697"/>
                <a:gd name="T4" fmla="*/ 171831 w 178940"/>
                <a:gd name="T5" fmla="*/ 246697 h 246697"/>
                <a:gd name="T6" fmla="*/ 178940 w 178940"/>
                <a:gd name="T7" fmla="*/ 246697 h 246697"/>
                <a:gd name="T8" fmla="*/ 150050 w 178940"/>
                <a:gd name="T9" fmla="*/ 3087 h 246697"/>
                <a:gd name="T10" fmla="*/ 147327 w 178940"/>
                <a:gd name="T11" fmla="*/ 66 h 246697"/>
                <a:gd name="T12" fmla="*/ 143545 w 178940"/>
                <a:gd name="T13" fmla="*/ 1728 h 246697"/>
                <a:gd name="T14" fmla="*/ 0 w 178940"/>
                <a:gd name="T15" fmla="*/ 246093 h 246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8940" h="246697">
                  <a:moveTo>
                    <a:pt x="8319" y="245942"/>
                  </a:moveTo>
                  <a:lnTo>
                    <a:pt x="144453" y="14263"/>
                  </a:lnTo>
                  <a:lnTo>
                    <a:pt x="171831" y="246697"/>
                  </a:lnTo>
                  <a:lnTo>
                    <a:pt x="178940" y="246697"/>
                  </a:lnTo>
                  <a:lnTo>
                    <a:pt x="150050" y="3087"/>
                  </a:lnTo>
                  <a:cubicBezTo>
                    <a:pt x="149936" y="1576"/>
                    <a:pt x="148817" y="338"/>
                    <a:pt x="147327" y="66"/>
                  </a:cubicBezTo>
                  <a:cubicBezTo>
                    <a:pt x="145843" y="-221"/>
                    <a:pt x="144336" y="444"/>
                    <a:pt x="143545" y="1728"/>
                  </a:cubicBezTo>
                  <a:lnTo>
                    <a:pt x="0" y="246093"/>
                  </a:lnTo>
                  <a:lnTo>
                    <a:pt x="8319" y="2459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grpSp>
          <p:nvGrpSpPr>
            <p:cNvPr id="22" name="Graphic 14">
              <a:extLst>
                <a:ext uri="{FF2B5EF4-FFF2-40B4-BE49-F238E27FC236}">
                  <a16:creationId xmlns:a16="http://schemas.microsoft.com/office/drawing/2014/main" id="{0C59470E-09E9-E3D6-DE66-58FD74D7B07F}"/>
                </a:ext>
              </a:extLst>
            </p:cNvPr>
            <p:cNvGrpSpPr/>
            <p:nvPr/>
          </p:nvGrpSpPr>
          <p:grpSpPr>
            <a:xfrm>
              <a:off x="11246022" y="6384562"/>
              <a:ext cx="907406" cy="471925"/>
              <a:chOff x="11246022" y="6384562"/>
              <a:chExt cx="907406" cy="471925"/>
            </a:xfrm>
            <a:solidFill>
              <a:srgbClr val="C4C4C4"/>
            </a:solidFill>
          </p:grpSpPr>
          <p:sp>
            <p:nvSpPr>
              <p:cNvPr id="59495" name="Freeform 59494">
                <a:extLst>
                  <a:ext uri="{FF2B5EF4-FFF2-40B4-BE49-F238E27FC236}">
                    <a16:creationId xmlns:a16="http://schemas.microsoft.com/office/drawing/2014/main" id="{B0154F98-87E3-633F-4389-50E455F10D21}"/>
                  </a:ext>
                </a:extLst>
              </p:cNvPr>
              <p:cNvSpPr/>
              <p:nvPr/>
            </p:nvSpPr>
            <p:spPr>
              <a:xfrm>
                <a:off x="11405147" y="6617711"/>
                <a:ext cx="748129" cy="238777"/>
              </a:xfrm>
              <a:custGeom>
                <a:avLst/>
                <a:gdLst>
                  <a:gd name="connsiteX0" fmla="*/ 748130 w 748129"/>
                  <a:gd name="connsiteY0" fmla="*/ 0 h 238777"/>
                  <a:gd name="connsiteX1" fmla="*/ 0 w 748129"/>
                  <a:gd name="connsiteY1" fmla="*/ 238627 h 238777"/>
                  <a:gd name="connsiteX2" fmla="*/ 22991 w 748129"/>
                  <a:gd name="connsiteY2" fmla="*/ 238777 h 238777"/>
                  <a:gd name="connsiteX3" fmla="*/ 747978 w 748129"/>
                  <a:gd name="connsiteY3" fmla="*/ 7400 h 238777"/>
                  <a:gd name="connsiteX4" fmla="*/ 748130 w 748129"/>
                  <a:gd name="connsiteY4" fmla="*/ 0 h 23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129" h="238777">
                    <a:moveTo>
                      <a:pt x="748130" y="0"/>
                    </a:moveTo>
                    <a:lnTo>
                      <a:pt x="0" y="238627"/>
                    </a:lnTo>
                    <a:lnTo>
                      <a:pt x="22991" y="238777"/>
                    </a:lnTo>
                    <a:lnTo>
                      <a:pt x="747978" y="7400"/>
                    </a:lnTo>
                    <a:lnTo>
                      <a:pt x="748130" y="0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  <p:sp>
            <p:nvSpPr>
              <p:cNvPr id="59496" name="Freeform 59495">
                <a:extLst>
                  <a:ext uri="{FF2B5EF4-FFF2-40B4-BE49-F238E27FC236}">
                    <a16:creationId xmlns:a16="http://schemas.microsoft.com/office/drawing/2014/main" id="{03DC3DF1-82CC-387D-B9DA-4CE971BE4202}"/>
                  </a:ext>
                </a:extLst>
              </p:cNvPr>
              <p:cNvSpPr/>
              <p:nvPr/>
            </p:nvSpPr>
            <p:spPr>
              <a:xfrm>
                <a:off x="11246022" y="6384562"/>
                <a:ext cx="907406" cy="470868"/>
              </a:xfrm>
              <a:custGeom>
                <a:avLst/>
                <a:gdLst>
                  <a:gd name="connsiteX0" fmla="*/ 907406 w 907406"/>
                  <a:gd name="connsiteY0" fmla="*/ 194636 h 470868"/>
                  <a:gd name="connsiteX1" fmla="*/ 123126 w 907406"/>
                  <a:gd name="connsiteY1" fmla="*/ 110 h 470868"/>
                  <a:gd name="connsiteX2" fmla="*/ 118739 w 907406"/>
                  <a:gd name="connsiteY2" fmla="*/ 2678 h 470868"/>
                  <a:gd name="connsiteX3" fmla="*/ 0 w 907406"/>
                  <a:gd name="connsiteY3" fmla="*/ 470869 h 470868"/>
                  <a:gd name="connsiteX4" fmla="*/ 8168 w 907406"/>
                  <a:gd name="connsiteY4" fmla="*/ 470869 h 470868"/>
                  <a:gd name="connsiteX5" fmla="*/ 125546 w 907406"/>
                  <a:gd name="connsiteY5" fmla="*/ 7662 h 470868"/>
                  <a:gd name="connsiteX6" fmla="*/ 907406 w 907406"/>
                  <a:gd name="connsiteY6" fmla="*/ 201584 h 47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406" h="470868">
                    <a:moveTo>
                      <a:pt x="907406" y="194636"/>
                    </a:moveTo>
                    <a:lnTo>
                      <a:pt x="123126" y="110"/>
                    </a:lnTo>
                    <a:cubicBezTo>
                      <a:pt x="121204" y="-373"/>
                      <a:pt x="119253" y="775"/>
                      <a:pt x="118739" y="2678"/>
                    </a:cubicBezTo>
                    <a:lnTo>
                      <a:pt x="0" y="470869"/>
                    </a:lnTo>
                    <a:lnTo>
                      <a:pt x="8168" y="470869"/>
                    </a:lnTo>
                    <a:lnTo>
                      <a:pt x="125546" y="7662"/>
                    </a:lnTo>
                    <a:lnTo>
                      <a:pt x="907406" y="201584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</p:grp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49B0B71-4548-6D0F-74A7-1C1EFDFB2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4540" y="4821217"/>
              <a:ext cx="767812" cy="389153"/>
            </a:xfrm>
            <a:custGeom>
              <a:avLst/>
              <a:gdLst>
                <a:gd name="T0" fmla="*/ 767208 w 767812"/>
                <a:gd name="T1" fmla="*/ 135473 h 389153"/>
                <a:gd name="T2" fmla="*/ 338689 w 767812"/>
                <a:gd name="T3" fmla="*/ 381047 h 389153"/>
                <a:gd name="T4" fmla="*/ 14994 w 767812"/>
                <a:gd name="T5" fmla="*/ 294658 h 389153"/>
                <a:gd name="T6" fmla="*/ 767813 w 767812"/>
                <a:gd name="T7" fmla="*/ 7702 h 389153"/>
                <a:gd name="T8" fmla="*/ 767813 w 767812"/>
                <a:gd name="T9" fmla="*/ 0 h 389153"/>
                <a:gd name="T10" fmla="*/ 2288 w 767812"/>
                <a:gd name="T11" fmla="*/ 292694 h 389153"/>
                <a:gd name="T12" fmla="*/ 19 w 767812"/>
                <a:gd name="T13" fmla="*/ 296320 h 389153"/>
                <a:gd name="T14" fmla="*/ 2591 w 767812"/>
                <a:gd name="T15" fmla="*/ 299491 h 389153"/>
                <a:gd name="T16" fmla="*/ 338236 w 767812"/>
                <a:gd name="T17" fmla="*/ 389051 h 389153"/>
                <a:gd name="T18" fmla="*/ 339143 w 767812"/>
                <a:gd name="T19" fmla="*/ 389051 h 389153"/>
                <a:gd name="T20" fmla="*/ 340958 w 767812"/>
                <a:gd name="T21" fmla="*/ 389051 h 389153"/>
                <a:gd name="T22" fmla="*/ 767208 w 767812"/>
                <a:gd name="T23" fmla="*/ 143629 h 3891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7812" h="389153">
                  <a:moveTo>
                    <a:pt x="767208" y="135473"/>
                  </a:moveTo>
                  <a:lnTo>
                    <a:pt x="338689" y="381047"/>
                  </a:lnTo>
                  <a:lnTo>
                    <a:pt x="14994" y="294658"/>
                  </a:lnTo>
                  <a:lnTo>
                    <a:pt x="767813" y="7702"/>
                  </a:lnTo>
                  <a:lnTo>
                    <a:pt x="767813" y="0"/>
                  </a:lnTo>
                  <a:lnTo>
                    <a:pt x="2288" y="292694"/>
                  </a:lnTo>
                  <a:cubicBezTo>
                    <a:pt x="790" y="293238"/>
                    <a:pt x="-147" y="294734"/>
                    <a:pt x="19" y="296320"/>
                  </a:cubicBezTo>
                  <a:cubicBezTo>
                    <a:pt x="49" y="297845"/>
                    <a:pt x="1108" y="299143"/>
                    <a:pt x="2591" y="299491"/>
                  </a:cubicBezTo>
                  <a:lnTo>
                    <a:pt x="338236" y="389051"/>
                  </a:lnTo>
                  <a:lnTo>
                    <a:pt x="339143" y="389051"/>
                  </a:lnTo>
                  <a:cubicBezTo>
                    <a:pt x="339748" y="389187"/>
                    <a:pt x="340368" y="389187"/>
                    <a:pt x="340958" y="389051"/>
                  </a:cubicBezTo>
                  <a:lnTo>
                    <a:pt x="767208" y="143629"/>
                  </a:lnTo>
                  <a:lnTo>
                    <a:pt x="767208" y="13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9753041-A712-B610-D19F-381D0166F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754" y="6319998"/>
              <a:ext cx="449836" cy="529391"/>
            </a:xfrm>
            <a:custGeom>
              <a:avLst/>
              <a:gdLst>
                <a:gd name="T0" fmla="*/ 120192 w 449836"/>
                <a:gd name="T1" fmla="*/ 529090 h 529391"/>
                <a:gd name="T2" fmla="*/ 8563 w 449836"/>
                <a:gd name="T3" fmla="*/ 9398 h 529391"/>
                <a:gd name="T4" fmla="*/ 441316 w 449836"/>
                <a:gd name="T5" fmla="*/ 162692 h 529391"/>
                <a:gd name="T6" fmla="*/ 254360 w 449836"/>
                <a:gd name="T7" fmla="*/ 529392 h 529391"/>
                <a:gd name="T8" fmla="*/ 262376 w 449836"/>
                <a:gd name="T9" fmla="*/ 529392 h 529391"/>
                <a:gd name="T10" fmla="*/ 449484 w 449836"/>
                <a:gd name="T11" fmla="*/ 162239 h 529391"/>
                <a:gd name="T12" fmla="*/ 449484 w 449836"/>
                <a:gd name="T13" fmla="*/ 159219 h 529391"/>
                <a:gd name="T14" fmla="*/ 447366 w 449836"/>
                <a:gd name="T15" fmla="*/ 157256 h 529391"/>
                <a:gd name="T16" fmla="*/ 4781 w 449836"/>
                <a:gd name="T17" fmla="*/ 487 h 529391"/>
                <a:gd name="T18" fmla="*/ 1151 w 449836"/>
                <a:gd name="T19" fmla="*/ 487 h 529391"/>
                <a:gd name="T20" fmla="*/ 92 w 449836"/>
                <a:gd name="T21" fmla="*/ 3961 h 529391"/>
                <a:gd name="T22" fmla="*/ 112780 w 449836"/>
                <a:gd name="T23" fmla="*/ 528032 h 5293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9836" h="529391">
                  <a:moveTo>
                    <a:pt x="120192" y="529090"/>
                  </a:moveTo>
                  <a:lnTo>
                    <a:pt x="8563" y="9398"/>
                  </a:lnTo>
                  <a:lnTo>
                    <a:pt x="441316" y="162692"/>
                  </a:lnTo>
                  <a:lnTo>
                    <a:pt x="254360" y="529392"/>
                  </a:lnTo>
                  <a:lnTo>
                    <a:pt x="262376" y="529392"/>
                  </a:lnTo>
                  <a:lnTo>
                    <a:pt x="449484" y="162239"/>
                  </a:lnTo>
                  <a:cubicBezTo>
                    <a:pt x="449953" y="161288"/>
                    <a:pt x="449953" y="160170"/>
                    <a:pt x="449484" y="159219"/>
                  </a:cubicBezTo>
                  <a:cubicBezTo>
                    <a:pt x="449152" y="158252"/>
                    <a:pt x="448365" y="157512"/>
                    <a:pt x="447366" y="157256"/>
                  </a:cubicBezTo>
                  <a:lnTo>
                    <a:pt x="4781" y="487"/>
                  </a:lnTo>
                  <a:cubicBezTo>
                    <a:pt x="3662" y="-162"/>
                    <a:pt x="2270" y="-162"/>
                    <a:pt x="1151" y="487"/>
                  </a:cubicBezTo>
                  <a:cubicBezTo>
                    <a:pt x="198" y="1378"/>
                    <a:pt x="-195" y="2692"/>
                    <a:pt x="92" y="3961"/>
                  </a:cubicBezTo>
                  <a:lnTo>
                    <a:pt x="112780" y="528032"/>
                  </a:lnTo>
                  <a:lnTo>
                    <a:pt x="120192" y="52909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DC2D796A-2D11-8DBB-4234-6B6EF3BEF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113" y="6477503"/>
              <a:ext cx="430030" cy="374454"/>
            </a:xfrm>
            <a:custGeom>
              <a:avLst/>
              <a:gdLst>
                <a:gd name="T0" fmla="*/ 8017 w 430030"/>
                <a:gd name="T1" fmla="*/ 372340 h 374454"/>
                <a:gd name="T2" fmla="*/ 192251 w 430030"/>
                <a:gd name="T3" fmla="*/ 10776 h 374454"/>
                <a:gd name="T4" fmla="*/ 421712 w 430030"/>
                <a:gd name="T5" fmla="*/ 374455 h 374454"/>
                <a:gd name="T6" fmla="*/ 430031 w 430030"/>
                <a:gd name="T7" fmla="*/ 374455 h 374454"/>
                <a:gd name="T8" fmla="*/ 194973 w 430030"/>
                <a:gd name="T9" fmla="*/ 1715 h 374454"/>
                <a:gd name="T10" fmla="*/ 191797 w 430030"/>
                <a:gd name="T11" fmla="*/ 53 h 374454"/>
                <a:gd name="T12" fmla="*/ 188772 w 430030"/>
                <a:gd name="T13" fmla="*/ 1865 h 374454"/>
                <a:gd name="T14" fmla="*/ 0 w 430030"/>
                <a:gd name="T15" fmla="*/ 372190 h 3744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0030" h="374454">
                  <a:moveTo>
                    <a:pt x="8017" y="372340"/>
                  </a:moveTo>
                  <a:lnTo>
                    <a:pt x="192251" y="10776"/>
                  </a:lnTo>
                  <a:lnTo>
                    <a:pt x="421712" y="374455"/>
                  </a:lnTo>
                  <a:lnTo>
                    <a:pt x="430031" y="374455"/>
                  </a:lnTo>
                  <a:lnTo>
                    <a:pt x="194973" y="1715"/>
                  </a:lnTo>
                  <a:cubicBezTo>
                    <a:pt x="194429" y="491"/>
                    <a:pt x="193113" y="-204"/>
                    <a:pt x="191797" y="53"/>
                  </a:cubicBezTo>
                  <a:cubicBezTo>
                    <a:pt x="190541" y="98"/>
                    <a:pt x="189392" y="778"/>
                    <a:pt x="188772" y="1865"/>
                  </a:cubicBezTo>
                  <a:lnTo>
                    <a:pt x="0" y="372190"/>
                  </a:lnTo>
                  <a:lnTo>
                    <a:pt x="8017" y="3723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354F544F-DB2C-D094-EA7E-18CDC9CA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810" y="6476908"/>
              <a:ext cx="811129" cy="377919"/>
            </a:xfrm>
            <a:custGeom>
              <a:avLst/>
              <a:gdLst>
                <a:gd name="T0" fmla="*/ 233016 w 811129"/>
                <a:gd name="T1" fmla="*/ 375050 h 377919"/>
                <a:gd name="T2" fmla="*/ 241335 w 811129"/>
                <a:gd name="T3" fmla="*/ 375050 h 377919"/>
                <a:gd name="T4" fmla="*/ 12781 w 811129"/>
                <a:gd name="T5" fmla="*/ 12579 h 377919"/>
                <a:gd name="T6" fmla="*/ 794188 w 811129"/>
                <a:gd name="T7" fmla="*/ 377919 h 377919"/>
                <a:gd name="T8" fmla="*/ 811129 w 811129"/>
                <a:gd name="T9" fmla="*/ 377919 h 377919"/>
                <a:gd name="T10" fmla="*/ 4764 w 811129"/>
                <a:gd name="T11" fmla="*/ 346 h 377919"/>
                <a:gd name="T12" fmla="*/ 681 w 811129"/>
                <a:gd name="T13" fmla="*/ 1252 h 377919"/>
                <a:gd name="T14" fmla="*/ 681 w 811129"/>
                <a:gd name="T15" fmla="*/ 5481 h 3779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1129" h="377919">
                  <a:moveTo>
                    <a:pt x="233016" y="375050"/>
                  </a:moveTo>
                  <a:lnTo>
                    <a:pt x="241335" y="375050"/>
                  </a:lnTo>
                  <a:lnTo>
                    <a:pt x="12781" y="12579"/>
                  </a:lnTo>
                  <a:lnTo>
                    <a:pt x="794188" y="377919"/>
                  </a:lnTo>
                  <a:lnTo>
                    <a:pt x="811129" y="377919"/>
                  </a:lnTo>
                  <a:lnTo>
                    <a:pt x="4764" y="346"/>
                  </a:lnTo>
                  <a:cubicBezTo>
                    <a:pt x="3358" y="-349"/>
                    <a:pt x="1664" y="29"/>
                    <a:pt x="681" y="1252"/>
                  </a:cubicBezTo>
                  <a:cubicBezTo>
                    <a:pt x="-227" y="2520"/>
                    <a:pt x="-227" y="4212"/>
                    <a:pt x="681" y="5481"/>
                  </a:cubicBezTo>
                  <a:lnTo>
                    <a:pt x="233016" y="3750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89425BD0-334A-0DCE-E71B-447450316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984" y="6384371"/>
              <a:ext cx="1066808" cy="471060"/>
            </a:xfrm>
            <a:custGeom>
              <a:avLst/>
              <a:gdLst>
                <a:gd name="T0" fmla="*/ 565 w 1066808"/>
                <a:gd name="T1" fmla="*/ 99830 h 471060"/>
                <a:gd name="T2" fmla="*/ 793014 w 1066808"/>
                <a:gd name="T3" fmla="*/ 470305 h 471060"/>
                <a:gd name="T4" fmla="*/ 809955 w 1066808"/>
                <a:gd name="T5" fmla="*/ 470305 h 471060"/>
                <a:gd name="T6" fmla="*/ 15540 w 1066808"/>
                <a:gd name="T7" fmla="*/ 99075 h 471060"/>
                <a:gd name="T8" fmla="*/ 1057567 w 1066808"/>
                <a:gd name="T9" fmla="*/ 7702 h 471060"/>
                <a:gd name="T10" fmla="*/ 940038 w 1066808"/>
                <a:gd name="T11" fmla="*/ 471060 h 471060"/>
                <a:gd name="T12" fmla="*/ 948206 w 1066808"/>
                <a:gd name="T13" fmla="*/ 471060 h 471060"/>
                <a:gd name="T14" fmla="*/ 1066492 w 1066808"/>
                <a:gd name="T15" fmla="*/ 4380 h 471060"/>
                <a:gd name="T16" fmla="*/ 1066492 w 1066808"/>
                <a:gd name="T17" fmla="*/ 1208 h 471060"/>
                <a:gd name="T18" fmla="*/ 1063466 w 1066808"/>
                <a:gd name="T19" fmla="*/ 0 h 471060"/>
                <a:gd name="T20" fmla="*/ 3288 w 1066808"/>
                <a:gd name="T21" fmla="*/ 93034 h 471060"/>
                <a:gd name="T22" fmla="*/ 5 w 1066808"/>
                <a:gd name="T23" fmla="*/ 96704 h 471060"/>
                <a:gd name="T24" fmla="*/ 2078 w 1066808"/>
                <a:gd name="T25" fmla="*/ 99679 h 4710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6808" h="471060">
                  <a:moveTo>
                    <a:pt x="565" y="99830"/>
                  </a:moveTo>
                  <a:lnTo>
                    <a:pt x="793014" y="470305"/>
                  </a:lnTo>
                  <a:lnTo>
                    <a:pt x="809955" y="470305"/>
                  </a:lnTo>
                  <a:lnTo>
                    <a:pt x="15540" y="99075"/>
                  </a:lnTo>
                  <a:lnTo>
                    <a:pt x="1057567" y="7702"/>
                  </a:lnTo>
                  <a:lnTo>
                    <a:pt x="940038" y="471060"/>
                  </a:lnTo>
                  <a:lnTo>
                    <a:pt x="948206" y="471060"/>
                  </a:lnTo>
                  <a:lnTo>
                    <a:pt x="1066492" y="4380"/>
                  </a:lnTo>
                  <a:cubicBezTo>
                    <a:pt x="1066915" y="3368"/>
                    <a:pt x="1066915" y="2220"/>
                    <a:pt x="1066492" y="1208"/>
                  </a:cubicBezTo>
                  <a:cubicBezTo>
                    <a:pt x="1065674" y="438"/>
                    <a:pt x="1064586" y="15"/>
                    <a:pt x="1063466" y="0"/>
                  </a:cubicBezTo>
                  <a:lnTo>
                    <a:pt x="3288" y="93034"/>
                  </a:lnTo>
                  <a:cubicBezTo>
                    <a:pt x="1367" y="93140"/>
                    <a:pt x="-100" y="94786"/>
                    <a:pt x="5" y="96704"/>
                  </a:cubicBezTo>
                  <a:cubicBezTo>
                    <a:pt x="81" y="98003"/>
                    <a:pt x="883" y="99150"/>
                    <a:pt x="2078" y="99679"/>
                  </a:cubicBezTo>
                  <a:lnTo>
                    <a:pt x="565" y="998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D80D1D6E-8D4B-DDBC-9A40-3853BA2DF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568" y="6582778"/>
              <a:ext cx="389693" cy="248790"/>
            </a:xfrm>
            <a:custGeom>
              <a:avLst/>
              <a:gdLst>
                <a:gd name="T0" fmla="*/ 35746 w 389693"/>
                <a:gd name="T1" fmla="*/ 247130 h 248790"/>
                <a:gd name="T2" fmla="*/ 7914 w 389693"/>
                <a:gd name="T3" fmla="*/ 10768 h 248790"/>
                <a:gd name="T4" fmla="*/ 376533 w 389693"/>
                <a:gd name="T5" fmla="*/ 248791 h 248790"/>
                <a:gd name="T6" fmla="*/ 389693 w 389693"/>
                <a:gd name="T7" fmla="*/ 248791 h 248790"/>
                <a:gd name="T8" fmla="*/ 5494 w 389693"/>
                <a:gd name="T9" fmla="*/ 498 h 248790"/>
                <a:gd name="T10" fmla="*/ 1561 w 389693"/>
                <a:gd name="T11" fmla="*/ 498 h 248790"/>
                <a:gd name="T12" fmla="*/ 48 w 389693"/>
                <a:gd name="T13" fmla="*/ 3972 h 248790"/>
                <a:gd name="T14" fmla="*/ 28636 w 389693"/>
                <a:gd name="T15" fmla="*/ 246827 h 248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9693" h="248790">
                  <a:moveTo>
                    <a:pt x="35746" y="247130"/>
                  </a:moveTo>
                  <a:lnTo>
                    <a:pt x="7914" y="10768"/>
                  </a:lnTo>
                  <a:lnTo>
                    <a:pt x="376533" y="248791"/>
                  </a:lnTo>
                  <a:lnTo>
                    <a:pt x="389693" y="248791"/>
                  </a:lnTo>
                  <a:lnTo>
                    <a:pt x="5494" y="498"/>
                  </a:lnTo>
                  <a:cubicBezTo>
                    <a:pt x="4269" y="-166"/>
                    <a:pt x="2786" y="-166"/>
                    <a:pt x="1561" y="498"/>
                  </a:cubicBezTo>
                  <a:cubicBezTo>
                    <a:pt x="413" y="1253"/>
                    <a:pt x="-180" y="2613"/>
                    <a:pt x="48" y="3972"/>
                  </a:cubicBezTo>
                  <a:lnTo>
                    <a:pt x="28636" y="246827"/>
                  </a:lnTo>
                  <a:lnTo>
                    <a:pt x="35746" y="2471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2FC1DBC2-2283-218E-D1C7-935983721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130" y="4154707"/>
              <a:ext cx="908455" cy="286935"/>
            </a:xfrm>
            <a:custGeom>
              <a:avLst/>
              <a:gdLst>
                <a:gd name="T0" fmla="*/ 39842 w 908455"/>
                <a:gd name="T1" fmla="*/ 286822 h 286935"/>
                <a:gd name="T2" fmla="*/ 38178 w 908455"/>
                <a:gd name="T3" fmla="*/ 286822 h 286935"/>
                <a:gd name="T4" fmla="*/ 36514 w 908455"/>
                <a:gd name="T5" fmla="*/ 284406 h 286935"/>
                <a:gd name="T6" fmla="*/ 60 w 908455"/>
                <a:gd name="T7" fmla="*/ 108608 h 286935"/>
                <a:gd name="T8" fmla="*/ 2980 w 908455"/>
                <a:gd name="T9" fmla="*/ 104394 h 286935"/>
                <a:gd name="T10" fmla="*/ 3085 w 908455"/>
                <a:gd name="T11" fmla="*/ 104379 h 286935"/>
                <a:gd name="T12" fmla="*/ 904592 w 908455"/>
                <a:gd name="T13" fmla="*/ 17 h 286935"/>
                <a:gd name="T14" fmla="*/ 908374 w 908455"/>
                <a:gd name="T15" fmla="*/ 2887 h 286935"/>
                <a:gd name="T16" fmla="*/ 905954 w 908455"/>
                <a:gd name="T17" fmla="*/ 6965 h 286935"/>
                <a:gd name="T18" fmla="*/ 41052 w 908455"/>
                <a:gd name="T19" fmla="*/ 286822 h 286935"/>
                <a:gd name="T20" fmla="*/ 7774 w 908455"/>
                <a:gd name="T21" fmla="*/ 110571 h 286935"/>
                <a:gd name="T22" fmla="*/ 42564 w 908455"/>
                <a:gd name="T23" fmla="*/ 278666 h 286935"/>
                <a:gd name="T24" fmla="*/ 869954 w 908455"/>
                <a:gd name="T25" fmla="*/ 10740 h 2869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8455" h="286935">
                  <a:moveTo>
                    <a:pt x="39842" y="286822"/>
                  </a:moveTo>
                  <a:cubicBezTo>
                    <a:pt x="39297" y="286973"/>
                    <a:pt x="38722" y="286973"/>
                    <a:pt x="38178" y="286822"/>
                  </a:cubicBezTo>
                  <a:cubicBezTo>
                    <a:pt x="37255" y="286339"/>
                    <a:pt x="36635" y="285432"/>
                    <a:pt x="36514" y="284406"/>
                  </a:cubicBezTo>
                  <a:lnTo>
                    <a:pt x="60" y="108608"/>
                  </a:lnTo>
                  <a:cubicBezTo>
                    <a:pt x="-303" y="106644"/>
                    <a:pt x="1013" y="104756"/>
                    <a:pt x="2980" y="104394"/>
                  </a:cubicBezTo>
                  <a:cubicBezTo>
                    <a:pt x="3025" y="104394"/>
                    <a:pt x="3055" y="104379"/>
                    <a:pt x="3085" y="104379"/>
                  </a:cubicBezTo>
                  <a:lnTo>
                    <a:pt x="904592" y="17"/>
                  </a:lnTo>
                  <a:cubicBezTo>
                    <a:pt x="906408" y="-164"/>
                    <a:pt x="908071" y="1090"/>
                    <a:pt x="908374" y="2887"/>
                  </a:cubicBezTo>
                  <a:cubicBezTo>
                    <a:pt x="908767" y="4669"/>
                    <a:pt x="907709" y="6451"/>
                    <a:pt x="905954" y="6965"/>
                  </a:cubicBezTo>
                  <a:lnTo>
                    <a:pt x="41052" y="286822"/>
                  </a:lnTo>
                  <a:lnTo>
                    <a:pt x="39842" y="286822"/>
                  </a:lnTo>
                  <a:close/>
                  <a:moveTo>
                    <a:pt x="7774" y="110571"/>
                  </a:moveTo>
                  <a:lnTo>
                    <a:pt x="42564" y="278666"/>
                  </a:lnTo>
                  <a:lnTo>
                    <a:pt x="869954" y="10740"/>
                  </a:lnTo>
                  <a:lnTo>
                    <a:pt x="7774" y="11057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BF8AD5B-59B9-6015-8E82-6EC3ED6A6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964" y="6310657"/>
              <a:ext cx="481624" cy="518646"/>
            </a:xfrm>
            <a:custGeom>
              <a:avLst/>
              <a:gdLst>
                <a:gd name="T0" fmla="*/ 6504 w 481624"/>
                <a:gd name="T1" fmla="*/ 517136 h 518646"/>
                <a:gd name="T2" fmla="*/ 53092 w 481624"/>
                <a:gd name="T3" fmla="*/ 9677 h 518646"/>
                <a:gd name="T4" fmla="*/ 473291 w 481624"/>
                <a:gd name="T5" fmla="*/ 276999 h 518646"/>
                <a:gd name="T6" fmla="*/ 331561 w 481624"/>
                <a:gd name="T7" fmla="*/ 518646 h 518646"/>
                <a:gd name="T8" fmla="*/ 339880 w 481624"/>
                <a:gd name="T9" fmla="*/ 518646 h 518646"/>
                <a:gd name="T10" fmla="*/ 481157 w 481624"/>
                <a:gd name="T11" fmla="*/ 277905 h 518646"/>
                <a:gd name="T12" fmla="*/ 479947 w 481624"/>
                <a:gd name="T13" fmla="*/ 273072 h 518646"/>
                <a:gd name="T14" fmla="*/ 51882 w 481624"/>
                <a:gd name="T15" fmla="*/ 465 h 518646"/>
                <a:gd name="T16" fmla="*/ 48403 w 481624"/>
                <a:gd name="T17" fmla="*/ 465 h 518646"/>
                <a:gd name="T18" fmla="*/ 46437 w 481624"/>
                <a:gd name="T19" fmla="*/ 3334 h 518646"/>
                <a:gd name="T20" fmla="*/ 0 w 481624"/>
                <a:gd name="T21" fmla="*/ 517136 h 5186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1624" h="518646">
                  <a:moveTo>
                    <a:pt x="6504" y="517136"/>
                  </a:moveTo>
                  <a:lnTo>
                    <a:pt x="53092" y="9677"/>
                  </a:lnTo>
                  <a:lnTo>
                    <a:pt x="473291" y="276999"/>
                  </a:lnTo>
                  <a:lnTo>
                    <a:pt x="331561" y="518646"/>
                  </a:lnTo>
                  <a:lnTo>
                    <a:pt x="339880" y="518646"/>
                  </a:lnTo>
                  <a:lnTo>
                    <a:pt x="481157" y="277905"/>
                  </a:lnTo>
                  <a:cubicBezTo>
                    <a:pt x="482102" y="276229"/>
                    <a:pt x="481571" y="274114"/>
                    <a:pt x="479947" y="273072"/>
                  </a:cubicBezTo>
                  <a:lnTo>
                    <a:pt x="51882" y="465"/>
                  </a:lnTo>
                  <a:cubicBezTo>
                    <a:pt x="50805" y="-155"/>
                    <a:pt x="49480" y="-155"/>
                    <a:pt x="48403" y="465"/>
                  </a:cubicBezTo>
                  <a:cubicBezTo>
                    <a:pt x="47281" y="1008"/>
                    <a:pt x="46530" y="2096"/>
                    <a:pt x="46437" y="3334"/>
                  </a:cubicBezTo>
                  <a:lnTo>
                    <a:pt x="0" y="517136"/>
                  </a:lnTo>
                  <a:lnTo>
                    <a:pt x="6504" y="5171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5D35C254-2745-B6D3-F50C-996BF46C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401" y="5798116"/>
              <a:ext cx="737949" cy="792069"/>
            </a:xfrm>
            <a:custGeom>
              <a:avLst/>
              <a:gdLst>
                <a:gd name="T0" fmla="*/ 431695 w 737949"/>
                <a:gd name="T1" fmla="*/ 791956 h 792069"/>
                <a:gd name="T2" fmla="*/ 429728 w 737949"/>
                <a:gd name="T3" fmla="*/ 791956 h 792069"/>
                <a:gd name="T4" fmla="*/ 1664 w 737949"/>
                <a:gd name="T5" fmla="*/ 519197 h 792069"/>
                <a:gd name="T6" fmla="*/ 0 w 737949"/>
                <a:gd name="T7" fmla="*/ 516328 h 792069"/>
                <a:gd name="T8" fmla="*/ 1513 w 737949"/>
                <a:gd name="T9" fmla="*/ 513307 h 792069"/>
                <a:gd name="T10" fmla="*/ 732399 w 737949"/>
                <a:gd name="T11" fmla="*/ 713 h 792069"/>
                <a:gd name="T12" fmla="*/ 736634 w 737949"/>
                <a:gd name="T13" fmla="*/ 713 h 792069"/>
                <a:gd name="T14" fmla="*/ 737693 w 737949"/>
                <a:gd name="T15" fmla="*/ 4640 h 792069"/>
                <a:gd name="T16" fmla="*/ 435174 w 737949"/>
                <a:gd name="T17" fmla="*/ 789993 h 792069"/>
                <a:gd name="T18" fmla="*/ 432905 w 737949"/>
                <a:gd name="T19" fmla="*/ 791956 h 792069"/>
                <a:gd name="T20" fmla="*/ 9983 w 737949"/>
                <a:gd name="T21" fmla="*/ 516177 h 792069"/>
                <a:gd name="T22" fmla="*/ 429880 w 737949"/>
                <a:gd name="T23" fmla="*/ 783650 h 792069"/>
                <a:gd name="T24" fmla="*/ 726953 w 737949"/>
                <a:gd name="T25" fmla="*/ 13400 h 7920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7949" h="792069">
                  <a:moveTo>
                    <a:pt x="431695" y="791956"/>
                  </a:moveTo>
                  <a:cubicBezTo>
                    <a:pt x="431049" y="792107"/>
                    <a:pt x="430374" y="792107"/>
                    <a:pt x="429728" y="791956"/>
                  </a:cubicBezTo>
                  <a:lnTo>
                    <a:pt x="1664" y="519197"/>
                  </a:lnTo>
                  <a:cubicBezTo>
                    <a:pt x="728" y="518518"/>
                    <a:pt x="122" y="517476"/>
                    <a:pt x="0" y="516328"/>
                  </a:cubicBezTo>
                  <a:cubicBezTo>
                    <a:pt x="23" y="515150"/>
                    <a:pt x="578" y="514032"/>
                    <a:pt x="1513" y="513307"/>
                  </a:cubicBezTo>
                  <a:lnTo>
                    <a:pt x="732399" y="713"/>
                  </a:lnTo>
                  <a:cubicBezTo>
                    <a:pt x="733648" y="-238"/>
                    <a:pt x="735385" y="-238"/>
                    <a:pt x="736634" y="713"/>
                  </a:cubicBezTo>
                  <a:cubicBezTo>
                    <a:pt x="737841" y="1635"/>
                    <a:pt x="738277" y="3251"/>
                    <a:pt x="737693" y="4640"/>
                  </a:cubicBezTo>
                  <a:lnTo>
                    <a:pt x="435174" y="789993"/>
                  </a:lnTo>
                  <a:cubicBezTo>
                    <a:pt x="434737" y="790944"/>
                    <a:pt x="433909" y="791654"/>
                    <a:pt x="432905" y="791956"/>
                  </a:cubicBezTo>
                  <a:lnTo>
                    <a:pt x="431695" y="791956"/>
                  </a:lnTo>
                  <a:close/>
                  <a:moveTo>
                    <a:pt x="9983" y="516177"/>
                  </a:moveTo>
                  <a:lnTo>
                    <a:pt x="429880" y="783650"/>
                  </a:lnTo>
                  <a:lnTo>
                    <a:pt x="726953" y="13400"/>
                  </a:lnTo>
                  <a:lnTo>
                    <a:pt x="9983" y="51617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11CC8DD8-15C3-4CC0-88D8-230345AE2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667" y="5797502"/>
              <a:ext cx="1304521" cy="813111"/>
            </a:xfrm>
            <a:custGeom>
              <a:avLst/>
              <a:gdLst>
                <a:gd name="T0" fmla="*/ 1300934 w 1304521"/>
                <a:gd name="T1" fmla="*/ 813111 h 813111"/>
                <a:gd name="T2" fmla="*/ 1300934 w 1304521"/>
                <a:gd name="T3" fmla="*/ 813111 h 813111"/>
                <a:gd name="T4" fmla="*/ 3278 w 1304521"/>
                <a:gd name="T5" fmla="*/ 792571 h 813111"/>
                <a:gd name="T6" fmla="*/ 404 w 1304521"/>
                <a:gd name="T7" fmla="*/ 790909 h 813111"/>
                <a:gd name="T8" fmla="*/ 404 w 1304521"/>
                <a:gd name="T9" fmla="*/ 787738 h 813111"/>
                <a:gd name="T10" fmla="*/ 302923 w 1304521"/>
                <a:gd name="T11" fmla="*/ 2385 h 813111"/>
                <a:gd name="T12" fmla="*/ 307054 w 1304521"/>
                <a:gd name="T13" fmla="*/ 135 h 813111"/>
                <a:gd name="T14" fmla="*/ 308368 w 1304521"/>
                <a:gd name="T15" fmla="*/ 875 h 813111"/>
                <a:gd name="T16" fmla="*/ 1303202 w 1304521"/>
                <a:gd name="T17" fmla="*/ 806919 h 813111"/>
                <a:gd name="T18" fmla="*/ 1304261 w 1304521"/>
                <a:gd name="T19" fmla="*/ 810845 h 813111"/>
                <a:gd name="T20" fmla="*/ 1300934 w 1304521"/>
                <a:gd name="T21" fmla="*/ 813111 h 813111"/>
                <a:gd name="T22" fmla="*/ 9328 w 1304521"/>
                <a:gd name="T23" fmla="*/ 785473 h 813111"/>
                <a:gd name="T24" fmla="*/ 1291556 w 1304521"/>
                <a:gd name="T25" fmla="*/ 805862 h 813111"/>
                <a:gd name="T26" fmla="*/ 308368 w 1304521"/>
                <a:gd name="T27" fmla="*/ 9484 h 813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4521" h="813111">
                  <a:moveTo>
                    <a:pt x="1300934" y="813111"/>
                  </a:moveTo>
                  <a:lnTo>
                    <a:pt x="1300934" y="813111"/>
                  </a:lnTo>
                  <a:lnTo>
                    <a:pt x="3278" y="792571"/>
                  </a:lnTo>
                  <a:cubicBezTo>
                    <a:pt x="2127" y="792450"/>
                    <a:pt x="1083" y="791846"/>
                    <a:pt x="404" y="790909"/>
                  </a:cubicBezTo>
                  <a:cubicBezTo>
                    <a:pt x="-135" y="789928"/>
                    <a:pt x="-135" y="788720"/>
                    <a:pt x="404" y="787738"/>
                  </a:cubicBezTo>
                  <a:lnTo>
                    <a:pt x="302923" y="2385"/>
                  </a:lnTo>
                  <a:cubicBezTo>
                    <a:pt x="303440" y="618"/>
                    <a:pt x="305290" y="-379"/>
                    <a:pt x="307054" y="135"/>
                  </a:cubicBezTo>
                  <a:cubicBezTo>
                    <a:pt x="307542" y="271"/>
                    <a:pt x="307993" y="527"/>
                    <a:pt x="308368" y="875"/>
                  </a:cubicBezTo>
                  <a:lnTo>
                    <a:pt x="1303202" y="806919"/>
                  </a:lnTo>
                  <a:cubicBezTo>
                    <a:pt x="1304413" y="807840"/>
                    <a:pt x="1304851" y="809456"/>
                    <a:pt x="1304261" y="810845"/>
                  </a:cubicBezTo>
                  <a:cubicBezTo>
                    <a:pt x="1303747" y="812235"/>
                    <a:pt x="1302416" y="813141"/>
                    <a:pt x="1300934" y="813111"/>
                  </a:cubicBezTo>
                  <a:close/>
                  <a:moveTo>
                    <a:pt x="9328" y="785473"/>
                  </a:moveTo>
                  <a:lnTo>
                    <a:pt x="1291556" y="805862"/>
                  </a:lnTo>
                  <a:lnTo>
                    <a:pt x="308368" y="9484"/>
                  </a:lnTo>
                  <a:lnTo>
                    <a:pt x="9328" y="78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F930513A-B9AA-7E95-5EEB-AC5FE6403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072" y="6582520"/>
              <a:ext cx="1304737" cy="251313"/>
            </a:xfrm>
            <a:custGeom>
              <a:avLst/>
              <a:gdLst>
                <a:gd name="T0" fmla="*/ 376030 w 1304737"/>
                <a:gd name="T1" fmla="*/ 249048 h 251313"/>
                <a:gd name="T2" fmla="*/ 389190 w 1304737"/>
                <a:gd name="T3" fmla="*/ 249048 h 251313"/>
                <a:gd name="T4" fmla="*/ 15276 w 1304737"/>
                <a:gd name="T5" fmla="*/ 7401 h 251313"/>
                <a:gd name="T6" fmla="*/ 1287218 w 1304737"/>
                <a:gd name="T7" fmla="*/ 27639 h 251313"/>
                <a:gd name="T8" fmla="*/ 880481 w 1304737"/>
                <a:gd name="T9" fmla="*/ 251313 h 251313"/>
                <a:gd name="T10" fmla="*/ 895607 w 1304737"/>
                <a:gd name="T11" fmla="*/ 251313 h 251313"/>
                <a:gd name="T12" fmla="*/ 1302949 w 1304737"/>
                <a:gd name="T13" fmla="*/ 27337 h 251313"/>
                <a:gd name="T14" fmla="*/ 1304613 w 1304737"/>
                <a:gd name="T15" fmla="*/ 23259 h 251313"/>
                <a:gd name="T16" fmla="*/ 1301285 w 1304737"/>
                <a:gd name="T17" fmla="*/ 20692 h 251313"/>
                <a:gd name="T18" fmla="*/ 3629 w 1304737"/>
                <a:gd name="T19" fmla="*/ 1 h 251313"/>
                <a:gd name="T20" fmla="*/ 3629 w 1304737"/>
                <a:gd name="T21" fmla="*/ 1 h 251313"/>
                <a:gd name="T22" fmla="*/ 150 w 1304737"/>
                <a:gd name="T23" fmla="*/ 2417 h 251313"/>
                <a:gd name="T24" fmla="*/ 1663 w 1304737"/>
                <a:gd name="T25" fmla="*/ 6495 h 251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04737" h="251313">
                  <a:moveTo>
                    <a:pt x="376030" y="249048"/>
                  </a:moveTo>
                  <a:lnTo>
                    <a:pt x="389190" y="249048"/>
                  </a:lnTo>
                  <a:lnTo>
                    <a:pt x="15276" y="7401"/>
                  </a:lnTo>
                  <a:lnTo>
                    <a:pt x="1287218" y="27639"/>
                  </a:lnTo>
                  <a:lnTo>
                    <a:pt x="880481" y="251313"/>
                  </a:lnTo>
                  <a:lnTo>
                    <a:pt x="895607" y="251313"/>
                  </a:lnTo>
                  <a:lnTo>
                    <a:pt x="1302949" y="27337"/>
                  </a:lnTo>
                  <a:cubicBezTo>
                    <a:pt x="1304356" y="26506"/>
                    <a:pt x="1305036" y="24845"/>
                    <a:pt x="1304613" y="23259"/>
                  </a:cubicBezTo>
                  <a:cubicBezTo>
                    <a:pt x="1304204" y="21749"/>
                    <a:pt x="1302843" y="20707"/>
                    <a:pt x="1301285" y="20692"/>
                  </a:cubicBezTo>
                  <a:lnTo>
                    <a:pt x="3629" y="1"/>
                  </a:lnTo>
                  <a:cubicBezTo>
                    <a:pt x="2070" y="-30"/>
                    <a:pt x="669" y="952"/>
                    <a:pt x="150" y="2417"/>
                  </a:cubicBezTo>
                  <a:cubicBezTo>
                    <a:pt x="-308" y="3958"/>
                    <a:pt x="307" y="5619"/>
                    <a:pt x="1663" y="6495"/>
                  </a:cubicBezTo>
                  <a:lnTo>
                    <a:pt x="376030" y="24904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0EB13684-8FB7-FBAC-7EFF-1F265BD9A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006" y="6603257"/>
              <a:ext cx="423424" cy="231935"/>
            </a:xfrm>
            <a:custGeom>
              <a:avLst/>
              <a:gdLst>
                <a:gd name="T0" fmla="*/ 14067 w 423424"/>
                <a:gd name="T1" fmla="*/ 231030 h 231935"/>
                <a:gd name="T2" fmla="*/ 409611 w 423424"/>
                <a:gd name="T3" fmla="*/ 13094 h 231935"/>
                <a:gd name="T4" fmla="*/ 274990 w 423424"/>
                <a:gd name="T5" fmla="*/ 231936 h 231935"/>
                <a:gd name="T6" fmla="*/ 283309 w 423424"/>
                <a:gd name="T7" fmla="*/ 231936 h 231935"/>
                <a:gd name="T8" fmla="*/ 422619 w 423424"/>
                <a:gd name="T9" fmla="*/ 5392 h 231935"/>
                <a:gd name="T10" fmla="*/ 422619 w 423424"/>
                <a:gd name="T11" fmla="*/ 1163 h 231935"/>
                <a:gd name="T12" fmla="*/ 418384 w 423424"/>
                <a:gd name="T13" fmla="*/ 408 h 231935"/>
                <a:gd name="T14" fmla="*/ 0 w 423424"/>
                <a:gd name="T15" fmla="*/ 230577 h 2319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3424" h="231935">
                  <a:moveTo>
                    <a:pt x="14067" y="231030"/>
                  </a:moveTo>
                  <a:lnTo>
                    <a:pt x="409611" y="13094"/>
                  </a:lnTo>
                  <a:lnTo>
                    <a:pt x="274990" y="231936"/>
                  </a:lnTo>
                  <a:lnTo>
                    <a:pt x="283309" y="231936"/>
                  </a:lnTo>
                  <a:lnTo>
                    <a:pt x="422619" y="5392"/>
                  </a:lnTo>
                  <a:cubicBezTo>
                    <a:pt x="423693" y="4184"/>
                    <a:pt x="423693" y="2371"/>
                    <a:pt x="422619" y="1163"/>
                  </a:cubicBezTo>
                  <a:cubicBezTo>
                    <a:pt x="421545" y="-30"/>
                    <a:pt x="419806" y="-347"/>
                    <a:pt x="418384" y="408"/>
                  </a:cubicBezTo>
                  <a:lnTo>
                    <a:pt x="0" y="230577"/>
                  </a:lnTo>
                  <a:lnTo>
                    <a:pt x="14067" y="2310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7CE14F06-64D2-724A-02B2-4CD4DD22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996" y="6603409"/>
              <a:ext cx="957926" cy="236918"/>
            </a:xfrm>
            <a:custGeom>
              <a:avLst/>
              <a:gdLst>
                <a:gd name="T0" fmla="*/ 8319 w 957926"/>
                <a:gd name="T1" fmla="*/ 232237 h 236918"/>
                <a:gd name="T2" fmla="*/ 146268 w 957926"/>
                <a:gd name="T3" fmla="*/ 7958 h 236918"/>
                <a:gd name="T4" fmla="*/ 932061 w 957926"/>
                <a:gd name="T5" fmla="*/ 236919 h 236918"/>
                <a:gd name="T6" fmla="*/ 957927 w 957926"/>
                <a:gd name="T7" fmla="*/ 236919 h 236918"/>
                <a:gd name="T8" fmla="*/ 145663 w 957926"/>
                <a:gd name="T9" fmla="*/ 105 h 236918"/>
                <a:gd name="T10" fmla="*/ 141579 w 957926"/>
                <a:gd name="T11" fmla="*/ 1766 h 236918"/>
                <a:gd name="T12" fmla="*/ 0 w 957926"/>
                <a:gd name="T13" fmla="*/ 231935 h 2369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7926" h="236918">
                  <a:moveTo>
                    <a:pt x="8319" y="232237"/>
                  </a:moveTo>
                  <a:lnTo>
                    <a:pt x="146268" y="7958"/>
                  </a:lnTo>
                  <a:lnTo>
                    <a:pt x="932061" y="236919"/>
                  </a:lnTo>
                  <a:lnTo>
                    <a:pt x="957927" y="236919"/>
                  </a:lnTo>
                  <a:lnTo>
                    <a:pt x="145663" y="105"/>
                  </a:lnTo>
                  <a:cubicBezTo>
                    <a:pt x="144090" y="-273"/>
                    <a:pt x="142441" y="392"/>
                    <a:pt x="141579" y="1766"/>
                  </a:cubicBezTo>
                  <a:lnTo>
                    <a:pt x="0" y="231935"/>
                  </a:lnTo>
                  <a:lnTo>
                    <a:pt x="8319" y="2322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3F671A6C-60E3-E276-3EB5-65BBF8F3D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517" y="3530286"/>
              <a:ext cx="1507859" cy="1233025"/>
            </a:xfrm>
            <a:custGeom>
              <a:avLst/>
              <a:gdLst>
                <a:gd name="T0" fmla="*/ 1503549 w 1507859"/>
                <a:gd name="T1" fmla="*/ 1232633 h 1233025"/>
                <a:gd name="T2" fmla="*/ 1502187 w 1507859"/>
                <a:gd name="T3" fmla="*/ 1232633 h 1233025"/>
                <a:gd name="T4" fmla="*/ 2297 w 1507859"/>
                <a:gd name="T5" fmla="*/ 631386 h 1233025"/>
                <a:gd name="T6" fmla="*/ 29 w 1507859"/>
                <a:gd name="T7" fmla="*/ 628516 h 1233025"/>
                <a:gd name="T8" fmla="*/ 1239 w 1507859"/>
                <a:gd name="T9" fmla="*/ 625345 h 1233025"/>
                <a:gd name="T10" fmla="*/ 760713 w 1507859"/>
                <a:gd name="T11" fmla="*/ 385 h 1233025"/>
                <a:gd name="T12" fmla="*/ 763587 w 1507859"/>
                <a:gd name="T13" fmla="*/ 385 h 1233025"/>
                <a:gd name="T14" fmla="*/ 766007 w 1507859"/>
                <a:gd name="T15" fmla="*/ 2046 h 1233025"/>
                <a:gd name="T16" fmla="*/ 1507179 w 1507859"/>
                <a:gd name="T17" fmla="*/ 1228253 h 1233025"/>
                <a:gd name="T18" fmla="*/ 1507179 w 1507859"/>
                <a:gd name="T19" fmla="*/ 1232482 h 1233025"/>
                <a:gd name="T20" fmla="*/ 1503549 w 1507859"/>
                <a:gd name="T21" fmla="*/ 1232633 h 1233025"/>
                <a:gd name="T22" fmla="*/ 10466 w 1507859"/>
                <a:gd name="T23" fmla="*/ 626704 h 1233025"/>
                <a:gd name="T24" fmla="*/ 1495078 w 1507859"/>
                <a:gd name="T25" fmla="*/ 1221911 h 1233025"/>
                <a:gd name="T26" fmla="*/ 762074 w 1507859"/>
                <a:gd name="T27" fmla="*/ 8087 h 1233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7859" h="1233025">
                  <a:moveTo>
                    <a:pt x="1503549" y="1232633"/>
                  </a:moveTo>
                  <a:lnTo>
                    <a:pt x="1502187" y="1232633"/>
                  </a:lnTo>
                  <a:lnTo>
                    <a:pt x="2297" y="631386"/>
                  </a:lnTo>
                  <a:cubicBezTo>
                    <a:pt x="1072" y="630902"/>
                    <a:pt x="210" y="629815"/>
                    <a:pt x="29" y="628516"/>
                  </a:cubicBezTo>
                  <a:cubicBezTo>
                    <a:pt x="-123" y="627323"/>
                    <a:pt x="332" y="626130"/>
                    <a:pt x="1239" y="625345"/>
                  </a:cubicBezTo>
                  <a:lnTo>
                    <a:pt x="760713" y="385"/>
                  </a:lnTo>
                  <a:cubicBezTo>
                    <a:pt x="761605" y="-128"/>
                    <a:pt x="762694" y="-128"/>
                    <a:pt x="763587" y="385"/>
                  </a:cubicBezTo>
                  <a:cubicBezTo>
                    <a:pt x="764600" y="551"/>
                    <a:pt x="765493" y="1170"/>
                    <a:pt x="766007" y="2046"/>
                  </a:cubicBezTo>
                  <a:lnTo>
                    <a:pt x="1507179" y="1228253"/>
                  </a:lnTo>
                  <a:cubicBezTo>
                    <a:pt x="1508087" y="1229522"/>
                    <a:pt x="1508087" y="1231214"/>
                    <a:pt x="1507179" y="1232482"/>
                  </a:cubicBezTo>
                  <a:cubicBezTo>
                    <a:pt x="1506075" y="1233147"/>
                    <a:pt x="1504699" y="1233207"/>
                    <a:pt x="1503549" y="1232633"/>
                  </a:cubicBezTo>
                  <a:close/>
                  <a:moveTo>
                    <a:pt x="10466" y="626704"/>
                  </a:moveTo>
                  <a:lnTo>
                    <a:pt x="1495078" y="1221911"/>
                  </a:lnTo>
                  <a:lnTo>
                    <a:pt x="762074" y="8087"/>
                  </a:lnTo>
                  <a:lnTo>
                    <a:pt x="10466" y="6267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5DDC70E-0A55-0B9A-4ABD-9DD135CE1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8540" y="3251580"/>
              <a:ext cx="748020" cy="1511340"/>
            </a:xfrm>
            <a:custGeom>
              <a:avLst/>
              <a:gdLst>
                <a:gd name="T0" fmla="*/ 744526 w 748020"/>
                <a:gd name="T1" fmla="*/ 1511339 h 1511340"/>
                <a:gd name="T2" fmla="*/ 741501 w 748020"/>
                <a:gd name="T3" fmla="*/ 1509527 h 1511340"/>
                <a:gd name="T4" fmla="*/ 329 w 748020"/>
                <a:gd name="T5" fmla="*/ 283320 h 1511340"/>
                <a:gd name="T6" fmla="*/ 329 w 748020"/>
                <a:gd name="T7" fmla="*/ 280450 h 1511340"/>
                <a:gd name="T8" fmla="*/ 2296 w 748020"/>
                <a:gd name="T9" fmla="*/ 278185 h 1511340"/>
                <a:gd name="T10" fmla="*/ 624577 w 748020"/>
                <a:gd name="T11" fmla="*/ 442 h 1511340"/>
                <a:gd name="T12" fmla="*/ 627905 w 748020"/>
                <a:gd name="T13" fmla="*/ 442 h 1511340"/>
                <a:gd name="T14" fmla="*/ 629569 w 748020"/>
                <a:gd name="T15" fmla="*/ 3160 h 1511340"/>
                <a:gd name="T16" fmla="*/ 748005 w 748020"/>
                <a:gd name="T17" fmla="*/ 1507110 h 1511340"/>
                <a:gd name="T18" fmla="*/ 745585 w 748020"/>
                <a:gd name="T19" fmla="*/ 1510735 h 1511340"/>
                <a:gd name="T20" fmla="*/ 9102 w 748020"/>
                <a:gd name="T21" fmla="*/ 283773 h 1511340"/>
                <a:gd name="T22" fmla="*/ 739837 w 748020"/>
                <a:gd name="T23" fmla="*/ 1493820 h 1511340"/>
                <a:gd name="T24" fmla="*/ 623065 w 748020"/>
                <a:gd name="T25" fmla="*/ 9655 h 15113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8020" h="1511340">
                  <a:moveTo>
                    <a:pt x="744526" y="1511339"/>
                  </a:moveTo>
                  <a:cubicBezTo>
                    <a:pt x="743256" y="1511370"/>
                    <a:pt x="742076" y="1510659"/>
                    <a:pt x="741501" y="1509527"/>
                  </a:cubicBezTo>
                  <a:lnTo>
                    <a:pt x="329" y="283320"/>
                  </a:lnTo>
                  <a:cubicBezTo>
                    <a:pt x="-110" y="282414"/>
                    <a:pt x="-110" y="281356"/>
                    <a:pt x="329" y="280450"/>
                  </a:cubicBezTo>
                  <a:cubicBezTo>
                    <a:pt x="632" y="279453"/>
                    <a:pt x="1342" y="278623"/>
                    <a:pt x="2296" y="278185"/>
                  </a:cubicBezTo>
                  <a:lnTo>
                    <a:pt x="624577" y="442"/>
                  </a:lnTo>
                  <a:cubicBezTo>
                    <a:pt x="625606" y="-147"/>
                    <a:pt x="626877" y="-147"/>
                    <a:pt x="627905" y="442"/>
                  </a:cubicBezTo>
                  <a:cubicBezTo>
                    <a:pt x="628813" y="1091"/>
                    <a:pt x="629403" y="2073"/>
                    <a:pt x="629569" y="3160"/>
                  </a:cubicBezTo>
                  <a:lnTo>
                    <a:pt x="748005" y="1507110"/>
                  </a:lnTo>
                  <a:cubicBezTo>
                    <a:pt x="748157" y="1508742"/>
                    <a:pt x="747143" y="1510252"/>
                    <a:pt x="745585" y="1510735"/>
                  </a:cubicBezTo>
                  <a:lnTo>
                    <a:pt x="744526" y="1511339"/>
                  </a:lnTo>
                  <a:close/>
                  <a:moveTo>
                    <a:pt x="9102" y="283773"/>
                  </a:moveTo>
                  <a:lnTo>
                    <a:pt x="739837" y="1493820"/>
                  </a:lnTo>
                  <a:lnTo>
                    <a:pt x="623065" y="9655"/>
                  </a:lnTo>
                  <a:lnTo>
                    <a:pt x="9102" y="2837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05EB1E74-82D8-D723-DDF5-BA5CAABB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452" y="3247189"/>
              <a:ext cx="524921" cy="1515731"/>
            </a:xfrm>
            <a:custGeom>
              <a:avLst/>
              <a:gdLst>
                <a:gd name="T0" fmla="*/ 121614 w 524921"/>
                <a:gd name="T1" fmla="*/ 1515731 h 1515731"/>
                <a:gd name="T2" fmla="*/ 121614 w 524921"/>
                <a:gd name="T3" fmla="*/ 1515731 h 1515731"/>
                <a:gd name="T4" fmla="*/ 118438 w 524921"/>
                <a:gd name="T5" fmla="*/ 1512408 h 1515731"/>
                <a:gd name="T6" fmla="*/ 2 w 524921"/>
                <a:gd name="T7" fmla="*/ 8307 h 1515731"/>
                <a:gd name="T8" fmla="*/ 909 w 524921"/>
                <a:gd name="T9" fmla="*/ 5588 h 1515731"/>
                <a:gd name="T10" fmla="*/ 3632 w 524921"/>
                <a:gd name="T11" fmla="*/ 4531 h 1515731"/>
                <a:gd name="T12" fmla="*/ 521696 w 524921"/>
                <a:gd name="T13" fmla="*/ 0 h 1515731"/>
                <a:gd name="T14" fmla="*/ 524570 w 524921"/>
                <a:gd name="T15" fmla="*/ 1510 h 1515731"/>
                <a:gd name="T16" fmla="*/ 524570 w 524921"/>
                <a:gd name="T17" fmla="*/ 4531 h 1515731"/>
                <a:gd name="T18" fmla="*/ 125093 w 524921"/>
                <a:gd name="T19" fmla="*/ 1513012 h 1515731"/>
                <a:gd name="T20" fmla="*/ 121614 w 524921"/>
                <a:gd name="T21" fmla="*/ 1515731 h 1515731"/>
                <a:gd name="T22" fmla="*/ 7111 w 524921"/>
                <a:gd name="T23" fmla="*/ 11478 h 1515731"/>
                <a:gd name="T24" fmla="*/ 123581 w 524921"/>
                <a:gd name="T25" fmla="*/ 1491566 h 1515731"/>
                <a:gd name="T26" fmla="*/ 516856 w 524921"/>
                <a:gd name="T27" fmla="*/ 7702 h 15157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921" h="1515731">
                  <a:moveTo>
                    <a:pt x="121614" y="1515731"/>
                  </a:moveTo>
                  <a:lnTo>
                    <a:pt x="121614" y="1515731"/>
                  </a:lnTo>
                  <a:cubicBezTo>
                    <a:pt x="119905" y="1515519"/>
                    <a:pt x="118574" y="1514130"/>
                    <a:pt x="118438" y="1512408"/>
                  </a:cubicBezTo>
                  <a:lnTo>
                    <a:pt x="2" y="8307"/>
                  </a:lnTo>
                  <a:cubicBezTo>
                    <a:pt x="-29" y="7325"/>
                    <a:pt x="304" y="6358"/>
                    <a:pt x="909" y="5588"/>
                  </a:cubicBezTo>
                  <a:cubicBezTo>
                    <a:pt x="1636" y="4863"/>
                    <a:pt x="2619" y="4486"/>
                    <a:pt x="3632" y="4531"/>
                  </a:cubicBezTo>
                  <a:lnTo>
                    <a:pt x="521696" y="0"/>
                  </a:lnTo>
                  <a:cubicBezTo>
                    <a:pt x="522770" y="257"/>
                    <a:pt x="523753" y="770"/>
                    <a:pt x="524570" y="1510"/>
                  </a:cubicBezTo>
                  <a:cubicBezTo>
                    <a:pt x="525039" y="2462"/>
                    <a:pt x="525039" y="3579"/>
                    <a:pt x="524570" y="4531"/>
                  </a:cubicBezTo>
                  <a:lnTo>
                    <a:pt x="125093" y="1513012"/>
                  </a:lnTo>
                  <a:cubicBezTo>
                    <a:pt x="124731" y="1514628"/>
                    <a:pt x="123278" y="1515776"/>
                    <a:pt x="121614" y="1515731"/>
                  </a:cubicBezTo>
                  <a:close/>
                  <a:moveTo>
                    <a:pt x="7111" y="11478"/>
                  </a:moveTo>
                  <a:lnTo>
                    <a:pt x="123581" y="1491566"/>
                  </a:lnTo>
                  <a:lnTo>
                    <a:pt x="516856" y="7702"/>
                  </a:lnTo>
                  <a:lnTo>
                    <a:pt x="7111" y="1147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7E5CC8D3-4120-30B3-3541-974A49962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065" y="4624124"/>
              <a:ext cx="1233741" cy="495980"/>
            </a:xfrm>
            <a:custGeom>
              <a:avLst/>
              <a:gdLst>
                <a:gd name="T0" fmla="*/ 1232683 w 1233741"/>
                <a:gd name="T1" fmla="*/ 196338 h 495980"/>
                <a:gd name="T2" fmla="*/ 468973 w 1233741"/>
                <a:gd name="T3" fmla="*/ 488429 h 495980"/>
                <a:gd name="T4" fmla="*/ 12623 w 1233741"/>
                <a:gd name="T5" fmla="*/ 137739 h 495980"/>
                <a:gd name="T6" fmla="*/ 1233742 w 1233741"/>
                <a:gd name="T7" fmla="*/ 7098 h 495980"/>
                <a:gd name="T8" fmla="*/ 1233742 w 1233741"/>
                <a:gd name="T9" fmla="*/ 0 h 495980"/>
                <a:gd name="T10" fmla="*/ 3094 w 1233741"/>
                <a:gd name="T11" fmla="*/ 131698 h 495980"/>
                <a:gd name="T12" fmla="*/ 38 w 1233741"/>
                <a:gd name="T13" fmla="*/ 135821 h 495980"/>
                <a:gd name="T14" fmla="*/ 1279 w 1233741"/>
                <a:gd name="T15" fmla="*/ 138041 h 495980"/>
                <a:gd name="T16" fmla="*/ 466250 w 1233741"/>
                <a:gd name="T17" fmla="*/ 495225 h 495980"/>
                <a:gd name="T18" fmla="*/ 468368 w 1233741"/>
                <a:gd name="T19" fmla="*/ 495980 h 495980"/>
                <a:gd name="T20" fmla="*/ 469729 w 1233741"/>
                <a:gd name="T21" fmla="*/ 495980 h 495980"/>
                <a:gd name="T22" fmla="*/ 1232683 w 1233741"/>
                <a:gd name="T23" fmla="*/ 204041 h 4959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33741" h="495980">
                  <a:moveTo>
                    <a:pt x="1232683" y="196338"/>
                  </a:moveTo>
                  <a:lnTo>
                    <a:pt x="468973" y="488429"/>
                  </a:lnTo>
                  <a:lnTo>
                    <a:pt x="12623" y="137739"/>
                  </a:lnTo>
                  <a:lnTo>
                    <a:pt x="1233742" y="7098"/>
                  </a:lnTo>
                  <a:lnTo>
                    <a:pt x="1233742" y="0"/>
                  </a:lnTo>
                  <a:lnTo>
                    <a:pt x="3094" y="131698"/>
                  </a:lnTo>
                  <a:cubicBezTo>
                    <a:pt x="1112" y="132000"/>
                    <a:pt x="-249" y="133842"/>
                    <a:pt x="38" y="135821"/>
                  </a:cubicBezTo>
                  <a:cubicBezTo>
                    <a:pt x="174" y="136682"/>
                    <a:pt x="613" y="137467"/>
                    <a:pt x="1279" y="138041"/>
                  </a:cubicBezTo>
                  <a:lnTo>
                    <a:pt x="466250" y="495225"/>
                  </a:lnTo>
                  <a:cubicBezTo>
                    <a:pt x="466855" y="495694"/>
                    <a:pt x="467597" y="495965"/>
                    <a:pt x="468368" y="495980"/>
                  </a:cubicBezTo>
                  <a:lnTo>
                    <a:pt x="469729" y="495980"/>
                  </a:lnTo>
                  <a:lnTo>
                    <a:pt x="1232683" y="204041"/>
                  </a:lnTo>
                  <a:lnTo>
                    <a:pt x="1232683" y="196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52CCDB40-7C7D-246B-F04C-33AA4940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654" y="2759379"/>
              <a:ext cx="524821" cy="500042"/>
            </a:xfrm>
            <a:custGeom>
              <a:avLst/>
              <a:gdLst>
                <a:gd name="T0" fmla="*/ 3884 w 524821"/>
                <a:gd name="T1" fmla="*/ 499288 h 500042"/>
                <a:gd name="T2" fmla="*/ 556 w 524821"/>
                <a:gd name="T3" fmla="*/ 497173 h 500042"/>
                <a:gd name="T4" fmla="*/ 556 w 524821"/>
                <a:gd name="T5" fmla="*/ 493247 h 500042"/>
                <a:gd name="T6" fmla="*/ 516654 w 524821"/>
                <a:gd name="T7" fmla="*/ 589 h 500042"/>
                <a:gd name="T8" fmla="*/ 520435 w 524821"/>
                <a:gd name="T9" fmla="*/ 589 h 500042"/>
                <a:gd name="T10" fmla="*/ 522704 w 524821"/>
                <a:gd name="T11" fmla="*/ 3912 h 500042"/>
                <a:gd name="T12" fmla="*/ 524822 w 524821"/>
                <a:gd name="T13" fmla="*/ 492190 h 500042"/>
                <a:gd name="T14" fmla="*/ 521343 w 524821"/>
                <a:gd name="T15" fmla="*/ 495663 h 500042"/>
                <a:gd name="T16" fmla="*/ 3128 w 524821"/>
                <a:gd name="T17" fmla="*/ 500043 h 500042"/>
                <a:gd name="T18" fmla="*/ 516351 w 524821"/>
                <a:gd name="T19" fmla="*/ 11312 h 500042"/>
                <a:gd name="T20" fmla="*/ 12808 w 524821"/>
                <a:gd name="T21" fmla="*/ 492190 h 500042"/>
                <a:gd name="T22" fmla="*/ 518469 w 524821"/>
                <a:gd name="T23" fmla="*/ 487961 h 5000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4821" h="500042">
                  <a:moveTo>
                    <a:pt x="3884" y="499288"/>
                  </a:moveTo>
                  <a:cubicBezTo>
                    <a:pt x="2447" y="499333"/>
                    <a:pt x="1115" y="498503"/>
                    <a:pt x="556" y="497173"/>
                  </a:cubicBezTo>
                  <a:cubicBezTo>
                    <a:pt x="-185" y="495965"/>
                    <a:pt x="-185" y="494455"/>
                    <a:pt x="556" y="493247"/>
                  </a:cubicBezTo>
                  <a:lnTo>
                    <a:pt x="516654" y="589"/>
                  </a:lnTo>
                  <a:cubicBezTo>
                    <a:pt x="517788" y="-196"/>
                    <a:pt x="519301" y="-196"/>
                    <a:pt x="520435" y="589"/>
                  </a:cubicBezTo>
                  <a:cubicBezTo>
                    <a:pt x="521751" y="1193"/>
                    <a:pt x="522613" y="2477"/>
                    <a:pt x="522704" y="3912"/>
                  </a:cubicBezTo>
                  <a:lnTo>
                    <a:pt x="524822" y="492190"/>
                  </a:lnTo>
                  <a:cubicBezTo>
                    <a:pt x="524822" y="494108"/>
                    <a:pt x="523264" y="495663"/>
                    <a:pt x="521343" y="495663"/>
                  </a:cubicBezTo>
                  <a:lnTo>
                    <a:pt x="3128" y="500043"/>
                  </a:lnTo>
                  <a:lnTo>
                    <a:pt x="3884" y="499288"/>
                  </a:lnTo>
                  <a:close/>
                  <a:moveTo>
                    <a:pt x="516351" y="11312"/>
                  </a:moveTo>
                  <a:lnTo>
                    <a:pt x="12808" y="492190"/>
                  </a:lnTo>
                  <a:lnTo>
                    <a:pt x="518469" y="487961"/>
                  </a:lnTo>
                  <a:lnTo>
                    <a:pt x="516351" y="113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4C384EB1-0099-1E8D-5AB2-CDCB40FB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77" y="500075"/>
              <a:ext cx="854162" cy="2265594"/>
            </a:xfrm>
            <a:custGeom>
              <a:avLst/>
              <a:gdLst>
                <a:gd name="T0" fmla="*/ 850381 w 854162"/>
                <a:gd name="T1" fmla="*/ 1850453 h 2265594"/>
                <a:gd name="T2" fmla="*/ 9529 w 854162"/>
                <a:gd name="T3" fmla="*/ 2256722 h 2265594"/>
                <a:gd name="T4" fmla="*/ 7109 w 854162"/>
                <a:gd name="T5" fmla="*/ 14691 h 2265594"/>
                <a:gd name="T6" fmla="*/ 854163 w 854162"/>
                <a:gd name="T7" fmla="*/ 1122944 h 2265594"/>
                <a:gd name="T8" fmla="*/ 854163 w 854162"/>
                <a:gd name="T9" fmla="*/ 1111315 h 2265594"/>
                <a:gd name="T10" fmla="*/ 6353 w 854162"/>
                <a:gd name="T11" fmla="*/ 1401 h 2265594"/>
                <a:gd name="T12" fmla="*/ 2420 w 854162"/>
                <a:gd name="T13" fmla="*/ 192 h 2265594"/>
                <a:gd name="T14" fmla="*/ 0 w 854162"/>
                <a:gd name="T15" fmla="*/ 3515 h 2265594"/>
                <a:gd name="T16" fmla="*/ 2571 w 854162"/>
                <a:gd name="T17" fmla="*/ 2262461 h 2265594"/>
                <a:gd name="T18" fmla="*/ 4235 w 854162"/>
                <a:gd name="T19" fmla="*/ 2265482 h 2265594"/>
                <a:gd name="T20" fmla="*/ 6050 w 854162"/>
                <a:gd name="T21" fmla="*/ 2265482 h 2265594"/>
                <a:gd name="T22" fmla="*/ 7563 w 854162"/>
                <a:gd name="T23" fmla="*/ 2265482 h 2265594"/>
                <a:gd name="T24" fmla="*/ 850381 w 854162"/>
                <a:gd name="T25" fmla="*/ 1857702 h 22655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4162" h="2265594">
                  <a:moveTo>
                    <a:pt x="850381" y="1850453"/>
                  </a:moveTo>
                  <a:lnTo>
                    <a:pt x="9529" y="2256722"/>
                  </a:lnTo>
                  <a:lnTo>
                    <a:pt x="7109" y="14691"/>
                  </a:lnTo>
                  <a:lnTo>
                    <a:pt x="854163" y="1122944"/>
                  </a:lnTo>
                  <a:lnTo>
                    <a:pt x="854163" y="1111315"/>
                  </a:lnTo>
                  <a:lnTo>
                    <a:pt x="6353" y="1401"/>
                  </a:lnTo>
                  <a:cubicBezTo>
                    <a:pt x="5445" y="183"/>
                    <a:pt x="3857" y="-305"/>
                    <a:pt x="2420" y="192"/>
                  </a:cubicBezTo>
                  <a:cubicBezTo>
                    <a:pt x="998" y="692"/>
                    <a:pt x="45" y="2014"/>
                    <a:pt x="0" y="3515"/>
                  </a:cubicBezTo>
                  <a:lnTo>
                    <a:pt x="2571" y="2262461"/>
                  </a:lnTo>
                  <a:cubicBezTo>
                    <a:pt x="2586" y="2263684"/>
                    <a:pt x="3207" y="2264817"/>
                    <a:pt x="4235" y="2265482"/>
                  </a:cubicBezTo>
                  <a:cubicBezTo>
                    <a:pt x="4825" y="2265632"/>
                    <a:pt x="5460" y="2265632"/>
                    <a:pt x="6050" y="2265482"/>
                  </a:cubicBezTo>
                  <a:lnTo>
                    <a:pt x="7563" y="2265482"/>
                  </a:lnTo>
                  <a:lnTo>
                    <a:pt x="850381" y="1857702"/>
                  </a:lnTo>
                  <a:lnTo>
                    <a:pt x="850381" y="18504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88901A35-E523-85D8-69F2-ED008ABEB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245" y="2759364"/>
              <a:ext cx="687714" cy="495036"/>
            </a:xfrm>
            <a:custGeom>
              <a:avLst/>
              <a:gdLst>
                <a:gd name="T0" fmla="*/ 5601 w 687714"/>
                <a:gd name="T1" fmla="*/ 494924 h 495036"/>
                <a:gd name="T2" fmla="*/ 3937 w 687714"/>
                <a:gd name="T3" fmla="*/ 494924 h 495036"/>
                <a:gd name="T4" fmla="*/ 2121 w 687714"/>
                <a:gd name="T5" fmla="*/ 491903 h 495036"/>
                <a:gd name="T6" fmla="*/ 4 w 687714"/>
                <a:gd name="T7" fmla="*/ 3625 h 495036"/>
                <a:gd name="T8" fmla="*/ 1063 w 687714"/>
                <a:gd name="T9" fmla="*/ 907 h 495036"/>
                <a:gd name="T10" fmla="*/ 3937 w 687714"/>
                <a:gd name="T11" fmla="*/ 1 h 495036"/>
                <a:gd name="T12" fmla="*/ 684605 w 687714"/>
                <a:gd name="T13" fmla="*/ 77328 h 495036"/>
                <a:gd name="T14" fmla="*/ 687630 w 687714"/>
                <a:gd name="T15" fmla="*/ 80046 h 495036"/>
                <a:gd name="T16" fmla="*/ 685966 w 687714"/>
                <a:gd name="T17" fmla="*/ 83822 h 495036"/>
                <a:gd name="T18" fmla="*/ 7113 w 687714"/>
                <a:gd name="T19" fmla="*/ 494924 h 495036"/>
                <a:gd name="T20" fmla="*/ 5601 w 687714"/>
                <a:gd name="T21" fmla="*/ 494924 h 495036"/>
                <a:gd name="T22" fmla="*/ 7113 w 687714"/>
                <a:gd name="T23" fmla="*/ 7099 h 495036"/>
                <a:gd name="T24" fmla="*/ 9231 w 687714"/>
                <a:gd name="T25" fmla="*/ 485107 h 495036"/>
                <a:gd name="T26" fmla="*/ 673865 w 687714"/>
                <a:gd name="T27" fmla="*/ 82765 h 4950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7714" h="495036">
                  <a:moveTo>
                    <a:pt x="5601" y="494924"/>
                  </a:moveTo>
                  <a:cubicBezTo>
                    <a:pt x="5056" y="495075"/>
                    <a:pt x="4481" y="495075"/>
                    <a:pt x="3937" y="494924"/>
                  </a:cubicBezTo>
                  <a:cubicBezTo>
                    <a:pt x="2832" y="494320"/>
                    <a:pt x="2137" y="493172"/>
                    <a:pt x="2121" y="491903"/>
                  </a:cubicBezTo>
                  <a:lnTo>
                    <a:pt x="4" y="3625"/>
                  </a:lnTo>
                  <a:cubicBezTo>
                    <a:pt x="-42" y="2613"/>
                    <a:pt x="336" y="1632"/>
                    <a:pt x="1063" y="907"/>
                  </a:cubicBezTo>
                  <a:cubicBezTo>
                    <a:pt x="1894" y="303"/>
                    <a:pt x="2908" y="-14"/>
                    <a:pt x="3937" y="1"/>
                  </a:cubicBezTo>
                  <a:lnTo>
                    <a:pt x="684605" y="77328"/>
                  </a:lnTo>
                  <a:cubicBezTo>
                    <a:pt x="686117" y="77433"/>
                    <a:pt x="687358" y="78551"/>
                    <a:pt x="687630" y="80046"/>
                  </a:cubicBezTo>
                  <a:cubicBezTo>
                    <a:pt x="687963" y="81526"/>
                    <a:pt x="687297" y="83067"/>
                    <a:pt x="685966" y="83822"/>
                  </a:cubicBezTo>
                  <a:lnTo>
                    <a:pt x="7113" y="494924"/>
                  </a:lnTo>
                  <a:cubicBezTo>
                    <a:pt x="6614" y="495014"/>
                    <a:pt x="6100" y="495014"/>
                    <a:pt x="5601" y="494924"/>
                  </a:cubicBezTo>
                  <a:close/>
                  <a:moveTo>
                    <a:pt x="7113" y="7099"/>
                  </a:moveTo>
                  <a:lnTo>
                    <a:pt x="9231" y="485107"/>
                  </a:lnTo>
                  <a:lnTo>
                    <a:pt x="673865" y="82765"/>
                  </a:lnTo>
                  <a:lnTo>
                    <a:pt x="7113" y="709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F2779F5A-5545-6288-A4DC-409AF5BD1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775" y="2350528"/>
              <a:ext cx="847586" cy="492660"/>
            </a:xfrm>
            <a:custGeom>
              <a:avLst/>
              <a:gdLst>
                <a:gd name="T0" fmla="*/ 845771 w 847586"/>
                <a:gd name="T1" fmla="*/ 291789 h 492660"/>
                <a:gd name="T2" fmla="*/ 682713 w 847586"/>
                <a:gd name="T3" fmla="*/ 485408 h 492660"/>
                <a:gd name="T4" fmla="*/ 15658 w 847586"/>
                <a:gd name="T5" fmla="*/ 409894 h 492660"/>
                <a:gd name="T6" fmla="*/ 847586 w 847586"/>
                <a:gd name="T7" fmla="*/ 7854 h 492660"/>
                <a:gd name="T8" fmla="*/ 847586 w 847586"/>
                <a:gd name="T9" fmla="*/ 0 h 492660"/>
                <a:gd name="T10" fmla="*/ 2045 w 847586"/>
                <a:gd name="T11" fmla="*/ 408836 h 492660"/>
                <a:gd name="T12" fmla="*/ 79 w 847586"/>
                <a:gd name="T13" fmla="*/ 412612 h 492660"/>
                <a:gd name="T14" fmla="*/ 3104 w 847586"/>
                <a:gd name="T15" fmla="*/ 415482 h 492660"/>
                <a:gd name="T16" fmla="*/ 683772 w 847586"/>
                <a:gd name="T17" fmla="*/ 492658 h 492660"/>
                <a:gd name="T18" fmla="*/ 683772 w 847586"/>
                <a:gd name="T19" fmla="*/ 492658 h 492660"/>
                <a:gd name="T20" fmla="*/ 686495 w 847586"/>
                <a:gd name="T21" fmla="*/ 491298 h 492660"/>
                <a:gd name="T22" fmla="*/ 845469 w 847586"/>
                <a:gd name="T23" fmla="*/ 302814 h 4926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7586" h="492660">
                  <a:moveTo>
                    <a:pt x="845771" y="291789"/>
                  </a:moveTo>
                  <a:lnTo>
                    <a:pt x="682713" y="485408"/>
                  </a:lnTo>
                  <a:lnTo>
                    <a:pt x="15658" y="409894"/>
                  </a:lnTo>
                  <a:lnTo>
                    <a:pt x="847586" y="7854"/>
                  </a:lnTo>
                  <a:lnTo>
                    <a:pt x="847586" y="0"/>
                  </a:lnTo>
                  <a:lnTo>
                    <a:pt x="2045" y="408836"/>
                  </a:lnTo>
                  <a:cubicBezTo>
                    <a:pt x="563" y="409456"/>
                    <a:pt x="-269" y="411042"/>
                    <a:pt x="79" y="412612"/>
                  </a:cubicBezTo>
                  <a:cubicBezTo>
                    <a:pt x="336" y="414137"/>
                    <a:pt x="1576" y="415301"/>
                    <a:pt x="3104" y="415482"/>
                  </a:cubicBezTo>
                  <a:lnTo>
                    <a:pt x="683772" y="492658"/>
                  </a:lnTo>
                  <a:cubicBezTo>
                    <a:pt x="684846" y="492703"/>
                    <a:pt x="685875" y="492190"/>
                    <a:pt x="686495" y="491298"/>
                  </a:cubicBezTo>
                  <a:lnTo>
                    <a:pt x="845469" y="302814"/>
                  </a:lnTo>
                  <a:lnTo>
                    <a:pt x="845771" y="2917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45DAF447-ED38-426C-D1FC-C840D0A18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341" y="2643072"/>
              <a:ext cx="165204" cy="280914"/>
            </a:xfrm>
            <a:custGeom>
              <a:avLst/>
              <a:gdLst>
                <a:gd name="T0" fmla="*/ 163843 w 165204"/>
                <a:gd name="T1" fmla="*/ 273061 h 280914"/>
                <a:gd name="T2" fmla="*/ 9105 w 165204"/>
                <a:gd name="T3" fmla="*/ 196187 h 280914"/>
                <a:gd name="T4" fmla="*/ 165205 w 165204"/>
                <a:gd name="T5" fmla="*/ 11176 h 280914"/>
                <a:gd name="T6" fmla="*/ 165205 w 165204"/>
                <a:gd name="T7" fmla="*/ 0 h 280914"/>
                <a:gd name="T8" fmla="*/ 786 w 165204"/>
                <a:gd name="T9" fmla="*/ 195130 h 280914"/>
                <a:gd name="T10" fmla="*/ 29 w 165204"/>
                <a:gd name="T11" fmla="*/ 198150 h 280914"/>
                <a:gd name="T12" fmla="*/ 1996 w 165204"/>
                <a:gd name="T13" fmla="*/ 200567 h 280914"/>
                <a:gd name="T14" fmla="*/ 163692 w 165204"/>
                <a:gd name="T15" fmla="*/ 280915 h 2809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204" h="280914">
                  <a:moveTo>
                    <a:pt x="163843" y="273061"/>
                  </a:moveTo>
                  <a:lnTo>
                    <a:pt x="9105" y="196187"/>
                  </a:lnTo>
                  <a:lnTo>
                    <a:pt x="165205" y="11176"/>
                  </a:lnTo>
                  <a:lnTo>
                    <a:pt x="165205" y="0"/>
                  </a:lnTo>
                  <a:lnTo>
                    <a:pt x="786" y="195130"/>
                  </a:lnTo>
                  <a:cubicBezTo>
                    <a:pt x="165" y="196006"/>
                    <a:pt x="-92" y="197078"/>
                    <a:pt x="29" y="198150"/>
                  </a:cubicBezTo>
                  <a:cubicBezTo>
                    <a:pt x="271" y="199223"/>
                    <a:pt x="998" y="200114"/>
                    <a:pt x="1996" y="200567"/>
                  </a:cubicBezTo>
                  <a:lnTo>
                    <a:pt x="163692" y="280915"/>
                  </a:lnTo>
                  <a:lnTo>
                    <a:pt x="163843" y="27306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98852155-19DE-83E9-9073-1E75DD9D6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182" y="2836930"/>
              <a:ext cx="163851" cy="132365"/>
            </a:xfrm>
            <a:custGeom>
              <a:avLst/>
              <a:gdLst>
                <a:gd name="T0" fmla="*/ 163700 w 163851"/>
                <a:gd name="T1" fmla="*/ 122700 h 132365"/>
                <a:gd name="T2" fmla="*/ 33768 w 163851"/>
                <a:gd name="T3" fmla="*/ 21661 h 132365"/>
                <a:gd name="T4" fmla="*/ 163851 w 163851"/>
                <a:gd name="T5" fmla="*/ 86302 h 132365"/>
                <a:gd name="T6" fmla="*/ 163851 w 163851"/>
                <a:gd name="T7" fmla="*/ 79203 h 132365"/>
                <a:gd name="T8" fmla="*/ 5180 w 163851"/>
                <a:gd name="T9" fmla="*/ 366 h 132365"/>
                <a:gd name="T10" fmla="*/ 491 w 163851"/>
                <a:gd name="T11" fmla="*/ 1725 h 132365"/>
                <a:gd name="T12" fmla="*/ 1398 w 163851"/>
                <a:gd name="T13" fmla="*/ 6407 h 132365"/>
                <a:gd name="T14" fmla="*/ 163549 w 163851"/>
                <a:gd name="T15" fmla="*/ 132366 h 1323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851" h="132365">
                  <a:moveTo>
                    <a:pt x="163700" y="122700"/>
                  </a:moveTo>
                  <a:lnTo>
                    <a:pt x="33768" y="21661"/>
                  </a:lnTo>
                  <a:lnTo>
                    <a:pt x="163851" y="86302"/>
                  </a:lnTo>
                  <a:lnTo>
                    <a:pt x="163851" y="79203"/>
                  </a:lnTo>
                  <a:lnTo>
                    <a:pt x="5180" y="366"/>
                  </a:lnTo>
                  <a:cubicBezTo>
                    <a:pt x="3501" y="-450"/>
                    <a:pt x="1474" y="139"/>
                    <a:pt x="491" y="1725"/>
                  </a:cubicBezTo>
                  <a:cubicBezTo>
                    <a:pt x="-417" y="3296"/>
                    <a:pt x="-39" y="5289"/>
                    <a:pt x="1398" y="6407"/>
                  </a:cubicBezTo>
                  <a:lnTo>
                    <a:pt x="163549" y="132366"/>
                  </a:lnTo>
                  <a:lnTo>
                    <a:pt x="163700" y="12270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E3839C2D-B171-61E3-A73F-36DAE9C8B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112" y="5863010"/>
              <a:ext cx="1448653" cy="978828"/>
            </a:xfrm>
            <a:custGeom>
              <a:avLst/>
              <a:gdLst>
                <a:gd name="T0" fmla="*/ 2581 w 1448653"/>
                <a:gd name="T1" fmla="*/ 747452 h 978828"/>
                <a:gd name="T2" fmla="*/ 790946 w 1448653"/>
                <a:gd name="T3" fmla="*/ 977318 h 978828"/>
                <a:gd name="T4" fmla="*/ 816811 w 1448653"/>
                <a:gd name="T5" fmla="*/ 977318 h 978828"/>
                <a:gd name="T6" fmla="*/ 12715 w 1448653"/>
                <a:gd name="T7" fmla="*/ 743223 h 978828"/>
                <a:gd name="T8" fmla="*/ 1438488 w 1448653"/>
                <a:gd name="T9" fmla="*/ 10429 h 978828"/>
                <a:gd name="T10" fmla="*/ 1094070 w 1448653"/>
                <a:gd name="T11" fmla="*/ 978829 h 978828"/>
                <a:gd name="T12" fmla="*/ 1101784 w 1448653"/>
                <a:gd name="T13" fmla="*/ 978829 h 978828"/>
                <a:gd name="T14" fmla="*/ 1448471 w 1448653"/>
                <a:gd name="T15" fmla="*/ 4388 h 978828"/>
                <a:gd name="T16" fmla="*/ 1447412 w 1448653"/>
                <a:gd name="T17" fmla="*/ 612 h 978828"/>
                <a:gd name="T18" fmla="*/ 1443479 w 1448653"/>
                <a:gd name="T19" fmla="*/ 612 h 978828"/>
                <a:gd name="T20" fmla="*/ 1976 w 1448653"/>
                <a:gd name="T21" fmla="*/ 741562 h 978828"/>
                <a:gd name="T22" fmla="*/ 10 w 1448653"/>
                <a:gd name="T23" fmla="*/ 745036 h 978828"/>
                <a:gd name="T24" fmla="*/ 2581 w 1448653"/>
                <a:gd name="T25" fmla="*/ 747452 h 978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8653" h="978828">
                  <a:moveTo>
                    <a:pt x="2581" y="747452"/>
                  </a:moveTo>
                  <a:lnTo>
                    <a:pt x="790946" y="977318"/>
                  </a:lnTo>
                  <a:lnTo>
                    <a:pt x="816811" y="977318"/>
                  </a:lnTo>
                  <a:lnTo>
                    <a:pt x="12715" y="743223"/>
                  </a:lnTo>
                  <a:lnTo>
                    <a:pt x="1438488" y="10429"/>
                  </a:lnTo>
                  <a:lnTo>
                    <a:pt x="1094070" y="978829"/>
                  </a:lnTo>
                  <a:lnTo>
                    <a:pt x="1101784" y="978829"/>
                  </a:lnTo>
                  <a:lnTo>
                    <a:pt x="1448471" y="4388"/>
                  </a:lnTo>
                  <a:cubicBezTo>
                    <a:pt x="1448925" y="3028"/>
                    <a:pt x="1448517" y="1533"/>
                    <a:pt x="1447412" y="612"/>
                  </a:cubicBezTo>
                  <a:cubicBezTo>
                    <a:pt x="1446233" y="-204"/>
                    <a:pt x="1444659" y="-204"/>
                    <a:pt x="1443479" y="612"/>
                  </a:cubicBezTo>
                  <a:lnTo>
                    <a:pt x="1976" y="741562"/>
                  </a:lnTo>
                  <a:cubicBezTo>
                    <a:pt x="690" y="742226"/>
                    <a:pt x="-96" y="743586"/>
                    <a:pt x="10" y="745036"/>
                  </a:cubicBezTo>
                  <a:cubicBezTo>
                    <a:pt x="327" y="746259"/>
                    <a:pt x="1325" y="747210"/>
                    <a:pt x="2581" y="74745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E07DD4CF-EF78-7F6B-FA7A-9671EC289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879" y="5862734"/>
              <a:ext cx="1300169" cy="980161"/>
            </a:xfrm>
            <a:custGeom>
              <a:avLst/>
              <a:gdLst>
                <a:gd name="T0" fmla="*/ 8017 w 1300169"/>
                <a:gd name="T1" fmla="*/ 979104 h 980161"/>
                <a:gd name="T2" fmla="*/ 353342 w 1300169"/>
                <a:gd name="T3" fmla="*/ 8439 h 980161"/>
                <a:gd name="T4" fmla="*/ 1288127 w 1300169"/>
                <a:gd name="T5" fmla="*/ 461527 h 980161"/>
                <a:gd name="T6" fmla="*/ 136587 w 1300169"/>
                <a:gd name="T7" fmla="*/ 980162 h 980161"/>
                <a:gd name="T8" fmla="*/ 153680 w 1300169"/>
                <a:gd name="T9" fmla="*/ 980162 h 980161"/>
                <a:gd name="T10" fmla="*/ 1298110 w 1300169"/>
                <a:gd name="T11" fmla="*/ 465001 h 980161"/>
                <a:gd name="T12" fmla="*/ 1299864 w 1300169"/>
                <a:gd name="T13" fmla="*/ 460409 h 980161"/>
                <a:gd name="T14" fmla="*/ 1298110 w 1300169"/>
                <a:gd name="T15" fmla="*/ 458657 h 980161"/>
                <a:gd name="T16" fmla="*/ 352889 w 1300169"/>
                <a:gd name="T17" fmla="*/ 283 h 980161"/>
                <a:gd name="T18" fmla="*/ 350015 w 1300169"/>
                <a:gd name="T19" fmla="*/ 283 h 980161"/>
                <a:gd name="T20" fmla="*/ 347897 w 1300169"/>
                <a:gd name="T21" fmla="*/ 2398 h 980161"/>
                <a:gd name="T22" fmla="*/ 0 w 1300169"/>
                <a:gd name="T23" fmla="*/ 979255 h 9801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0169" h="980161">
                  <a:moveTo>
                    <a:pt x="8017" y="979104"/>
                  </a:moveTo>
                  <a:lnTo>
                    <a:pt x="353342" y="8439"/>
                  </a:lnTo>
                  <a:lnTo>
                    <a:pt x="1288127" y="461527"/>
                  </a:lnTo>
                  <a:lnTo>
                    <a:pt x="136587" y="980162"/>
                  </a:lnTo>
                  <a:lnTo>
                    <a:pt x="153680" y="980162"/>
                  </a:lnTo>
                  <a:lnTo>
                    <a:pt x="1298110" y="465001"/>
                  </a:lnTo>
                  <a:cubicBezTo>
                    <a:pt x="1299864" y="464215"/>
                    <a:pt x="1300651" y="462161"/>
                    <a:pt x="1299864" y="460409"/>
                  </a:cubicBezTo>
                  <a:cubicBezTo>
                    <a:pt x="1299516" y="459624"/>
                    <a:pt x="1298896" y="459005"/>
                    <a:pt x="1298110" y="458657"/>
                  </a:cubicBezTo>
                  <a:lnTo>
                    <a:pt x="352889" y="283"/>
                  </a:lnTo>
                  <a:cubicBezTo>
                    <a:pt x="351966" y="-94"/>
                    <a:pt x="350937" y="-94"/>
                    <a:pt x="350015" y="283"/>
                  </a:cubicBezTo>
                  <a:cubicBezTo>
                    <a:pt x="349107" y="751"/>
                    <a:pt x="348366" y="1492"/>
                    <a:pt x="347897" y="2398"/>
                  </a:cubicBezTo>
                  <a:lnTo>
                    <a:pt x="0" y="979255"/>
                  </a:lnTo>
                  <a:lnTo>
                    <a:pt x="8017" y="9791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FFE7E55-88AC-4E26-CE38-92657203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70" y="4435219"/>
              <a:ext cx="664150" cy="318185"/>
            </a:xfrm>
            <a:custGeom>
              <a:avLst/>
              <a:gdLst>
                <a:gd name="T0" fmla="*/ 417499 w 664150"/>
                <a:gd name="T1" fmla="*/ 317732 h 318185"/>
                <a:gd name="T2" fmla="*/ 415382 w 664150"/>
                <a:gd name="T3" fmla="*/ 316977 h 318185"/>
                <a:gd name="T4" fmla="*/ 1384 w 664150"/>
                <a:gd name="T5" fmla="*/ 6310 h 318185"/>
                <a:gd name="T6" fmla="*/ 477 w 664150"/>
                <a:gd name="T7" fmla="*/ 1779 h 318185"/>
                <a:gd name="T8" fmla="*/ 4863 w 664150"/>
                <a:gd name="T9" fmla="*/ 269 h 318185"/>
                <a:gd name="T10" fmla="*/ 661783 w 664150"/>
                <a:gd name="T11" fmla="*/ 238895 h 318185"/>
                <a:gd name="T12" fmla="*/ 663916 w 664150"/>
                <a:gd name="T13" fmla="*/ 243547 h 318185"/>
                <a:gd name="T14" fmla="*/ 661783 w 664150"/>
                <a:gd name="T15" fmla="*/ 245691 h 318185"/>
                <a:gd name="T16" fmla="*/ 418558 w 664150"/>
                <a:gd name="T17" fmla="*/ 318185 h 318185"/>
                <a:gd name="T18" fmla="*/ 24224 w 664150"/>
                <a:gd name="T19" fmla="*/ 14314 h 318185"/>
                <a:gd name="T20" fmla="*/ 417499 w 664150"/>
                <a:gd name="T21" fmla="*/ 310332 h 318185"/>
                <a:gd name="T22" fmla="*/ 648624 w 664150"/>
                <a:gd name="T23" fmla="*/ 241311 h 3181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4150" h="318185">
                  <a:moveTo>
                    <a:pt x="417499" y="317732"/>
                  </a:moveTo>
                  <a:cubicBezTo>
                    <a:pt x="416728" y="317717"/>
                    <a:pt x="415987" y="317445"/>
                    <a:pt x="415382" y="316977"/>
                  </a:cubicBezTo>
                  <a:lnTo>
                    <a:pt x="1384" y="6310"/>
                  </a:lnTo>
                  <a:cubicBezTo>
                    <a:pt x="-23" y="5252"/>
                    <a:pt x="-416" y="3304"/>
                    <a:pt x="477" y="1779"/>
                  </a:cubicBezTo>
                  <a:cubicBezTo>
                    <a:pt x="1339" y="238"/>
                    <a:pt x="3230" y="-411"/>
                    <a:pt x="4863" y="269"/>
                  </a:cubicBezTo>
                  <a:lnTo>
                    <a:pt x="661783" y="238895"/>
                  </a:lnTo>
                  <a:cubicBezTo>
                    <a:pt x="663659" y="239590"/>
                    <a:pt x="664627" y="241674"/>
                    <a:pt x="663916" y="243547"/>
                  </a:cubicBezTo>
                  <a:cubicBezTo>
                    <a:pt x="663553" y="244543"/>
                    <a:pt x="662767" y="245329"/>
                    <a:pt x="661783" y="245691"/>
                  </a:cubicBezTo>
                  <a:lnTo>
                    <a:pt x="418558" y="318185"/>
                  </a:lnTo>
                  <a:lnTo>
                    <a:pt x="417499" y="317732"/>
                  </a:lnTo>
                  <a:close/>
                  <a:moveTo>
                    <a:pt x="24224" y="14314"/>
                  </a:moveTo>
                  <a:lnTo>
                    <a:pt x="417499" y="310332"/>
                  </a:lnTo>
                  <a:lnTo>
                    <a:pt x="648624" y="241311"/>
                  </a:lnTo>
                  <a:lnTo>
                    <a:pt x="24224" y="143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579A64CE-26BF-66A3-A7D2-9D34AD12A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92" y="4154403"/>
              <a:ext cx="872121" cy="526055"/>
            </a:xfrm>
            <a:custGeom>
              <a:avLst/>
              <a:gdLst>
                <a:gd name="T0" fmla="*/ 660551 w 872121"/>
                <a:gd name="T1" fmla="*/ 526055 h 526055"/>
                <a:gd name="T2" fmla="*/ 659340 w 872121"/>
                <a:gd name="T3" fmla="*/ 526055 h 526055"/>
                <a:gd name="T4" fmla="*/ 2269 w 872121"/>
                <a:gd name="T5" fmla="*/ 287126 h 526055"/>
                <a:gd name="T6" fmla="*/ 0 w 872121"/>
                <a:gd name="T7" fmla="*/ 283653 h 526055"/>
                <a:gd name="T8" fmla="*/ 2420 w 872121"/>
                <a:gd name="T9" fmla="*/ 280330 h 526055"/>
                <a:gd name="T10" fmla="*/ 867474 w 872121"/>
                <a:gd name="T11" fmla="*/ 171 h 526055"/>
                <a:gd name="T12" fmla="*/ 871104 w 872121"/>
                <a:gd name="T13" fmla="*/ 1228 h 526055"/>
                <a:gd name="T14" fmla="*/ 871860 w 872121"/>
                <a:gd name="T15" fmla="*/ 5004 h 526055"/>
                <a:gd name="T16" fmla="*/ 663878 w 872121"/>
                <a:gd name="T17" fmla="*/ 523790 h 526055"/>
                <a:gd name="T18" fmla="*/ 660551 w 872121"/>
                <a:gd name="T19" fmla="*/ 526055 h 526055"/>
                <a:gd name="T20" fmla="*/ 14521 w 872121"/>
                <a:gd name="T21" fmla="*/ 284408 h 526055"/>
                <a:gd name="T22" fmla="*/ 658584 w 872121"/>
                <a:gd name="T23" fmla="*/ 518352 h 526055"/>
                <a:gd name="T24" fmla="*/ 862482 w 872121"/>
                <a:gd name="T25" fmla="*/ 9837 h 5260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2121" h="526055">
                  <a:moveTo>
                    <a:pt x="660551" y="526055"/>
                  </a:moveTo>
                  <a:lnTo>
                    <a:pt x="659340" y="526055"/>
                  </a:lnTo>
                  <a:lnTo>
                    <a:pt x="2269" y="287126"/>
                  </a:lnTo>
                  <a:cubicBezTo>
                    <a:pt x="893" y="286522"/>
                    <a:pt x="0" y="285163"/>
                    <a:pt x="0" y="283653"/>
                  </a:cubicBezTo>
                  <a:cubicBezTo>
                    <a:pt x="45" y="282157"/>
                    <a:pt x="998" y="280829"/>
                    <a:pt x="2420" y="280330"/>
                  </a:cubicBezTo>
                  <a:lnTo>
                    <a:pt x="867474" y="171"/>
                  </a:lnTo>
                  <a:cubicBezTo>
                    <a:pt x="868790" y="-267"/>
                    <a:pt x="870227" y="156"/>
                    <a:pt x="871104" y="1228"/>
                  </a:cubicBezTo>
                  <a:cubicBezTo>
                    <a:pt x="872102" y="2225"/>
                    <a:pt x="872390" y="3705"/>
                    <a:pt x="871860" y="5004"/>
                  </a:cubicBezTo>
                  <a:lnTo>
                    <a:pt x="663878" y="523790"/>
                  </a:lnTo>
                  <a:cubicBezTo>
                    <a:pt x="663304" y="525118"/>
                    <a:pt x="662003" y="525995"/>
                    <a:pt x="660551" y="526055"/>
                  </a:cubicBezTo>
                  <a:close/>
                  <a:moveTo>
                    <a:pt x="14521" y="284408"/>
                  </a:moveTo>
                  <a:lnTo>
                    <a:pt x="658584" y="518352"/>
                  </a:lnTo>
                  <a:lnTo>
                    <a:pt x="862482" y="9837"/>
                  </a:lnTo>
                  <a:lnTo>
                    <a:pt x="14521" y="28440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780A3A32-A971-440C-CE17-944008EF6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065" y="4673460"/>
              <a:ext cx="311993" cy="1196398"/>
            </a:xfrm>
            <a:custGeom>
              <a:avLst/>
              <a:gdLst>
                <a:gd name="T0" fmla="*/ 3039 w 311993"/>
                <a:gd name="T1" fmla="*/ 1196354 h 1196398"/>
                <a:gd name="T2" fmla="*/ 3039 w 311993"/>
                <a:gd name="T3" fmla="*/ 1196354 h 1196398"/>
                <a:gd name="T4" fmla="*/ 14 w 311993"/>
                <a:gd name="T5" fmla="*/ 1192759 h 1196398"/>
                <a:gd name="T6" fmla="*/ 14 w 311993"/>
                <a:gd name="T7" fmla="*/ 1192729 h 1196398"/>
                <a:gd name="T8" fmla="*/ 61728 w 311993"/>
                <a:gd name="T9" fmla="*/ 75867 h 1196398"/>
                <a:gd name="T10" fmla="*/ 64299 w 311993"/>
                <a:gd name="T11" fmla="*/ 72696 h 1196398"/>
                <a:gd name="T12" fmla="*/ 307373 w 311993"/>
                <a:gd name="T13" fmla="*/ 201 h 1196398"/>
                <a:gd name="T14" fmla="*/ 310852 w 311993"/>
                <a:gd name="T15" fmla="*/ 957 h 1196398"/>
                <a:gd name="T16" fmla="*/ 311911 w 311993"/>
                <a:gd name="T17" fmla="*/ 4430 h 1196398"/>
                <a:gd name="T18" fmla="*/ 6972 w 311993"/>
                <a:gd name="T19" fmla="*/ 1193786 h 1196398"/>
                <a:gd name="T20" fmla="*/ 3039 w 311993"/>
                <a:gd name="T21" fmla="*/ 1196354 h 1196398"/>
                <a:gd name="T22" fmla="*/ 68232 w 311993"/>
                <a:gd name="T23" fmla="*/ 78737 h 1196398"/>
                <a:gd name="T24" fmla="*/ 8635 w 311993"/>
                <a:gd name="T25" fmla="*/ 1157539 h 1196398"/>
                <a:gd name="T26" fmla="*/ 302986 w 311993"/>
                <a:gd name="T27" fmla="*/ 9716 h 1196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1993" h="1196398">
                  <a:moveTo>
                    <a:pt x="3039" y="1196354"/>
                  </a:moveTo>
                  <a:lnTo>
                    <a:pt x="3039" y="1196354"/>
                  </a:lnTo>
                  <a:cubicBezTo>
                    <a:pt x="1209" y="1196203"/>
                    <a:pt x="-153" y="1194587"/>
                    <a:pt x="14" y="1192759"/>
                  </a:cubicBezTo>
                  <a:cubicBezTo>
                    <a:pt x="14" y="1192744"/>
                    <a:pt x="14" y="1192744"/>
                    <a:pt x="14" y="1192729"/>
                  </a:cubicBezTo>
                  <a:lnTo>
                    <a:pt x="61728" y="75867"/>
                  </a:lnTo>
                  <a:cubicBezTo>
                    <a:pt x="61803" y="74372"/>
                    <a:pt x="62847" y="73088"/>
                    <a:pt x="64299" y="72696"/>
                  </a:cubicBezTo>
                  <a:lnTo>
                    <a:pt x="307373" y="201"/>
                  </a:lnTo>
                  <a:cubicBezTo>
                    <a:pt x="308583" y="-236"/>
                    <a:pt x="309929" y="50"/>
                    <a:pt x="310852" y="957"/>
                  </a:cubicBezTo>
                  <a:cubicBezTo>
                    <a:pt x="311775" y="1863"/>
                    <a:pt x="312183" y="3162"/>
                    <a:pt x="311911" y="4430"/>
                  </a:cubicBezTo>
                  <a:lnTo>
                    <a:pt x="6972" y="1193786"/>
                  </a:lnTo>
                  <a:cubicBezTo>
                    <a:pt x="6518" y="1195523"/>
                    <a:pt x="4824" y="1196641"/>
                    <a:pt x="3039" y="1196354"/>
                  </a:cubicBezTo>
                  <a:close/>
                  <a:moveTo>
                    <a:pt x="68232" y="78737"/>
                  </a:moveTo>
                  <a:lnTo>
                    <a:pt x="8635" y="1157539"/>
                  </a:lnTo>
                  <a:lnTo>
                    <a:pt x="302986" y="9716"/>
                  </a:lnTo>
                  <a:lnTo>
                    <a:pt x="68232" y="787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1BACEF23-C342-8540-ABEC-989AFF8C8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61" y="4154498"/>
              <a:ext cx="1715683" cy="608451"/>
            </a:xfrm>
            <a:custGeom>
              <a:avLst/>
              <a:gdLst>
                <a:gd name="T0" fmla="*/ 1711305 w 1715683"/>
                <a:gd name="T1" fmla="*/ 608422 h 608451"/>
                <a:gd name="T2" fmla="*/ 1711305 w 1715683"/>
                <a:gd name="T3" fmla="*/ 608422 h 608451"/>
                <a:gd name="T4" fmla="*/ 3282 w 1715683"/>
                <a:gd name="T5" fmla="*/ 525960 h 608451"/>
                <a:gd name="T6" fmla="*/ 409 w 1715683"/>
                <a:gd name="T7" fmla="*/ 524298 h 608451"/>
                <a:gd name="T8" fmla="*/ 409 w 1715683"/>
                <a:gd name="T9" fmla="*/ 521127 h 608451"/>
                <a:gd name="T10" fmla="*/ 208390 w 1715683"/>
                <a:gd name="T11" fmla="*/ 2190 h 608451"/>
                <a:gd name="T12" fmla="*/ 210357 w 1715683"/>
                <a:gd name="T13" fmla="*/ 227 h 608451"/>
                <a:gd name="T14" fmla="*/ 213079 w 1715683"/>
                <a:gd name="T15" fmla="*/ 227 h 608451"/>
                <a:gd name="T16" fmla="*/ 1713121 w 1715683"/>
                <a:gd name="T17" fmla="*/ 601625 h 608451"/>
                <a:gd name="T18" fmla="*/ 1715556 w 1715683"/>
                <a:gd name="T19" fmla="*/ 605884 h 608451"/>
                <a:gd name="T20" fmla="*/ 1711759 w 1715683"/>
                <a:gd name="T21" fmla="*/ 608422 h 608451"/>
                <a:gd name="T22" fmla="*/ 8425 w 1715683"/>
                <a:gd name="T23" fmla="*/ 519012 h 608451"/>
                <a:gd name="T24" fmla="*/ 1690432 w 1715683"/>
                <a:gd name="T25" fmla="*/ 600266 h 608451"/>
                <a:gd name="T26" fmla="*/ 213231 w 1715683"/>
                <a:gd name="T27" fmla="*/ 8080 h 6084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5683" h="608451">
                  <a:moveTo>
                    <a:pt x="1711305" y="608422"/>
                  </a:moveTo>
                  <a:lnTo>
                    <a:pt x="1711305" y="608422"/>
                  </a:lnTo>
                  <a:lnTo>
                    <a:pt x="3282" y="525960"/>
                  </a:lnTo>
                  <a:cubicBezTo>
                    <a:pt x="2133" y="525839"/>
                    <a:pt x="1089" y="525235"/>
                    <a:pt x="409" y="524298"/>
                  </a:cubicBezTo>
                  <a:cubicBezTo>
                    <a:pt x="-136" y="523317"/>
                    <a:pt x="-136" y="522109"/>
                    <a:pt x="409" y="521127"/>
                  </a:cubicBezTo>
                  <a:lnTo>
                    <a:pt x="208390" y="2190"/>
                  </a:lnTo>
                  <a:cubicBezTo>
                    <a:pt x="208799" y="1329"/>
                    <a:pt x="209495" y="634"/>
                    <a:pt x="210357" y="227"/>
                  </a:cubicBezTo>
                  <a:cubicBezTo>
                    <a:pt x="211234" y="-76"/>
                    <a:pt x="212202" y="-76"/>
                    <a:pt x="213079" y="227"/>
                  </a:cubicBezTo>
                  <a:lnTo>
                    <a:pt x="1713121" y="601625"/>
                  </a:lnTo>
                  <a:cubicBezTo>
                    <a:pt x="1714981" y="602124"/>
                    <a:pt x="1716070" y="604042"/>
                    <a:pt x="1715556" y="605884"/>
                  </a:cubicBezTo>
                  <a:cubicBezTo>
                    <a:pt x="1715102" y="607561"/>
                    <a:pt x="1713484" y="608649"/>
                    <a:pt x="1711759" y="608422"/>
                  </a:cubicBezTo>
                  <a:lnTo>
                    <a:pt x="1711305" y="608422"/>
                  </a:lnTo>
                  <a:close/>
                  <a:moveTo>
                    <a:pt x="8425" y="519012"/>
                  </a:moveTo>
                  <a:lnTo>
                    <a:pt x="1690432" y="600266"/>
                  </a:lnTo>
                  <a:lnTo>
                    <a:pt x="213231" y="8080"/>
                  </a:lnTo>
                  <a:lnTo>
                    <a:pt x="8425" y="5190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47D2C9B5-4A0D-EA56-ABDB-11C28CFD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67" y="2801098"/>
              <a:ext cx="942367" cy="1360485"/>
            </a:xfrm>
            <a:custGeom>
              <a:avLst/>
              <a:gdLst>
                <a:gd name="T0" fmla="*/ 178658 w 942367"/>
                <a:gd name="T1" fmla="*/ 1360423 h 1360485"/>
                <a:gd name="T2" fmla="*/ 177447 w 942367"/>
                <a:gd name="T3" fmla="*/ 1360423 h 1360485"/>
                <a:gd name="T4" fmla="*/ 175179 w 942367"/>
                <a:gd name="T5" fmla="*/ 1357554 h 1360485"/>
                <a:gd name="T6" fmla="*/ 20 w 942367"/>
                <a:gd name="T7" fmla="*/ 4180 h 1360485"/>
                <a:gd name="T8" fmla="*/ 1835 w 942367"/>
                <a:gd name="T9" fmla="*/ 555 h 1360485"/>
                <a:gd name="T10" fmla="*/ 5768 w 942367"/>
                <a:gd name="T11" fmla="*/ 555 h 1360485"/>
                <a:gd name="T12" fmla="*/ 941006 w 942367"/>
                <a:gd name="T13" fmla="*/ 729121 h 1360485"/>
                <a:gd name="T14" fmla="*/ 942367 w 942367"/>
                <a:gd name="T15" fmla="*/ 731839 h 1360485"/>
                <a:gd name="T16" fmla="*/ 941157 w 942367"/>
                <a:gd name="T17" fmla="*/ 734709 h 1360485"/>
                <a:gd name="T18" fmla="*/ 181683 w 942367"/>
                <a:gd name="T19" fmla="*/ 1359668 h 1360485"/>
                <a:gd name="T20" fmla="*/ 178658 w 942367"/>
                <a:gd name="T21" fmla="*/ 1360423 h 1360485"/>
                <a:gd name="T22" fmla="*/ 8188 w 942367"/>
                <a:gd name="T23" fmla="*/ 11580 h 1360485"/>
                <a:gd name="T24" fmla="*/ 181380 w 942367"/>
                <a:gd name="T25" fmla="*/ 1350153 h 1360485"/>
                <a:gd name="T26" fmla="*/ 932384 w 942367"/>
                <a:gd name="T27" fmla="*/ 731990 h 13604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367" h="1360485">
                  <a:moveTo>
                    <a:pt x="178658" y="1360423"/>
                  </a:moveTo>
                  <a:lnTo>
                    <a:pt x="177447" y="1360423"/>
                  </a:lnTo>
                  <a:cubicBezTo>
                    <a:pt x="176267" y="1359894"/>
                    <a:pt x="175420" y="1358822"/>
                    <a:pt x="175179" y="1357554"/>
                  </a:cubicBezTo>
                  <a:lnTo>
                    <a:pt x="20" y="4180"/>
                  </a:lnTo>
                  <a:cubicBezTo>
                    <a:pt x="-131" y="2715"/>
                    <a:pt x="580" y="1310"/>
                    <a:pt x="1835" y="555"/>
                  </a:cubicBezTo>
                  <a:cubicBezTo>
                    <a:pt x="3045" y="-185"/>
                    <a:pt x="4558" y="-185"/>
                    <a:pt x="5768" y="555"/>
                  </a:cubicBezTo>
                  <a:lnTo>
                    <a:pt x="941006" y="729121"/>
                  </a:lnTo>
                  <a:cubicBezTo>
                    <a:pt x="941853" y="729770"/>
                    <a:pt x="942352" y="730767"/>
                    <a:pt x="942367" y="731839"/>
                  </a:cubicBezTo>
                  <a:cubicBezTo>
                    <a:pt x="942382" y="732927"/>
                    <a:pt x="941944" y="733953"/>
                    <a:pt x="941157" y="734709"/>
                  </a:cubicBezTo>
                  <a:lnTo>
                    <a:pt x="181683" y="1359668"/>
                  </a:lnTo>
                  <a:cubicBezTo>
                    <a:pt x="180836" y="1360348"/>
                    <a:pt x="179731" y="1360619"/>
                    <a:pt x="178658" y="1360423"/>
                  </a:cubicBezTo>
                  <a:close/>
                  <a:moveTo>
                    <a:pt x="8188" y="11580"/>
                  </a:moveTo>
                  <a:lnTo>
                    <a:pt x="181380" y="1350153"/>
                  </a:lnTo>
                  <a:lnTo>
                    <a:pt x="932384" y="731990"/>
                  </a:lnTo>
                  <a:lnTo>
                    <a:pt x="8188" y="1158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EFA39CC0-97E7-1F5A-C240-6F4B8804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74" y="2436275"/>
              <a:ext cx="942264" cy="1100313"/>
            </a:xfrm>
            <a:custGeom>
              <a:avLst/>
              <a:gdLst>
                <a:gd name="T0" fmla="*/ 938126 w 942264"/>
                <a:gd name="T1" fmla="*/ 1100287 h 1100313"/>
                <a:gd name="T2" fmla="*/ 935857 w 942264"/>
                <a:gd name="T3" fmla="*/ 1099531 h 1100313"/>
                <a:gd name="T4" fmla="*/ 1375 w 942264"/>
                <a:gd name="T5" fmla="*/ 371117 h 1100313"/>
                <a:gd name="T6" fmla="*/ 14 w 942264"/>
                <a:gd name="T7" fmla="*/ 367945 h 1100313"/>
                <a:gd name="T8" fmla="*/ 2131 w 942264"/>
                <a:gd name="T9" fmla="*/ 365076 h 1100313"/>
                <a:gd name="T10" fmla="*/ 816211 w 942264"/>
                <a:gd name="T11" fmla="*/ 340 h 1100313"/>
                <a:gd name="T12" fmla="*/ 819387 w 942264"/>
                <a:gd name="T13" fmla="*/ 340 h 1100313"/>
                <a:gd name="T14" fmla="*/ 821202 w 942264"/>
                <a:gd name="T15" fmla="*/ 3058 h 1100313"/>
                <a:gd name="T16" fmla="*/ 942210 w 942264"/>
                <a:gd name="T17" fmla="*/ 1096209 h 1100313"/>
                <a:gd name="T18" fmla="*/ 940395 w 942264"/>
                <a:gd name="T19" fmla="*/ 1099682 h 1100313"/>
                <a:gd name="T20" fmla="*/ 938126 w 942264"/>
                <a:gd name="T21" fmla="*/ 1100287 h 1100313"/>
                <a:gd name="T22" fmla="*/ 10451 w 942264"/>
                <a:gd name="T23" fmla="*/ 369153 h 1100313"/>
                <a:gd name="T24" fmla="*/ 933134 w 942264"/>
                <a:gd name="T25" fmla="*/ 1088808 h 1100313"/>
                <a:gd name="T26" fmla="*/ 814244 w 942264"/>
                <a:gd name="T27" fmla="*/ 8797 h 1100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264" h="1100313">
                  <a:moveTo>
                    <a:pt x="938126" y="1100287"/>
                  </a:moveTo>
                  <a:cubicBezTo>
                    <a:pt x="937309" y="1100317"/>
                    <a:pt x="936507" y="1100045"/>
                    <a:pt x="935857" y="1099531"/>
                  </a:cubicBezTo>
                  <a:lnTo>
                    <a:pt x="1375" y="371117"/>
                  </a:lnTo>
                  <a:cubicBezTo>
                    <a:pt x="407" y="370362"/>
                    <a:pt x="-92" y="369169"/>
                    <a:pt x="14" y="367945"/>
                  </a:cubicBezTo>
                  <a:cubicBezTo>
                    <a:pt x="195" y="366692"/>
                    <a:pt x="982" y="365619"/>
                    <a:pt x="2131" y="365076"/>
                  </a:cubicBezTo>
                  <a:lnTo>
                    <a:pt x="816211" y="340"/>
                  </a:lnTo>
                  <a:cubicBezTo>
                    <a:pt x="817224" y="-113"/>
                    <a:pt x="818374" y="-113"/>
                    <a:pt x="819387" y="340"/>
                  </a:cubicBezTo>
                  <a:cubicBezTo>
                    <a:pt x="820370" y="929"/>
                    <a:pt x="821036" y="1926"/>
                    <a:pt x="821202" y="3058"/>
                  </a:cubicBezTo>
                  <a:lnTo>
                    <a:pt x="942210" y="1096209"/>
                  </a:lnTo>
                  <a:cubicBezTo>
                    <a:pt x="942482" y="1097644"/>
                    <a:pt x="941726" y="1099078"/>
                    <a:pt x="940395" y="1099682"/>
                  </a:cubicBezTo>
                  <a:cubicBezTo>
                    <a:pt x="939744" y="1100181"/>
                    <a:pt x="938928" y="1100392"/>
                    <a:pt x="938126" y="1100287"/>
                  </a:cubicBezTo>
                  <a:close/>
                  <a:moveTo>
                    <a:pt x="10451" y="369153"/>
                  </a:moveTo>
                  <a:lnTo>
                    <a:pt x="933134" y="1088808"/>
                  </a:lnTo>
                  <a:lnTo>
                    <a:pt x="814244" y="8797"/>
                  </a:lnTo>
                  <a:lnTo>
                    <a:pt x="10451" y="3691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B8459C20-F38F-E03F-8D39-5F9EFBCE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760" y="499590"/>
              <a:ext cx="1652102" cy="1943820"/>
            </a:xfrm>
            <a:custGeom>
              <a:avLst/>
              <a:gdLst>
                <a:gd name="T0" fmla="*/ 392186 w 1652102"/>
                <a:gd name="T1" fmla="*/ 1943821 h 1943820"/>
                <a:gd name="T2" fmla="*/ 392186 w 1652102"/>
                <a:gd name="T3" fmla="*/ 1943821 h 1943820"/>
                <a:gd name="T4" fmla="*/ 389312 w 1652102"/>
                <a:gd name="T5" fmla="*/ 1941103 h 1943820"/>
                <a:gd name="T6" fmla="*/ 272 w 1652102"/>
                <a:gd name="T7" fmla="*/ 330224 h 1943820"/>
                <a:gd name="T8" fmla="*/ 272 w 1652102"/>
                <a:gd name="T9" fmla="*/ 327505 h 1943820"/>
                <a:gd name="T10" fmla="*/ 2541 w 1652102"/>
                <a:gd name="T11" fmla="*/ 325844 h 1943820"/>
                <a:gd name="T12" fmla="*/ 1647792 w 1652102"/>
                <a:gd name="T13" fmla="*/ 73 h 1943820"/>
                <a:gd name="T14" fmla="*/ 1651422 w 1652102"/>
                <a:gd name="T15" fmla="*/ 1584 h 1943820"/>
                <a:gd name="T16" fmla="*/ 1651422 w 1652102"/>
                <a:gd name="T17" fmla="*/ 5511 h 1943820"/>
                <a:gd name="T18" fmla="*/ 394606 w 1652102"/>
                <a:gd name="T19" fmla="*/ 1942311 h 1943820"/>
                <a:gd name="T20" fmla="*/ 392186 w 1652102"/>
                <a:gd name="T21" fmla="*/ 1943821 h 1943820"/>
                <a:gd name="T22" fmla="*/ 7987 w 1652102"/>
                <a:gd name="T23" fmla="*/ 332338 h 1943820"/>
                <a:gd name="T24" fmla="*/ 394606 w 1652102"/>
                <a:gd name="T25" fmla="*/ 1931437 h 1943820"/>
                <a:gd name="T26" fmla="*/ 1640985 w 1652102"/>
                <a:gd name="T27" fmla="*/ 9135 h 19438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2102" h="1943820">
                  <a:moveTo>
                    <a:pt x="392186" y="1943821"/>
                  </a:moveTo>
                  <a:lnTo>
                    <a:pt x="392186" y="1943821"/>
                  </a:lnTo>
                  <a:cubicBezTo>
                    <a:pt x="390779" y="1943564"/>
                    <a:pt x="389645" y="1942492"/>
                    <a:pt x="389312" y="1941103"/>
                  </a:cubicBezTo>
                  <a:lnTo>
                    <a:pt x="272" y="330224"/>
                  </a:lnTo>
                  <a:cubicBezTo>
                    <a:pt x="-91" y="329355"/>
                    <a:pt x="-91" y="328373"/>
                    <a:pt x="272" y="327505"/>
                  </a:cubicBezTo>
                  <a:cubicBezTo>
                    <a:pt x="772" y="326670"/>
                    <a:pt x="1588" y="326070"/>
                    <a:pt x="2541" y="325844"/>
                  </a:cubicBezTo>
                  <a:lnTo>
                    <a:pt x="1647792" y="73"/>
                  </a:lnTo>
                  <a:cubicBezTo>
                    <a:pt x="1649198" y="-220"/>
                    <a:pt x="1650635" y="380"/>
                    <a:pt x="1651422" y="1584"/>
                  </a:cubicBezTo>
                  <a:cubicBezTo>
                    <a:pt x="1652329" y="2735"/>
                    <a:pt x="1652329" y="4360"/>
                    <a:pt x="1651422" y="5511"/>
                  </a:cubicBezTo>
                  <a:lnTo>
                    <a:pt x="394606" y="1942311"/>
                  </a:lnTo>
                  <a:cubicBezTo>
                    <a:pt x="394031" y="1943111"/>
                    <a:pt x="393154" y="1943655"/>
                    <a:pt x="392186" y="1943821"/>
                  </a:cubicBezTo>
                  <a:close/>
                  <a:moveTo>
                    <a:pt x="7987" y="332338"/>
                  </a:moveTo>
                  <a:lnTo>
                    <a:pt x="394606" y="1931437"/>
                  </a:lnTo>
                  <a:lnTo>
                    <a:pt x="1640985" y="9135"/>
                  </a:lnTo>
                  <a:lnTo>
                    <a:pt x="7987" y="332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EF9A0F86-D648-57E2-9DAC-31F373F44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858" y="2436898"/>
              <a:ext cx="749846" cy="1100116"/>
            </a:xfrm>
            <a:custGeom>
              <a:avLst/>
              <a:gdLst>
                <a:gd name="T0" fmla="*/ 124642 w 749846"/>
                <a:gd name="T1" fmla="*/ 1099663 h 1100116"/>
                <a:gd name="T2" fmla="*/ 122826 w 749846"/>
                <a:gd name="T3" fmla="*/ 1099663 h 1100116"/>
                <a:gd name="T4" fmla="*/ 121011 w 749846"/>
                <a:gd name="T5" fmla="*/ 1096945 h 1100116"/>
                <a:gd name="T6" fmla="*/ 4 w 749846"/>
                <a:gd name="T7" fmla="*/ 3794 h 1100116"/>
                <a:gd name="T8" fmla="*/ 3468 w 749846"/>
                <a:gd name="T9" fmla="*/ 4 h 1100116"/>
                <a:gd name="T10" fmla="*/ 6205 w 749846"/>
                <a:gd name="T11" fmla="*/ 1076 h 1100116"/>
                <a:gd name="T12" fmla="*/ 748890 w 749846"/>
                <a:gd name="T13" fmla="*/ 816634 h 1100116"/>
                <a:gd name="T14" fmla="*/ 749798 w 749846"/>
                <a:gd name="T15" fmla="*/ 819806 h 1100116"/>
                <a:gd name="T16" fmla="*/ 747680 w 749846"/>
                <a:gd name="T17" fmla="*/ 822223 h 1100116"/>
                <a:gd name="T18" fmla="*/ 125398 w 749846"/>
                <a:gd name="T19" fmla="*/ 1100116 h 1100116"/>
                <a:gd name="T20" fmla="*/ 124642 w 749846"/>
                <a:gd name="T21" fmla="*/ 1099663 h 1100116"/>
                <a:gd name="T22" fmla="*/ 8928 w 749846"/>
                <a:gd name="T23" fmla="*/ 13460 h 1100116"/>
                <a:gd name="T24" fmla="*/ 127515 w 749846"/>
                <a:gd name="T25" fmla="*/ 1090904 h 1100116"/>
                <a:gd name="T26" fmla="*/ 740873 w 749846"/>
                <a:gd name="T27" fmla="*/ 817087 h 11001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9846" h="1100116">
                  <a:moveTo>
                    <a:pt x="124642" y="1099663"/>
                  </a:moveTo>
                  <a:cubicBezTo>
                    <a:pt x="124052" y="1099799"/>
                    <a:pt x="123416" y="1099799"/>
                    <a:pt x="122826" y="1099663"/>
                  </a:cubicBezTo>
                  <a:cubicBezTo>
                    <a:pt x="121858" y="1099059"/>
                    <a:pt x="121193" y="1098078"/>
                    <a:pt x="121011" y="1096945"/>
                  </a:cubicBezTo>
                  <a:lnTo>
                    <a:pt x="4" y="3794"/>
                  </a:lnTo>
                  <a:cubicBezTo>
                    <a:pt x="-87" y="1801"/>
                    <a:pt x="1471" y="94"/>
                    <a:pt x="3468" y="4"/>
                  </a:cubicBezTo>
                  <a:cubicBezTo>
                    <a:pt x="4496" y="-42"/>
                    <a:pt x="5479" y="351"/>
                    <a:pt x="6205" y="1076"/>
                  </a:cubicBezTo>
                  <a:lnTo>
                    <a:pt x="748890" y="816634"/>
                  </a:lnTo>
                  <a:cubicBezTo>
                    <a:pt x="749646" y="817510"/>
                    <a:pt x="749979" y="818673"/>
                    <a:pt x="749798" y="819806"/>
                  </a:cubicBezTo>
                  <a:cubicBezTo>
                    <a:pt x="749480" y="820893"/>
                    <a:pt x="748708" y="821769"/>
                    <a:pt x="747680" y="822223"/>
                  </a:cubicBezTo>
                  <a:lnTo>
                    <a:pt x="125398" y="1100116"/>
                  </a:lnTo>
                  <a:cubicBezTo>
                    <a:pt x="125126" y="1100011"/>
                    <a:pt x="124869" y="1099860"/>
                    <a:pt x="124642" y="1099663"/>
                  </a:cubicBezTo>
                  <a:close/>
                  <a:moveTo>
                    <a:pt x="8928" y="13460"/>
                  </a:moveTo>
                  <a:lnTo>
                    <a:pt x="127515" y="1090904"/>
                  </a:lnTo>
                  <a:lnTo>
                    <a:pt x="740873" y="817087"/>
                  </a:lnTo>
                  <a:lnTo>
                    <a:pt x="8928" y="1346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156F4081-C70F-141E-C826-63AF15C6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601" y="2436044"/>
              <a:ext cx="1266044" cy="822642"/>
            </a:xfrm>
            <a:custGeom>
              <a:avLst/>
              <a:gdLst>
                <a:gd name="T0" fmla="*/ 745936 w 1266044"/>
                <a:gd name="T1" fmla="*/ 822623 h 822642"/>
                <a:gd name="T2" fmla="*/ 745936 w 1266044"/>
                <a:gd name="T3" fmla="*/ 822623 h 822642"/>
                <a:gd name="T4" fmla="*/ 743365 w 1266044"/>
                <a:gd name="T5" fmla="*/ 821566 h 822642"/>
                <a:gd name="T6" fmla="*/ 681 w 1266044"/>
                <a:gd name="T7" fmla="*/ 6007 h 822642"/>
                <a:gd name="T8" fmla="*/ 681 w 1266044"/>
                <a:gd name="T9" fmla="*/ 1779 h 822642"/>
                <a:gd name="T10" fmla="*/ 4613 w 1266044"/>
                <a:gd name="T11" fmla="*/ 117 h 822642"/>
                <a:gd name="T12" fmla="*/ 1263395 w 1266044"/>
                <a:gd name="T13" fmla="*/ 322716 h 822642"/>
                <a:gd name="T14" fmla="*/ 1265967 w 1266044"/>
                <a:gd name="T15" fmla="*/ 325284 h 822642"/>
                <a:gd name="T16" fmla="*/ 1264908 w 1266044"/>
                <a:gd name="T17" fmla="*/ 328757 h 822642"/>
                <a:gd name="T18" fmla="*/ 748962 w 1266044"/>
                <a:gd name="T19" fmla="*/ 821415 h 822642"/>
                <a:gd name="T20" fmla="*/ 745936 w 1266044"/>
                <a:gd name="T21" fmla="*/ 822623 h 822642"/>
                <a:gd name="T22" fmla="*/ 13840 w 1266044"/>
                <a:gd name="T23" fmla="*/ 10236 h 822642"/>
                <a:gd name="T24" fmla="*/ 745936 w 1266044"/>
                <a:gd name="T25" fmla="*/ 814014 h 822642"/>
                <a:gd name="T26" fmla="*/ 1254017 w 1266044"/>
                <a:gd name="T27" fmla="*/ 329059 h 822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6044" h="822642">
                  <a:moveTo>
                    <a:pt x="745936" y="822623"/>
                  </a:moveTo>
                  <a:lnTo>
                    <a:pt x="745936" y="822623"/>
                  </a:lnTo>
                  <a:cubicBezTo>
                    <a:pt x="744984" y="822563"/>
                    <a:pt x="744076" y="822200"/>
                    <a:pt x="743365" y="821566"/>
                  </a:cubicBezTo>
                  <a:lnTo>
                    <a:pt x="681" y="6007"/>
                  </a:lnTo>
                  <a:cubicBezTo>
                    <a:pt x="-227" y="4739"/>
                    <a:pt x="-227" y="3047"/>
                    <a:pt x="681" y="1779"/>
                  </a:cubicBezTo>
                  <a:cubicBezTo>
                    <a:pt x="1452" y="389"/>
                    <a:pt x="3070" y="-291"/>
                    <a:pt x="4613" y="117"/>
                  </a:cubicBezTo>
                  <a:lnTo>
                    <a:pt x="1263395" y="322716"/>
                  </a:lnTo>
                  <a:cubicBezTo>
                    <a:pt x="1264651" y="323048"/>
                    <a:pt x="1265634" y="324030"/>
                    <a:pt x="1265967" y="325284"/>
                  </a:cubicBezTo>
                  <a:cubicBezTo>
                    <a:pt x="1266224" y="326552"/>
                    <a:pt x="1265831" y="327851"/>
                    <a:pt x="1264908" y="328757"/>
                  </a:cubicBezTo>
                  <a:lnTo>
                    <a:pt x="748962" y="821415"/>
                  </a:lnTo>
                  <a:cubicBezTo>
                    <a:pt x="748220" y="822291"/>
                    <a:pt x="747086" y="822744"/>
                    <a:pt x="745936" y="822623"/>
                  </a:cubicBezTo>
                  <a:close/>
                  <a:moveTo>
                    <a:pt x="13840" y="10236"/>
                  </a:moveTo>
                  <a:lnTo>
                    <a:pt x="745936" y="814014"/>
                  </a:lnTo>
                  <a:lnTo>
                    <a:pt x="1254017" y="329059"/>
                  </a:lnTo>
                  <a:lnTo>
                    <a:pt x="13840" y="102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36C6B6AE-A000-4071-2C19-40CFA9DE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8504" y="499432"/>
              <a:ext cx="1266458" cy="2266578"/>
            </a:xfrm>
            <a:custGeom>
              <a:avLst/>
              <a:gdLst>
                <a:gd name="T0" fmla="*/ 1262224 w 1266458"/>
                <a:gd name="T1" fmla="*/ 2266578 h 2266578"/>
                <a:gd name="T2" fmla="*/ 1261316 w 1266458"/>
                <a:gd name="T3" fmla="*/ 2266578 h 2266578"/>
                <a:gd name="T4" fmla="*/ 2685 w 1266458"/>
                <a:gd name="T5" fmla="*/ 1943979 h 2266578"/>
                <a:gd name="T6" fmla="*/ 129 w 1266458"/>
                <a:gd name="T7" fmla="*/ 1939539 h 2266578"/>
                <a:gd name="T8" fmla="*/ 567 w 1266458"/>
                <a:gd name="T9" fmla="*/ 1938542 h 2266578"/>
                <a:gd name="T10" fmla="*/ 1256779 w 1266458"/>
                <a:gd name="T11" fmla="*/ 2346 h 2266578"/>
                <a:gd name="T12" fmla="*/ 1261195 w 1266458"/>
                <a:gd name="T13" fmla="*/ 190 h 2266578"/>
                <a:gd name="T14" fmla="*/ 1261316 w 1266458"/>
                <a:gd name="T15" fmla="*/ 232 h 2266578"/>
                <a:gd name="T16" fmla="*/ 1263888 w 1266458"/>
                <a:gd name="T17" fmla="*/ 3554 h 2266578"/>
                <a:gd name="T18" fmla="*/ 1266459 w 1266458"/>
                <a:gd name="T19" fmla="*/ 2262500 h 2266578"/>
                <a:gd name="T20" fmla="*/ 1264946 w 1266458"/>
                <a:gd name="T21" fmla="*/ 2265219 h 2266578"/>
                <a:gd name="T22" fmla="*/ 1262224 w 1266458"/>
                <a:gd name="T23" fmla="*/ 2266578 h 2266578"/>
                <a:gd name="T24" fmla="*/ 9189 w 1266458"/>
                <a:gd name="T25" fmla="*/ 1938240 h 2266578"/>
                <a:gd name="T26" fmla="*/ 1258745 w 1266458"/>
                <a:gd name="T27" fmla="*/ 2258423 h 2266578"/>
                <a:gd name="T28" fmla="*/ 1256173 w 1266458"/>
                <a:gd name="T29" fmla="*/ 16241 h 22665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66458" h="2266578">
                  <a:moveTo>
                    <a:pt x="1262224" y="2266578"/>
                  </a:moveTo>
                  <a:lnTo>
                    <a:pt x="1261316" y="2266578"/>
                  </a:lnTo>
                  <a:lnTo>
                    <a:pt x="2685" y="1943979"/>
                  </a:lnTo>
                  <a:cubicBezTo>
                    <a:pt x="749" y="1943451"/>
                    <a:pt x="-400" y="1941457"/>
                    <a:pt x="129" y="1939539"/>
                  </a:cubicBezTo>
                  <a:cubicBezTo>
                    <a:pt x="220" y="1939177"/>
                    <a:pt x="371" y="1938844"/>
                    <a:pt x="567" y="1938542"/>
                  </a:cubicBezTo>
                  <a:lnTo>
                    <a:pt x="1256779" y="2346"/>
                  </a:lnTo>
                  <a:cubicBezTo>
                    <a:pt x="1257398" y="532"/>
                    <a:pt x="1259380" y="-434"/>
                    <a:pt x="1261195" y="190"/>
                  </a:cubicBezTo>
                  <a:cubicBezTo>
                    <a:pt x="1261240" y="203"/>
                    <a:pt x="1261271" y="217"/>
                    <a:pt x="1261316" y="232"/>
                  </a:cubicBezTo>
                  <a:cubicBezTo>
                    <a:pt x="1262829" y="638"/>
                    <a:pt x="1263873" y="1996"/>
                    <a:pt x="1263888" y="3554"/>
                  </a:cubicBezTo>
                  <a:lnTo>
                    <a:pt x="1266459" y="2262500"/>
                  </a:lnTo>
                  <a:cubicBezTo>
                    <a:pt x="1266444" y="2263603"/>
                    <a:pt x="1265869" y="2264615"/>
                    <a:pt x="1264946" y="2265219"/>
                  </a:cubicBezTo>
                  <a:cubicBezTo>
                    <a:pt x="1264281" y="2266049"/>
                    <a:pt x="1263283" y="2266548"/>
                    <a:pt x="1262224" y="2266578"/>
                  </a:cubicBezTo>
                  <a:close/>
                  <a:moveTo>
                    <a:pt x="9189" y="1938240"/>
                  </a:moveTo>
                  <a:lnTo>
                    <a:pt x="1258745" y="2258423"/>
                  </a:lnTo>
                  <a:lnTo>
                    <a:pt x="1256173" y="16241"/>
                  </a:lnTo>
                  <a:lnTo>
                    <a:pt x="9189" y="19382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936AD320-73D9-6262-0843-D2B1F8D00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665" y="4673170"/>
              <a:ext cx="1604985" cy="1196643"/>
            </a:xfrm>
            <a:custGeom>
              <a:avLst/>
              <a:gdLst>
                <a:gd name="T0" fmla="*/ 3439 w 1604985"/>
                <a:gd name="T1" fmla="*/ 1196644 h 1196643"/>
                <a:gd name="T2" fmla="*/ 5 w 1604985"/>
                <a:gd name="T3" fmla="*/ 1192837 h 1196643"/>
                <a:gd name="T4" fmla="*/ 111 w 1604985"/>
                <a:gd name="T5" fmla="*/ 1192112 h 1196643"/>
                <a:gd name="T6" fmla="*/ 304899 w 1604985"/>
                <a:gd name="T7" fmla="*/ 2756 h 1196643"/>
                <a:gd name="T8" fmla="*/ 307168 w 1604985"/>
                <a:gd name="T9" fmla="*/ 340 h 1196643"/>
                <a:gd name="T10" fmla="*/ 310345 w 1604985"/>
                <a:gd name="T11" fmla="*/ 340 h 1196643"/>
                <a:gd name="T12" fmla="*/ 1603463 w 1604985"/>
                <a:gd name="T13" fmla="*/ 892168 h 1196643"/>
                <a:gd name="T14" fmla="*/ 1604310 w 1604985"/>
                <a:gd name="T15" fmla="*/ 897228 h 1196643"/>
                <a:gd name="T16" fmla="*/ 1602101 w 1604985"/>
                <a:gd name="T17" fmla="*/ 898663 h 1196643"/>
                <a:gd name="T18" fmla="*/ 4195 w 1604985"/>
                <a:gd name="T19" fmla="*/ 1196492 h 1196643"/>
                <a:gd name="T20" fmla="*/ 310647 w 1604985"/>
                <a:gd name="T21" fmla="*/ 10006 h 1196643"/>
                <a:gd name="T22" fmla="*/ 8128 w 1604985"/>
                <a:gd name="T23" fmla="*/ 1188035 h 1196643"/>
                <a:gd name="T24" fmla="*/ 1592269 w 1604985"/>
                <a:gd name="T25" fmla="*/ 893226 h 11966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4985" h="1196643">
                  <a:moveTo>
                    <a:pt x="3439" y="1196644"/>
                  </a:moveTo>
                  <a:cubicBezTo>
                    <a:pt x="1442" y="1196538"/>
                    <a:pt x="-101" y="1194831"/>
                    <a:pt x="5" y="1192837"/>
                  </a:cubicBezTo>
                  <a:cubicBezTo>
                    <a:pt x="5" y="1192596"/>
                    <a:pt x="51" y="1192354"/>
                    <a:pt x="111" y="1192112"/>
                  </a:cubicBezTo>
                  <a:lnTo>
                    <a:pt x="304899" y="2756"/>
                  </a:lnTo>
                  <a:cubicBezTo>
                    <a:pt x="305217" y="1639"/>
                    <a:pt x="306064" y="732"/>
                    <a:pt x="307168" y="340"/>
                  </a:cubicBezTo>
                  <a:cubicBezTo>
                    <a:pt x="308182" y="-113"/>
                    <a:pt x="309331" y="-113"/>
                    <a:pt x="310345" y="340"/>
                  </a:cubicBezTo>
                  <a:lnTo>
                    <a:pt x="1603463" y="892168"/>
                  </a:lnTo>
                  <a:cubicBezTo>
                    <a:pt x="1605096" y="893331"/>
                    <a:pt x="1605474" y="895597"/>
                    <a:pt x="1604310" y="897228"/>
                  </a:cubicBezTo>
                  <a:cubicBezTo>
                    <a:pt x="1603780" y="897968"/>
                    <a:pt x="1602994" y="898481"/>
                    <a:pt x="1602101" y="898663"/>
                  </a:cubicBezTo>
                  <a:lnTo>
                    <a:pt x="4195" y="1196492"/>
                  </a:lnTo>
                  <a:lnTo>
                    <a:pt x="3439" y="1196644"/>
                  </a:lnTo>
                  <a:close/>
                  <a:moveTo>
                    <a:pt x="310647" y="10006"/>
                  </a:moveTo>
                  <a:lnTo>
                    <a:pt x="8128" y="1188035"/>
                  </a:lnTo>
                  <a:lnTo>
                    <a:pt x="1592269" y="893226"/>
                  </a:lnTo>
                  <a:lnTo>
                    <a:pt x="310647" y="1000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9F81695E-BEBF-106A-3DA9-0959621B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591" y="5565155"/>
              <a:ext cx="1605219" cy="762579"/>
            </a:xfrm>
            <a:custGeom>
              <a:avLst/>
              <a:gdLst>
                <a:gd name="T0" fmla="*/ 948885 w 1605219"/>
                <a:gd name="T1" fmla="*/ 762579 h 762579"/>
                <a:gd name="T2" fmla="*/ 947372 w 1605219"/>
                <a:gd name="T3" fmla="*/ 762579 h 762579"/>
                <a:gd name="T4" fmla="*/ 2000 w 1605219"/>
                <a:gd name="T5" fmla="*/ 304507 h 762579"/>
                <a:gd name="T6" fmla="*/ 34 w 1605219"/>
                <a:gd name="T7" fmla="*/ 300882 h 762579"/>
                <a:gd name="T8" fmla="*/ 2907 w 1605219"/>
                <a:gd name="T9" fmla="*/ 297862 h 762579"/>
                <a:gd name="T10" fmla="*/ 1600965 w 1605219"/>
                <a:gd name="T11" fmla="*/ 32 h 762579"/>
                <a:gd name="T12" fmla="*/ 1604595 w 1605219"/>
                <a:gd name="T13" fmla="*/ 1844 h 762579"/>
                <a:gd name="T14" fmla="*/ 1604595 w 1605219"/>
                <a:gd name="T15" fmla="*/ 5922 h 762579"/>
                <a:gd name="T16" fmla="*/ 951910 w 1605219"/>
                <a:gd name="T17" fmla="*/ 761069 h 762579"/>
                <a:gd name="T18" fmla="*/ 948885 w 1605219"/>
                <a:gd name="T19" fmla="*/ 762579 h 762579"/>
                <a:gd name="T20" fmla="*/ 14857 w 1605219"/>
                <a:gd name="T21" fmla="*/ 302544 h 762579"/>
                <a:gd name="T22" fmla="*/ 947977 w 1605219"/>
                <a:gd name="T23" fmla="*/ 754725 h 762579"/>
                <a:gd name="T24" fmla="*/ 1592343 w 1605219"/>
                <a:gd name="T25" fmla="*/ 9094 h 762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5219" h="762579">
                  <a:moveTo>
                    <a:pt x="948885" y="762579"/>
                  </a:moveTo>
                  <a:lnTo>
                    <a:pt x="947372" y="762579"/>
                  </a:lnTo>
                  <a:lnTo>
                    <a:pt x="2000" y="304507"/>
                  </a:lnTo>
                  <a:cubicBezTo>
                    <a:pt x="623" y="303858"/>
                    <a:pt x="-178" y="302393"/>
                    <a:pt x="34" y="300882"/>
                  </a:cubicBezTo>
                  <a:cubicBezTo>
                    <a:pt x="291" y="299387"/>
                    <a:pt x="1425" y="298209"/>
                    <a:pt x="2907" y="297862"/>
                  </a:cubicBezTo>
                  <a:lnTo>
                    <a:pt x="1600965" y="32"/>
                  </a:lnTo>
                  <a:cubicBezTo>
                    <a:pt x="1602432" y="-165"/>
                    <a:pt x="1603869" y="560"/>
                    <a:pt x="1604595" y="1844"/>
                  </a:cubicBezTo>
                  <a:cubicBezTo>
                    <a:pt x="1605427" y="3068"/>
                    <a:pt x="1605427" y="4699"/>
                    <a:pt x="1604595" y="5922"/>
                  </a:cubicBezTo>
                  <a:lnTo>
                    <a:pt x="951910" y="761069"/>
                  </a:lnTo>
                  <a:cubicBezTo>
                    <a:pt x="951169" y="761990"/>
                    <a:pt x="950065" y="762534"/>
                    <a:pt x="948885" y="762579"/>
                  </a:cubicBezTo>
                  <a:close/>
                  <a:moveTo>
                    <a:pt x="14857" y="302544"/>
                  </a:moveTo>
                  <a:lnTo>
                    <a:pt x="947977" y="754725"/>
                  </a:lnTo>
                  <a:lnTo>
                    <a:pt x="1592343" y="9094"/>
                  </a:lnTo>
                  <a:lnTo>
                    <a:pt x="14857" y="30254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6D6AB35-62FD-3085-0D8A-BC7FD8DEC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476" y="4673963"/>
              <a:ext cx="1715057" cy="898775"/>
            </a:xfrm>
            <a:custGeom>
              <a:avLst/>
              <a:gdLst>
                <a:gd name="T0" fmla="*/ 1296685 w 1715057"/>
                <a:gd name="T1" fmla="*/ 898323 h 898775"/>
                <a:gd name="T2" fmla="*/ 1294719 w 1715057"/>
                <a:gd name="T3" fmla="*/ 898323 h 898775"/>
                <a:gd name="T4" fmla="*/ 1601 w 1715057"/>
                <a:gd name="T5" fmla="*/ 6495 h 898775"/>
                <a:gd name="T6" fmla="*/ 239 w 1715057"/>
                <a:gd name="T7" fmla="*/ 2417 h 898775"/>
                <a:gd name="T8" fmla="*/ 3718 w 1715057"/>
                <a:gd name="T9" fmla="*/ 1 h 898775"/>
                <a:gd name="T10" fmla="*/ 1711741 w 1715057"/>
                <a:gd name="T11" fmla="*/ 82463 h 898775"/>
                <a:gd name="T12" fmla="*/ 1714615 w 1715057"/>
                <a:gd name="T13" fmla="*/ 84275 h 898775"/>
                <a:gd name="T14" fmla="*/ 1714615 w 1715057"/>
                <a:gd name="T15" fmla="*/ 87598 h 898775"/>
                <a:gd name="T16" fmla="*/ 1299710 w 1715057"/>
                <a:gd name="T17" fmla="*/ 896964 h 898775"/>
                <a:gd name="T18" fmla="*/ 1297442 w 1715057"/>
                <a:gd name="T19" fmla="*/ 898776 h 898775"/>
                <a:gd name="T20" fmla="*/ 15819 w 1715057"/>
                <a:gd name="T21" fmla="*/ 7250 h 898775"/>
                <a:gd name="T22" fmla="*/ 1295324 w 1715057"/>
                <a:gd name="T23" fmla="*/ 889714 h 898775"/>
                <a:gd name="T24" fmla="*/ 1705993 w 1715057"/>
                <a:gd name="T25" fmla="*/ 89259 h 898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5057" h="898775">
                  <a:moveTo>
                    <a:pt x="1296685" y="898323"/>
                  </a:moveTo>
                  <a:cubicBezTo>
                    <a:pt x="1296035" y="898474"/>
                    <a:pt x="1295369" y="898474"/>
                    <a:pt x="1294719" y="898323"/>
                  </a:cubicBezTo>
                  <a:lnTo>
                    <a:pt x="1601" y="6495"/>
                  </a:lnTo>
                  <a:cubicBezTo>
                    <a:pt x="209" y="5649"/>
                    <a:pt x="-366" y="3927"/>
                    <a:pt x="239" y="2417"/>
                  </a:cubicBezTo>
                  <a:cubicBezTo>
                    <a:pt x="754" y="952"/>
                    <a:pt x="2160" y="-30"/>
                    <a:pt x="3718" y="1"/>
                  </a:cubicBezTo>
                  <a:lnTo>
                    <a:pt x="1711741" y="82463"/>
                  </a:lnTo>
                  <a:cubicBezTo>
                    <a:pt x="1712966" y="82493"/>
                    <a:pt x="1714056" y="83188"/>
                    <a:pt x="1714615" y="84275"/>
                  </a:cubicBezTo>
                  <a:cubicBezTo>
                    <a:pt x="1715205" y="85302"/>
                    <a:pt x="1715205" y="86571"/>
                    <a:pt x="1714615" y="87598"/>
                  </a:cubicBezTo>
                  <a:lnTo>
                    <a:pt x="1299710" y="896964"/>
                  </a:lnTo>
                  <a:cubicBezTo>
                    <a:pt x="1299271" y="897885"/>
                    <a:pt x="1298440" y="898550"/>
                    <a:pt x="1297442" y="898776"/>
                  </a:cubicBezTo>
                  <a:lnTo>
                    <a:pt x="1296685" y="898323"/>
                  </a:lnTo>
                  <a:close/>
                  <a:moveTo>
                    <a:pt x="15819" y="7250"/>
                  </a:moveTo>
                  <a:lnTo>
                    <a:pt x="1295324" y="889714"/>
                  </a:lnTo>
                  <a:lnTo>
                    <a:pt x="1705993" y="89259"/>
                  </a:lnTo>
                  <a:lnTo>
                    <a:pt x="15819" y="72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93CCC254-D372-72EA-EF24-7BAD853E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885" y="5565816"/>
              <a:ext cx="659833" cy="918989"/>
            </a:xfrm>
            <a:custGeom>
              <a:avLst/>
              <a:gdLst>
                <a:gd name="T0" fmla="*/ 446176 w 659833"/>
                <a:gd name="T1" fmla="*/ 918838 h 918989"/>
                <a:gd name="T2" fmla="*/ 444966 w 659833"/>
                <a:gd name="T3" fmla="*/ 918838 h 918989"/>
                <a:gd name="T4" fmla="*/ 2380 w 659833"/>
                <a:gd name="T5" fmla="*/ 762070 h 918989"/>
                <a:gd name="T6" fmla="*/ 112 w 659833"/>
                <a:gd name="T7" fmla="*/ 759653 h 918989"/>
                <a:gd name="T8" fmla="*/ 868 w 659833"/>
                <a:gd name="T9" fmla="*/ 756331 h 918989"/>
                <a:gd name="T10" fmla="*/ 653553 w 659833"/>
                <a:gd name="T11" fmla="*/ 1184 h 918989"/>
                <a:gd name="T12" fmla="*/ 657940 w 659833"/>
                <a:gd name="T13" fmla="*/ 429 h 918989"/>
                <a:gd name="T14" fmla="*/ 659755 w 659833"/>
                <a:gd name="T15" fmla="*/ 4356 h 918989"/>
                <a:gd name="T16" fmla="*/ 449655 w 659833"/>
                <a:gd name="T17" fmla="*/ 916573 h 918989"/>
                <a:gd name="T18" fmla="*/ 447991 w 659833"/>
                <a:gd name="T19" fmla="*/ 918990 h 918989"/>
                <a:gd name="T20" fmla="*/ 9641 w 659833"/>
                <a:gd name="T21" fmla="*/ 756784 h 918989"/>
                <a:gd name="T22" fmla="*/ 443605 w 659833"/>
                <a:gd name="T23" fmla="*/ 910532 h 918989"/>
                <a:gd name="T24" fmla="*/ 649620 w 659833"/>
                <a:gd name="T25" fmla="*/ 16136 h 918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9833" h="918989">
                  <a:moveTo>
                    <a:pt x="446176" y="918838"/>
                  </a:moveTo>
                  <a:lnTo>
                    <a:pt x="444966" y="918838"/>
                  </a:lnTo>
                  <a:lnTo>
                    <a:pt x="2380" y="762070"/>
                  </a:lnTo>
                  <a:cubicBezTo>
                    <a:pt x="1307" y="761632"/>
                    <a:pt x="475" y="760756"/>
                    <a:pt x="112" y="759653"/>
                  </a:cubicBezTo>
                  <a:cubicBezTo>
                    <a:pt x="-176" y="758490"/>
                    <a:pt x="97" y="757252"/>
                    <a:pt x="868" y="756331"/>
                  </a:cubicBezTo>
                  <a:lnTo>
                    <a:pt x="653553" y="1184"/>
                  </a:lnTo>
                  <a:cubicBezTo>
                    <a:pt x="654672" y="-39"/>
                    <a:pt x="656472" y="-356"/>
                    <a:pt x="657940" y="429"/>
                  </a:cubicBezTo>
                  <a:cubicBezTo>
                    <a:pt x="659346" y="1199"/>
                    <a:pt x="660088" y="2785"/>
                    <a:pt x="659755" y="4356"/>
                  </a:cubicBezTo>
                  <a:lnTo>
                    <a:pt x="449655" y="916573"/>
                  </a:lnTo>
                  <a:cubicBezTo>
                    <a:pt x="449428" y="917570"/>
                    <a:pt x="448838" y="918430"/>
                    <a:pt x="447991" y="918990"/>
                  </a:cubicBezTo>
                  <a:lnTo>
                    <a:pt x="446176" y="918838"/>
                  </a:lnTo>
                  <a:close/>
                  <a:moveTo>
                    <a:pt x="9641" y="756784"/>
                  </a:moveTo>
                  <a:lnTo>
                    <a:pt x="443605" y="910532"/>
                  </a:lnTo>
                  <a:lnTo>
                    <a:pt x="649620" y="16136"/>
                  </a:lnTo>
                  <a:lnTo>
                    <a:pt x="9641" y="75678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DD5BCF1E-FBD3-F330-2243-2E3AFA15E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558" y="5565215"/>
              <a:ext cx="1067212" cy="919439"/>
            </a:xfrm>
            <a:custGeom>
              <a:avLst/>
              <a:gdLst>
                <a:gd name="T0" fmla="*/ 3504 w 1067212"/>
                <a:gd name="T1" fmla="*/ 919439 h 919439"/>
                <a:gd name="T2" fmla="*/ 25 w 1067212"/>
                <a:gd name="T3" fmla="*/ 915105 h 919439"/>
                <a:gd name="T4" fmla="*/ 25 w 1067212"/>
                <a:gd name="T5" fmla="*/ 915059 h 919439"/>
                <a:gd name="T6" fmla="*/ 210124 w 1067212"/>
                <a:gd name="T7" fmla="*/ 2691 h 919439"/>
                <a:gd name="T8" fmla="*/ 212544 w 1067212"/>
                <a:gd name="T9" fmla="*/ 124 h 919439"/>
                <a:gd name="T10" fmla="*/ 216023 w 1067212"/>
                <a:gd name="T11" fmla="*/ 1030 h 919439"/>
                <a:gd name="T12" fmla="*/ 1066102 w 1067212"/>
                <a:gd name="T13" fmla="*/ 820364 h 919439"/>
                <a:gd name="T14" fmla="*/ 1067010 w 1067212"/>
                <a:gd name="T15" fmla="*/ 823989 h 919439"/>
                <a:gd name="T16" fmla="*/ 1063985 w 1067212"/>
                <a:gd name="T17" fmla="*/ 826405 h 919439"/>
                <a:gd name="T18" fmla="*/ 3806 w 1067212"/>
                <a:gd name="T19" fmla="*/ 919288 h 919439"/>
                <a:gd name="T20" fmla="*/ 215267 w 1067212"/>
                <a:gd name="T21" fmla="*/ 10394 h 919439"/>
                <a:gd name="T22" fmla="*/ 7588 w 1067212"/>
                <a:gd name="T23" fmla="*/ 911888 h 919439"/>
                <a:gd name="T24" fmla="*/ 1055514 w 1067212"/>
                <a:gd name="T25" fmla="*/ 820062 h 9194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7212" h="919439">
                  <a:moveTo>
                    <a:pt x="3504" y="919439"/>
                  </a:moveTo>
                  <a:cubicBezTo>
                    <a:pt x="1341" y="919198"/>
                    <a:pt x="-217" y="917264"/>
                    <a:pt x="25" y="915105"/>
                  </a:cubicBezTo>
                  <a:cubicBezTo>
                    <a:pt x="25" y="915090"/>
                    <a:pt x="25" y="915075"/>
                    <a:pt x="25" y="915059"/>
                  </a:cubicBezTo>
                  <a:lnTo>
                    <a:pt x="210124" y="2691"/>
                  </a:lnTo>
                  <a:cubicBezTo>
                    <a:pt x="210396" y="1453"/>
                    <a:pt x="211334" y="471"/>
                    <a:pt x="212544" y="124"/>
                  </a:cubicBezTo>
                  <a:cubicBezTo>
                    <a:pt x="213785" y="-208"/>
                    <a:pt x="215101" y="139"/>
                    <a:pt x="216023" y="1030"/>
                  </a:cubicBezTo>
                  <a:lnTo>
                    <a:pt x="1066102" y="820364"/>
                  </a:lnTo>
                  <a:cubicBezTo>
                    <a:pt x="1067116" y="821270"/>
                    <a:pt x="1067478" y="822705"/>
                    <a:pt x="1067010" y="823989"/>
                  </a:cubicBezTo>
                  <a:cubicBezTo>
                    <a:pt x="1066556" y="825303"/>
                    <a:pt x="1065376" y="826254"/>
                    <a:pt x="1063985" y="826405"/>
                  </a:cubicBezTo>
                  <a:lnTo>
                    <a:pt x="3806" y="919288"/>
                  </a:lnTo>
                  <a:lnTo>
                    <a:pt x="3504" y="919439"/>
                  </a:lnTo>
                  <a:close/>
                  <a:moveTo>
                    <a:pt x="215267" y="10394"/>
                  </a:moveTo>
                  <a:lnTo>
                    <a:pt x="7588" y="911888"/>
                  </a:lnTo>
                  <a:lnTo>
                    <a:pt x="1055514" y="820062"/>
                  </a:lnTo>
                  <a:lnTo>
                    <a:pt x="215267" y="1039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687E5A10-94DC-3FF5-E90F-B498E94B7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966" y="4755780"/>
              <a:ext cx="887310" cy="816538"/>
            </a:xfrm>
            <a:custGeom>
              <a:avLst/>
              <a:gdLst>
                <a:gd name="T0" fmla="*/ 3195 w 887310"/>
                <a:gd name="T1" fmla="*/ 816505 h 816538"/>
                <a:gd name="T2" fmla="*/ 624 w 887310"/>
                <a:gd name="T3" fmla="*/ 815448 h 816538"/>
                <a:gd name="T4" fmla="*/ 624 w 887310"/>
                <a:gd name="T5" fmla="*/ 811371 h 816538"/>
                <a:gd name="T6" fmla="*/ 415529 w 887310"/>
                <a:gd name="T7" fmla="*/ 2004 h 816538"/>
                <a:gd name="T8" fmla="*/ 417949 w 887310"/>
                <a:gd name="T9" fmla="*/ 41 h 816538"/>
                <a:gd name="T10" fmla="*/ 420823 w 887310"/>
                <a:gd name="T11" fmla="*/ 796 h 816538"/>
                <a:gd name="T12" fmla="*/ 885795 w 887310"/>
                <a:gd name="T13" fmla="*/ 357981 h 816538"/>
                <a:gd name="T14" fmla="*/ 887308 w 887310"/>
                <a:gd name="T15" fmla="*/ 361001 h 816538"/>
                <a:gd name="T16" fmla="*/ 885341 w 887310"/>
                <a:gd name="T17" fmla="*/ 363871 h 816538"/>
                <a:gd name="T18" fmla="*/ 5464 w 887310"/>
                <a:gd name="T19" fmla="*/ 816052 h 816538"/>
                <a:gd name="T20" fmla="*/ 3195 w 887310"/>
                <a:gd name="T21" fmla="*/ 816505 h 816538"/>
                <a:gd name="T22" fmla="*/ 419311 w 887310"/>
                <a:gd name="T23" fmla="*/ 8952 h 816538"/>
                <a:gd name="T24" fmla="*/ 10910 w 887310"/>
                <a:gd name="T25" fmla="*/ 804725 h 816538"/>
                <a:gd name="T26" fmla="*/ 876114 w 887310"/>
                <a:gd name="T27" fmla="*/ 360095 h 8165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7310" h="816538">
                  <a:moveTo>
                    <a:pt x="3195" y="816505"/>
                  </a:moveTo>
                  <a:cubicBezTo>
                    <a:pt x="2227" y="816521"/>
                    <a:pt x="1289" y="816143"/>
                    <a:pt x="624" y="815448"/>
                  </a:cubicBezTo>
                  <a:cubicBezTo>
                    <a:pt x="-208" y="814225"/>
                    <a:pt x="-208" y="812594"/>
                    <a:pt x="624" y="811371"/>
                  </a:cubicBezTo>
                  <a:lnTo>
                    <a:pt x="415529" y="2004"/>
                  </a:lnTo>
                  <a:cubicBezTo>
                    <a:pt x="415983" y="1007"/>
                    <a:pt x="416875" y="282"/>
                    <a:pt x="417949" y="41"/>
                  </a:cubicBezTo>
                  <a:cubicBezTo>
                    <a:pt x="418978" y="-110"/>
                    <a:pt x="420006" y="162"/>
                    <a:pt x="420823" y="796"/>
                  </a:cubicBezTo>
                  <a:lnTo>
                    <a:pt x="885795" y="357981"/>
                  </a:lnTo>
                  <a:cubicBezTo>
                    <a:pt x="886794" y="358660"/>
                    <a:pt x="887353" y="359808"/>
                    <a:pt x="887308" y="361001"/>
                  </a:cubicBezTo>
                  <a:cubicBezTo>
                    <a:pt x="887141" y="362209"/>
                    <a:pt x="886415" y="363266"/>
                    <a:pt x="885341" y="363871"/>
                  </a:cubicBezTo>
                  <a:lnTo>
                    <a:pt x="5464" y="816052"/>
                  </a:lnTo>
                  <a:cubicBezTo>
                    <a:pt x="4784" y="816460"/>
                    <a:pt x="3982" y="816611"/>
                    <a:pt x="3195" y="816505"/>
                  </a:cubicBezTo>
                  <a:close/>
                  <a:moveTo>
                    <a:pt x="419311" y="8952"/>
                  </a:moveTo>
                  <a:lnTo>
                    <a:pt x="10910" y="804725"/>
                  </a:lnTo>
                  <a:lnTo>
                    <a:pt x="876114" y="360095"/>
                  </a:lnTo>
                  <a:lnTo>
                    <a:pt x="419311" y="895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2" name="Freeform 51">
              <a:extLst>
                <a:ext uri="{FF2B5EF4-FFF2-40B4-BE49-F238E27FC236}">
                  <a16:creationId xmlns:a16="http://schemas.microsoft.com/office/drawing/2014/main" id="{88443AD2-B599-E011-1A1B-EA41414D8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584" y="5202666"/>
              <a:ext cx="1222628" cy="1189558"/>
            </a:xfrm>
            <a:custGeom>
              <a:avLst/>
              <a:gdLst>
                <a:gd name="T0" fmla="*/ 853656 w 1222628"/>
                <a:gd name="T1" fmla="*/ 1188954 h 1189558"/>
                <a:gd name="T2" fmla="*/ 851236 w 1222628"/>
                <a:gd name="T3" fmla="*/ 1187897 h 1189558"/>
                <a:gd name="T4" fmla="*/ 1157 w 1222628"/>
                <a:gd name="T5" fmla="*/ 368563 h 1189558"/>
                <a:gd name="T6" fmla="*/ 98 w 1222628"/>
                <a:gd name="T7" fmla="*/ 365240 h 1189558"/>
                <a:gd name="T8" fmla="*/ 2518 w 1222628"/>
                <a:gd name="T9" fmla="*/ 362673 h 1189558"/>
                <a:gd name="T10" fmla="*/ 1218040 w 1222628"/>
                <a:gd name="T11" fmla="*/ 202 h 1189558"/>
                <a:gd name="T12" fmla="*/ 1221671 w 1222628"/>
                <a:gd name="T13" fmla="*/ 1108 h 1189558"/>
                <a:gd name="T14" fmla="*/ 1222427 w 1222628"/>
                <a:gd name="T15" fmla="*/ 4582 h 1189558"/>
                <a:gd name="T16" fmla="*/ 856984 w 1222628"/>
                <a:gd name="T17" fmla="*/ 1187142 h 1189558"/>
                <a:gd name="T18" fmla="*/ 854564 w 1222628"/>
                <a:gd name="T19" fmla="*/ 1189558 h 1189558"/>
                <a:gd name="T20" fmla="*/ 10384 w 1222628"/>
                <a:gd name="T21" fmla="*/ 367656 h 1189558"/>
                <a:gd name="T22" fmla="*/ 851992 w 1222628"/>
                <a:gd name="T23" fmla="*/ 1178835 h 1189558"/>
                <a:gd name="T24" fmla="*/ 1213805 w 1222628"/>
                <a:gd name="T25" fmla="*/ 9113 h 1189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628" h="1189558">
                  <a:moveTo>
                    <a:pt x="853656" y="1188954"/>
                  </a:moveTo>
                  <a:cubicBezTo>
                    <a:pt x="852733" y="1188984"/>
                    <a:pt x="851841" y="1188607"/>
                    <a:pt x="851236" y="1187897"/>
                  </a:cubicBezTo>
                  <a:lnTo>
                    <a:pt x="1157" y="368563"/>
                  </a:lnTo>
                  <a:cubicBezTo>
                    <a:pt x="204" y="367747"/>
                    <a:pt x="-204" y="366464"/>
                    <a:pt x="98" y="365240"/>
                  </a:cubicBezTo>
                  <a:cubicBezTo>
                    <a:pt x="370" y="364001"/>
                    <a:pt x="1308" y="363020"/>
                    <a:pt x="2518" y="362673"/>
                  </a:cubicBezTo>
                  <a:lnTo>
                    <a:pt x="1218040" y="202"/>
                  </a:lnTo>
                  <a:cubicBezTo>
                    <a:pt x="1219326" y="-266"/>
                    <a:pt x="1220763" y="97"/>
                    <a:pt x="1221671" y="1108"/>
                  </a:cubicBezTo>
                  <a:cubicBezTo>
                    <a:pt x="1222578" y="2030"/>
                    <a:pt x="1222866" y="3374"/>
                    <a:pt x="1222427" y="4582"/>
                  </a:cubicBezTo>
                  <a:lnTo>
                    <a:pt x="856984" y="1187142"/>
                  </a:lnTo>
                  <a:cubicBezTo>
                    <a:pt x="856681" y="1188335"/>
                    <a:pt x="855758" y="1189256"/>
                    <a:pt x="854564" y="1189558"/>
                  </a:cubicBezTo>
                  <a:lnTo>
                    <a:pt x="853656" y="1188954"/>
                  </a:lnTo>
                  <a:close/>
                  <a:moveTo>
                    <a:pt x="10384" y="367656"/>
                  </a:moveTo>
                  <a:lnTo>
                    <a:pt x="851992" y="1178835"/>
                  </a:lnTo>
                  <a:lnTo>
                    <a:pt x="1213805" y="9113"/>
                  </a:lnTo>
                  <a:lnTo>
                    <a:pt x="10384" y="36765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3" name="Freeform 52">
              <a:extLst>
                <a:ext uri="{FF2B5EF4-FFF2-40B4-BE49-F238E27FC236}">
                  <a16:creationId xmlns:a16="http://schemas.microsoft.com/office/drawing/2014/main" id="{8C575ED1-6A82-3E1D-1EA8-5A79658EC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625" y="5113081"/>
              <a:ext cx="1222688" cy="459204"/>
            </a:xfrm>
            <a:custGeom>
              <a:avLst/>
              <a:gdLst>
                <a:gd name="T0" fmla="*/ 3536 w 1222688"/>
                <a:gd name="T1" fmla="*/ 459205 h 459204"/>
                <a:gd name="T2" fmla="*/ 208 w 1222688"/>
                <a:gd name="T3" fmla="*/ 456939 h 459204"/>
                <a:gd name="T4" fmla="*/ 1872 w 1222688"/>
                <a:gd name="T5" fmla="*/ 452559 h 459204"/>
                <a:gd name="T6" fmla="*/ 881749 w 1222688"/>
                <a:gd name="T7" fmla="*/ 227 h 459204"/>
                <a:gd name="T8" fmla="*/ 884321 w 1222688"/>
                <a:gd name="T9" fmla="*/ 227 h 459204"/>
                <a:gd name="T10" fmla="*/ 1219966 w 1222688"/>
                <a:gd name="T11" fmla="*/ 89636 h 459204"/>
                <a:gd name="T12" fmla="*/ 1222688 w 1222688"/>
                <a:gd name="T13" fmla="*/ 93110 h 459204"/>
                <a:gd name="T14" fmla="*/ 1220117 w 1222688"/>
                <a:gd name="T15" fmla="*/ 96583 h 459204"/>
                <a:gd name="T16" fmla="*/ 4595 w 1222688"/>
                <a:gd name="T17" fmla="*/ 459054 h 459204"/>
                <a:gd name="T18" fmla="*/ 883867 w 1222688"/>
                <a:gd name="T19" fmla="*/ 7174 h 459204"/>
                <a:gd name="T20" fmla="*/ 39234 w 1222688"/>
                <a:gd name="T21" fmla="*/ 441383 h 459204"/>
                <a:gd name="T22" fmla="*/ 1206050 w 1222688"/>
                <a:gd name="T23" fmla="*/ 93110 h 4592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2688" h="459204">
                  <a:moveTo>
                    <a:pt x="3536" y="459205"/>
                  </a:moveTo>
                  <a:cubicBezTo>
                    <a:pt x="2084" y="459144"/>
                    <a:pt x="783" y="458269"/>
                    <a:pt x="208" y="456939"/>
                  </a:cubicBezTo>
                  <a:cubicBezTo>
                    <a:pt x="-382" y="455263"/>
                    <a:pt x="315" y="453420"/>
                    <a:pt x="1872" y="452559"/>
                  </a:cubicBezTo>
                  <a:lnTo>
                    <a:pt x="881749" y="227"/>
                  </a:lnTo>
                  <a:cubicBezTo>
                    <a:pt x="882581" y="-76"/>
                    <a:pt x="883489" y="-76"/>
                    <a:pt x="884321" y="227"/>
                  </a:cubicBezTo>
                  <a:lnTo>
                    <a:pt x="1219966" y="89636"/>
                  </a:lnTo>
                  <a:cubicBezTo>
                    <a:pt x="1221493" y="90135"/>
                    <a:pt x="1222583" y="91509"/>
                    <a:pt x="1222688" y="93110"/>
                  </a:cubicBezTo>
                  <a:cubicBezTo>
                    <a:pt x="1222643" y="94695"/>
                    <a:pt x="1221614" y="96085"/>
                    <a:pt x="1220117" y="96583"/>
                  </a:cubicBezTo>
                  <a:lnTo>
                    <a:pt x="4595" y="459054"/>
                  </a:lnTo>
                  <a:lnTo>
                    <a:pt x="3536" y="459205"/>
                  </a:lnTo>
                  <a:close/>
                  <a:moveTo>
                    <a:pt x="883867" y="7174"/>
                  </a:moveTo>
                  <a:lnTo>
                    <a:pt x="39234" y="441383"/>
                  </a:lnTo>
                  <a:lnTo>
                    <a:pt x="1206050" y="93110"/>
                  </a:lnTo>
                  <a:lnTo>
                    <a:pt x="883867" y="717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4" name="Freeform 53">
              <a:extLst>
                <a:ext uri="{FF2B5EF4-FFF2-40B4-BE49-F238E27FC236}">
                  <a16:creationId xmlns:a16="http://schemas.microsoft.com/office/drawing/2014/main" id="{93F0E8FB-341D-AC69-DD06-A803B34C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50" y="5427479"/>
              <a:ext cx="1221896" cy="595780"/>
            </a:xfrm>
            <a:custGeom>
              <a:avLst/>
              <a:gdLst>
                <a:gd name="T0" fmla="*/ 3551 w 1221896"/>
                <a:gd name="T1" fmla="*/ 595781 h 595780"/>
                <a:gd name="T2" fmla="*/ 223 w 1221896"/>
                <a:gd name="T3" fmla="*/ 593515 h 595780"/>
                <a:gd name="T4" fmla="*/ 1736 w 1221896"/>
                <a:gd name="T5" fmla="*/ 589286 h 595780"/>
                <a:gd name="T6" fmla="*/ 1008368 w 1221896"/>
                <a:gd name="T7" fmla="*/ 272 h 595780"/>
                <a:gd name="T8" fmla="*/ 1011091 w 1221896"/>
                <a:gd name="T9" fmla="*/ 272 h 595780"/>
                <a:gd name="T10" fmla="*/ 1013360 w 1221896"/>
                <a:gd name="T11" fmla="*/ 1933 h 595780"/>
                <a:gd name="T12" fmla="*/ 1221493 w 1221896"/>
                <a:gd name="T13" fmla="*/ 371955 h 595780"/>
                <a:gd name="T14" fmla="*/ 1221493 w 1221896"/>
                <a:gd name="T15" fmla="*/ 375127 h 595780"/>
                <a:gd name="T16" fmla="*/ 1218922 w 1221896"/>
                <a:gd name="T17" fmla="*/ 377090 h 595780"/>
                <a:gd name="T18" fmla="*/ 4156 w 1221896"/>
                <a:gd name="T19" fmla="*/ 595781 h 595780"/>
                <a:gd name="T20" fmla="*/ 1008822 w 1221896"/>
                <a:gd name="T21" fmla="*/ 8579 h 595780"/>
                <a:gd name="T22" fmla="*/ 22610 w 1221896"/>
                <a:gd name="T23" fmla="*/ 584755 h 595780"/>
                <a:gd name="T24" fmla="*/ 1212871 w 1221896"/>
                <a:gd name="T25" fmla="*/ 370596 h 5957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1896" h="595780">
                  <a:moveTo>
                    <a:pt x="3551" y="595781"/>
                  </a:moveTo>
                  <a:cubicBezTo>
                    <a:pt x="2085" y="595766"/>
                    <a:pt x="773" y="594875"/>
                    <a:pt x="223" y="593515"/>
                  </a:cubicBezTo>
                  <a:cubicBezTo>
                    <a:pt x="-375" y="591929"/>
                    <a:pt x="264" y="590132"/>
                    <a:pt x="1736" y="589286"/>
                  </a:cubicBezTo>
                  <a:lnTo>
                    <a:pt x="1008368" y="272"/>
                  </a:lnTo>
                  <a:cubicBezTo>
                    <a:pt x="1009238" y="-91"/>
                    <a:pt x="1010221" y="-91"/>
                    <a:pt x="1011091" y="272"/>
                  </a:cubicBezTo>
                  <a:cubicBezTo>
                    <a:pt x="1012015" y="544"/>
                    <a:pt x="1012815" y="1133"/>
                    <a:pt x="1013360" y="1933"/>
                  </a:cubicBezTo>
                  <a:lnTo>
                    <a:pt x="1221493" y="371955"/>
                  </a:lnTo>
                  <a:cubicBezTo>
                    <a:pt x="1222031" y="372937"/>
                    <a:pt x="1222031" y="374145"/>
                    <a:pt x="1221493" y="375127"/>
                  </a:cubicBezTo>
                  <a:cubicBezTo>
                    <a:pt x="1220992" y="376154"/>
                    <a:pt x="1220039" y="376879"/>
                    <a:pt x="1218922" y="377090"/>
                  </a:cubicBezTo>
                  <a:lnTo>
                    <a:pt x="4156" y="595781"/>
                  </a:lnTo>
                  <a:lnTo>
                    <a:pt x="3551" y="595781"/>
                  </a:lnTo>
                  <a:close/>
                  <a:moveTo>
                    <a:pt x="1008822" y="8579"/>
                  </a:moveTo>
                  <a:lnTo>
                    <a:pt x="22610" y="584755"/>
                  </a:lnTo>
                  <a:lnTo>
                    <a:pt x="1212871" y="370596"/>
                  </a:lnTo>
                  <a:lnTo>
                    <a:pt x="1008822" y="857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5" name="Freeform 54">
              <a:extLst>
                <a:ext uri="{FF2B5EF4-FFF2-40B4-BE49-F238E27FC236}">
                  <a16:creationId xmlns:a16="http://schemas.microsoft.com/office/drawing/2014/main" id="{214378BB-37D6-8202-5D95-AAD8D7EF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506" y="5304445"/>
              <a:ext cx="628754" cy="500278"/>
            </a:xfrm>
            <a:custGeom>
              <a:avLst/>
              <a:gdLst>
                <a:gd name="T0" fmla="*/ 211260 w 628754"/>
                <a:gd name="T1" fmla="*/ 500275 h 500278"/>
                <a:gd name="T2" fmla="*/ 211260 w 628754"/>
                <a:gd name="T3" fmla="*/ 500275 h 500278"/>
                <a:gd name="T4" fmla="*/ 208537 w 628754"/>
                <a:gd name="T5" fmla="*/ 498614 h 500278"/>
                <a:gd name="T6" fmla="*/ 404 w 628754"/>
                <a:gd name="T7" fmla="*/ 128592 h 500278"/>
                <a:gd name="T8" fmla="*/ 404 w 628754"/>
                <a:gd name="T9" fmla="*/ 125420 h 500278"/>
                <a:gd name="T10" fmla="*/ 2975 w 628754"/>
                <a:gd name="T11" fmla="*/ 123457 h 500278"/>
                <a:gd name="T12" fmla="*/ 624350 w 628754"/>
                <a:gd name="T13" fmla="*/ 66 h 500278"/>
                <a:gd name="T14" fmla="*/ 628131 w 628754"/>
                <a:gd name="T15" fmla="*/ 1727 h 500278"/>
                <a:gd name="T16" fmla="*/ 628131 w 628754"/>
                <a:gd name="T17" fmla="*/ 5805 h 500278"/>
                <a:gd name="T18" fmla="*/ 213982 w 628754"/>
                <a:gd name="T19" fmla="*/ 498916 h 500278"/>
                <a:gd name="T20" fmla="*/ 211260 w 628754"/>
                <a:gd name="T21" fmla="*/ 500275 h 500278"/>
                <a:gd name="T22" fmla="*/ 8572 w 628754"/>
                <a:gd name="T23" fmla="*/ 129196 h 500278"/>
                <a:gd name="T24" fmla="*/ 211865 w 628754"/>
                <a:gd name="T25" fmla="*/ 490458 h 500278"/>
                <a:gd name="T26" fmla="*/ 615425 w 628754"/>
                <a:gd name="T27" fmla="*/ 8826 h 500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8754" h="500278">
                  <a:moveTo>
                    <a:pt x="211260" y="500275"/>
                  </a:moveTo>
                  <a:lnTo>
                    <a:pt x="211260" y="500275"/>
                  </a:lnTo>
                  <a:cubicBezTo>
                    <a:pt x="210136" y="500200"/>
                    <a:pt x="209122" y="499580"/>
                    <a:pt x="208537" y="498614"/>
                  </a:cubicBezTo>
                  <a:lnTo>
                    <a:pt x="404" y="128592"/>
                  </a:lnTo>
                  <a:cubicBezTo>
                    <a:pt x="-135" y="127610"/>
                    <a:pt x="-135" y="126402"/>
                    <a:pt x="404" y="125420"/>
                  </a:cubicBezTo>
                  <a:cubicBezTo>
                    <a:pt x="838" y="124348"/>
                    <a:pt x="1823" y="123593"/>
                    <a:pt x="2975" y="123457"/>
                  </a:cubicBezTo>
                  <a:lnTo>
                    <a:pt x="624350" y="66"/>
                  </a:lnTo>
                  <a:cubicBezTo>
                    <a:pt x="625832" y="-221"/>
                    <a:pt x="627344" y="444"/>
                    <a:pt x="628131" y="1727"/>
                  </a:cubicBezTo>
                  <a:cubicBezTo>
                    <a:pt x="628963" y="2951"/>
                    <a:pt x="628963" y="4582"/>
                    <a:pt x="628131" y="5805"/>
                  </a:cubicBezTo>
                  <a:lnTo>
                    <a:pt x="213982" y="498916"/>
                  </a:lnTo>
                  <a:cubicBezTo>
                    <a:pt x="213365" y="499807"/>
                    <a:pt x="212340" y="500320"/>
                    <a:pt x="211260" y="500275"/>
                  </a:cubicBezTo>
                  <a:close/>
                  <a:moveTo>
                    <a:pt x="8572" y="129196"/>
                  </a:moveTo>
                  <a:lnTo>
                    <a:pt x="211865" y="490458"/>
                  </a:lnTo>
                  <a:lnTo>
                    <a:pt x="615425" y="8826"/>
                  </a:lnTo>
                  <a:lnTo>
                    <a:pt x="8572" y="12919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8" name="Freeform 55">
              <a:extLst>
                <a:ext uri="{FF2B5EF4-FFF2-40B4-BE49-F238E27FC236}">
                  <a16:creationId xmlns:a16="http://schemas.microsoft.com/office/drawing/2014/main" id="{00CBCE19-1A68-E195-2A61-B7C8994E1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628" y="2554611"/>
              <a:ext cx="202304" cy="757930"/>
            </a:xfrm>
            <a:custGeom>
              <a:avLst/>
              <a:gdLst>
                <a:gd name="T0" fmla="*/ 2682 w 202304"/>
                <a:gd name="T1" fmla="*/ 757823 h 757930"/>
                <a:gd name="T2" fmla="*/ 2682 w 202304"/>
                <a:gd name="T3" fmla="*/ 757823 h 757930"/>
                <a:gd name="T4" fmla="*/ 111 w 202304"/>
                <a:gd name="T5" fmla="*/ 753443 h 757930"/>
                <a:gd name="T6" fmla="*/ 195387 w 202304"/>
                <a:gd name="T7" fmla="*/ 2676 h 757930"/>
                <a:gd name="T8" fmla="*/ 199577 w 202304"/>
                <a:gd name="T9" fmla="*/ 93 h 757930"/>
                <a:gd name="T10" fmla="*/ 199622 w 202304"/>
                <a:gd name="T11" fmla="*/ 108 h 757930"/>
                <a:gd name="T12" fmla="*/ 202193 w 202304"/>
                <a:gd name="T13" fmla="*/ 4488 h 757930"/>
                <a:gd name="T14" fmla="*/ 6917 w 202304"/>
                <a:gd name="T15" fmla="*/ 755255 h 757930"/>
                <a:gd name="T16" fmla="*/ 2727 w 202304"/>
                <a:gd name="T17" fmla="*/ 757838 h 757930"/>
                <a:gd name="T18" fmla="*/ 2682 w 202304"/>
                <a:gd name="T19" fmla="*/ 757823 h 7579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304" h="757930">
                  <a:moveTo>
                    <a:pt x="2682" y="757823"/>
                  </a:moveTo>
                  <a:lnTo>
                    <a:pt x="2682" y="757823"/>
                  </a:lnTo>
                  <a:cubicBezTo>
                    <a:pt x="776" y="757309"/>
                    <a:pt x="-374" y="755361"/>
                    <a:pt x="111" y="753443"/>
                  </a:cubicBezTo>
                  <a:lnTo>
                    <a:pt x="195387" y="2676"/>
                  </a:lnTo>
                  <a:cubicBezTo>
                    <a:pt x="195825" y="803"/>
                    <a:pt x="197701" y="-345"/>
                    <a:pt x="199577" y="93"/>
                  </a:cubicBezTo>
                  <a:cubicBezTo>
                    <a:pt x="199592" y="93"/>
                    <a:pt x="199607" y="108"/>
                    <a:pt x="199622" y="108"/>
                  </a:cubicBezTo>
                  <a:cubicBezTo>
                    <a:pt x="201528" y="622"/>
                    <a:pt x="202677" y="2570"/>
                    <a:pt x="202193" y="4488"/>
                  </a:cubicBezTo>
                  <a:lnTo>
                    <a:pt x="6917" y="755255"/>
                  </a:lnTo>
                  <a:cubicBezTo>
                    <a:pt x="6479" y="757128"/>
                    <a:pt x="4603" y="758276"/>
                    <a:pt x="2727" y="757838"/>
                  </a:cubicBezTo>
                  <a:cubicBezTo>
                    <a:pt x="2712" y="757838"/>
                    <a:pt x="2697" y="757823"/>
                    <a:pt x="2682" y="757823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9" name="Freeform 56">
              <a:extLst>
                <a:ext uri="{FF2B5EF4-FFF2-40B4-BE49-F238E27FC236}">
                  <a16:creationId xmlns:a16="http://schemas.microsoft.com/office/drawing/2014/main" id="{14502626-22DD-C692-29C5-409EDAD8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84" y="2554682"/>
              <a:ext cx="1022622" cy="757759"/>
            </a:xfrm>
            <a:custGeom>
              <a:avLst/>
              <a:gdLst>
                <a:gd name="T0" fmla="*/ 3426 w 1022622"/>
                <a:gd name="T1" fmla="*/ 757752 h 757759"/>
                <a:gd name="T2" fmla="*/ 1308 w 1022622"/>
                <a:gd name="T3" fmla="*/ 756846 h 757759"/>
                <a:gd name="T4" fmla="*/ 98 w 1022622"/>
                <a:gd name="T5" fmla="*/ 753221 h 757759"/>
                <a:gd name="T6" fmla="*/ 195374 w 1022622"/>
                <a:gd name="T7" fmla="*/ 2454 h 757759"/>
                <a:gd name="T8" fmla="*/ 197038 w 1022622"/>
                <a:gd name="T9" fmla="*/ 340 h 757759"/>
                <a:gd name="T10" fmla="*/ 199760 w 1022622"/>
                <a:gd name="T11" fmla="*/ 340 h 757759"/>
                <a:gd name="T12" fmla="*/ 1020041 w 1022622"/>
                <a:gd name="T13" fmla="*/ 246820 h 757759"/>
                <a:gd name="T14" fmla="*/ 1022613 w 1022622"/>
                <a:gd name="T15" fmla="*/ 249991 h 757759"/>
                <a:gd name="T16" fmla="*/ 1020646 w 1022622"/>
                <a:gd name="T17" fmla="*/ 253465 h 757759"/>
                <a:gd name="T18" fmla="*/ 5241 w 1022622"/>
                <a:gd name="T19" fmla="*/ 757299 h 757759"/>
                <a:gd name="T20" fmla="*/ 3426 w 1022622"/>
                <a:gd name="T21" fmla="*/ 757752 h 757759"/>
                <a:gd name="T22" fmla="*/ 201878 w 1022622"/>
                <a:gd name="T23" fmla="*/ 7891 h 757759"/>
                <a:gd name="T24" fmla="*/ 9476 w 1022622"/>
                <a:gd name="T25" fmla="*/ 747935 h 757759"/>
                <a:gd name="T26" fmla="*/ 1010058 w 1022622"/>
                <a:gd name="T27" fmla="*/ 251200 h 7577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2622" h="757759">
                  <a:moveTo>
                    <a:pt x="3426" y="757752"/>
                  </a:moveTo>
                  <a:cubicBezTo>
                    <a:pt x="2624" y="757737"/>
                    <a:pt x="1867" y="757420"/>
                    <a:pt x="1308" y="756846"/>
                  </a:cubicBezTo>
                  <a:cubicBezTo>
                    <a:pt x="249" y="755970"/>
                    <a:pt x="-220" y="754565"/>
                    <a:pt x="98" y="753221"/>
                  </a:cubicBezTo>
                  <a:lnTo>
                    <a:pt x="195374" y="2454"/>
                  </a:lnTo>
                  <a:cubicBezTo>
                    <a:pt x="195540" y="1518"/>
                    <a:pt x="196160" y="732"/>
                    <a:pt x="197038" y="340"/>
                  </a:cubicBezTo>
                  <a:cubicBezTo>
                    <a:pt x="197885" y="-113"/>
                    <a:pt x="198913" y="-113"/>
                    <a:pt x="199760" y="340"/>
                  </a:cubicBezTo>
                  <a:lnTo>
                    <a:pt x="1020041" y="246820"/>
                  </a:lnTo>
                  <a:cubicBezTo>
                    <a:pt x="1021448" y="247288"/>
                    <a:pt x="1022446" y="248526"/>
                    <a:pt x="1022613" y="249991"/>
                  </a:cubicBezTo>
                  <a:cubicBezTo>
                    <a:pt x="1022718" y="251441"/>
                    <a:pt x="1021932" y="252801"/>
                    <a:pt x="1020646" y="253465"/>
                  </a:cubicBezTo>
                  <a:lnTo>
                    <a:pt x="5241" y="757299"/>
                  </a:lnTo>
                  <a:cubicBezTo>
                    <a:pt x="4696" y="757631"/>
                    <a:pt x="4061" y="757797"/>
                    <a:pt x="3426" y="757752"/>
                  </a:cubicBezTo>
                  <a:close/>
                  <a:moveTo>
                    <a:pt x="201878" y="7891"/>
                  </a:moveTo>
                  <a:lnTo>
                    <a:pt x="9476" y="747935"/>
                  </a:lnTo>
                  <a:lnTo>
                    <a:pt x="1010058" y="251200"/>
                  </a:lnTo>
                  <a:lnTo>
                    <a:pt x="201878" y="789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0" name="Freeform 57">
              <a:extLst>
                <a:ext uri="{FF2B5EF4-FFF2-40B4-BE49-F238E27FC236}">
                  <a16:creationId xmlns:a16="http://schemas.microsoft.com/office/drawing/2014/main" id="{F3DF93D3-3DAC-ABE0-D1E1-1F79FBC5E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689" y="3305283"/>
              <a:ext cx="1197941" cy="960599"/>
            </a:xfrm>
            <a:custGeom>
              <a:avLst/>
              <a:gdLst>
                <a:gd name="T0" fmla="*/ 292829 w 1197941"/>
                <a:gd name="T1" fmla="*/ 960599 h 960599"/>
                <a:gd name="T2" fmla="*/ 289350 w 1197941"/>
                <a:gd name="T3" fmla="*/ 958032 h 960599"/>
                <a:gd name="T4" fmla="*/ 142 w 1197941"/>
                <a:gd name="T5" fmla="*/ 4584 h 960599"/>
                <a:gd name="T6" fmla="*/ 1503 w 1197941"/>
                <a:gd name="T7" fmla="*/ 657 h 960599"/>
                <a:gd name="T8" fmla="*/ 5587 w 1197941"/>
                <a:gd name="T9" fmla="*/ 657 h 960599"/>
                <a:gd name="T10" fmla="*/ 1196454 w 1197941"/>
                <a:gd name="T11" fmla="*/ 849291 h 960599"/>
                <a:gd name="T12" fmla="*/ 1197815 w 1197941"/>
                <a:gd name="T13" fmla="*/ 853067 h 960599"/>
                <a:gd name="T14" fmla="*/ 1194790 w 1197941"/>
                <a:gd name="T15" fmla="*/ 855634 h 960599"/>
                <a:gd name="T16" fmla="*/ 292829 w 1197941"/>
                <a:gd name="T17" fmla="*/ 960599 h 960599"/>
                <a:gd name="T18" fmla="*/ 9974 w 1197941"/>
                <a:gd name="T19" fmla="*/ 12437 h 960599"/>
                <a:gd name="T20" fmla="*/ 295250 w 1197941"/>
                <a:gd name="T21" fmla="*/ 953199 h 960599"/>
                <a:gd name="T22" fmla="*/ 1184656 w 1197941"/>
                <a:gd name="T23" fmla="*/ 850197 h 960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7941" h="960599">
                  <a:moveTo>
                    <a:pt x="292829" y="960599"/>
                  </a:moveTo>
                  <a:cubicBezTo>
                    <a:pt x="291226" y="960599"/>
                    <a:pt x="289819" y="959557"/>
                    <a:pt x="289350" y="958032"/>
                  </a:cubicBezTo>
                  <a:lnTo>
                    <a:pt x="142" y="4584"/>
                  </a:lnTo>
                  <a:cubicBezTo>
                    <a:pt x="-282" y="3119"/>
                    <a:pt x="263" y="1548"/>
                    <a:pt x="1503" y="657"/>
                  </a:cubicBezTo>
                  <a:cubicBezTo>
                    <a:pt x="2729" y="-219"/>
                    <a:pt x="4362" y="-219"/>
                    <a:pt x="5587" y="657"/>
                  </a:cubicBezTo>
                  <a:lnTo>
                    <a:pt x="1196454" y="849291"/>
                  </a:lnTo>
                  <a:cubicBezTo>
                    <a:pt x="1197664" y="850137"/>
                    <a:pt x="1198208" y="851647"/>
                    <a:pt x="1197815" y="853067"/>
                  </a:cubicBezTo>
                  <a:cubicBezTo>
                    <a:pt x="1197483" y="854501"/>
                    <a:pt x="1196257" y="855544"/>
                    <a:pt x="1194790" y="855634"/>
                  </a:cubicBezTo>
                  <a:lnTo>
                    <a:pt x="292829" y="960599"/>
                  </a:lnTo>
                  <a:close/>
                  <a:moveTo>
                    <a:pt x="9974" y="12437"/>
                  </a:moveTo>
                  <a:lnTo>
                    <a:pt x="295250" y="953199"/>
                  </a:lnTo>
                  <a:lnTo>
                    <a:pt x="1184656" y="850197"/>
                  </a:lnTo>
                  <a:lnTo>
                    <a:pt x="9974" y="124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1" name="Freeform 58">
              <a:extLst>
                <a:ext uri="{FF2B5EF4-FFF2-40B4-BE49-F238E27FC236}">
                  <a16:creationId xmlns:a16="http://schemas.microsoft.com/office/drawing/2014/main" id="{77270DF7-3301-C66A-48E0-6ACBF1851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28" y="2801653"/>
              <a:ext cx="1197835" cy="1360070"/>
            </a:xfrm>
            <a:custGeom>
              <a:avLst/>
              <a:gdLst>
                <a:gd name="T0" fmla="*/ 1194197 w 1197835"/>
                <a:gd name="T1" fmla="*/ 1359868 h 1360070"/>
                <a:gd name="T2" fmla="*/ 1192231 w 1197835"/>
                <a:gd name="T3" fmla="*/ 1359868 h 1360070"/>
                <a:gd name="T4" fmla="*/ 1515 w 1197835"/>
                <a:gd name="T5" fmla="*/ 510630 h 1360070"/>
                <a:gd name="T6" fmla="*/ 3 w 1197835"/>
                <a:gd name="T7" fmla="*/ 507459 h 1360070"/>
                <a:gd name="T8" fmla="*/ 1969 w 1197835"/>
                <a:gd name="T9" fmla="*/ 504589 h 1360070"/>
                <a:gd name="T10" fmla="*/ 1017526 w 1197835"/>
                <a:gd name="T11" fmla="*/ 453 h 1360070"/>
                <a:gd name="T12" fmla="*/ 1020702 w 1197835"/>
                <a:gd name="T13" fmla="*/ 453 h 1360070"/>
                <a:gd name="T14" fmla="*/ 1022669 w 1197835"/>
                <a:gd name="T15" fmla="*/ 3172 h 1360070"/>
                <a:gd name="T16" fmla="*/ 1197827 w 1197835"/>
                <a:gd name="T17" fmla="*/ 1356545 h 1360070"/>
                <a:gd name="T18" fmla="*/ 1196012 w 1197835"/>
                <a:gd name="T19" fmla="*/ 1360019 h 1360070"/>
                <a:gd name="T20" fmla="*/ 1194197 w 1197835"/>
                <a:gd name="T21" fmla="*/ 1359868 h 1360070"/>
                <a:gd name="T22" fmla="*/ 10439 w 1197835"/>
                <a:gd name="T23" fmla="*/ 507157 h 1360070"/>
                <a:gd name="T24" fmla="*/ 1190264 w 1197835"/>
                <a:gd name="T25" fmla="*/ 1348088 h 1360070"/>
                <a:gd name="T26" fmla="*/ 1016164 w 1197835"/>
                <a:gd name="T27" fmla="*/ 8760 h 13600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7835" h="1360070">
                  <a:moveTo>
                    <a:pt x="1194197" y="1359868"/>
                  </a:moveTo>
                  <a:cubicBezTo>
                    <a:pt x="1193562" y="1360080"/>
                    <a:pt x="1192866" y="1360080"/>
                    <a:pt x="1192231" y="1359868"/>
                  </a:cubicBezTo>
                  <a:lnTo>
                    <a:pt x="1515" y="510630"/>
                  </a:lnTo>
                  <a:cubicBezTo>
                    <a:pt x="517" y="509890"/>
                    <a:pt x="-43" y="508697"/>
                    <a:pt x="3" y="507459"/>
                  </a:cubicBezTo>
                  <a:cubicBezTo>
                    <a:pt x="169" y="506250"/>
                    <a:pt x="895" y="505193"/>
                    <a:pt x="1969" y="504589"/>
                  </a:cubicBezTo>
                  <a:lnTo>
                    <a:pt x="1017526" y="453"/>
                  </a:lnTo>
                  <a:cubicBezTo>
                    <a:pt x="1018494" y="-151"/>
                    <a:pt x="1019734" y="-151"/>
                    <a:pt x="1020702" y="453"/>
                  </a:cubicBezTo>
                  <a:cubicBezTo>
                    <a:pt x="1021761" y="982"/>
                    <a:pt x="1022502" y="1994"/>
                    <a:pt x="1022669" y="3172"/>
                  </a:cubicBezTo>
                  <a:lnTo>
                    <a:pt x="1197827" y="1356545"/>
                  </a:lnTo>
                  <a:cubicBezTo>
                    <a:pt x="1197918" y="1357950"/>
                    <a:pt x="1197222" y="1359294"/>
                    <a:pt x="1196012" y="1360019"/>
                  </a:cubicBezTo>
                  <a:cubicBezTo>
                    <a:pt x="1195407" y="1360125"/>
                    <a:pt x="1194772" y="1360064"/>
                    <a:pt x="1194197" y="1359868"/>
                  </a:cubicBezTo>
                  <a:close/>
                  <a:moveTo>
                    <a:pt x="10439" y="507157"/>
                  </a:moveTo>
                  <a:lnTo>
                    <a:pt x="1190264" y="1348088"/>
                  </a:lnTo>
                  <a:lnTo>
                    <a:pt x="1016164" y="8760"/>
                  </a:lnTo>
                  <a:lnTo>
                    <a:pt x="10439" y="50715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4" name="Freeform 59">
              <a:extLst>
                <a:ext uri="{FF2B5EF4-FFF2-40B4-BE49-F238E27FC236}">
                  <a16:creationId xmlns:a16="http://schemas.microsoft.com/office/drawing/2014/main" id="{7287D8C9-2996-7121-9AD8-1A467236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863" y="4258758"/>
              <a:ext cx="663790" cy="674989"/>
            </a:xfrm>
            <a:custGeom>
              <a:avLst/>
              <a:gdLst>
                <a:gd name="T0" fmla="*/ 3490 w 663790"/>
                <a:gd name="T1" fmla="*/ 674976 h 674989"/>
                <a:gd name="T2" fmla="*/ 919 w 663790"/>
                <a:gd name="T3" fmla="*/ 673768 h 674989"/>
                <a:gd name="T4" fmla="*/ 919 w 663790"/>
                <a:gd name="T5" fmla="*/ 668935 h 674989"/>
                <a:gd name="T6" fmla="*/ 621083 w 663790"/>
                <a:gd name="T7" fmla="*/ 1083 h 674989"/>
                <a:gd name="T8" fmla="*/ 624714 w 663790"/>
                <a:gd name="T9" fmla="*/ 177 h 674989"/>
                <a:gd name="T10" fmla="*/ 627285 w 663790"/>
                <a:gd name="T11" fmla="*/ 2896 h 674989"/>
                <a:gd name="T12" fmla="*/ 663738 w 663790"/>
                <a:gd name="T13" fmla="*/ 178694 h 674989"/>
                <a:gd name="T14" fmla="*/ 662377 w 663790"/>
                <a:gd name="T15" fmla="*/ 182167 h 674989"/>
                <a:gd name="T16" fmla="*/ 6364 w 663790"/>
                <a:gd name="T17" fmla="*/ 674221 h 674989"/>
                <a:gd name="T18" fmla="*/ 3490 w 663790"/>
                <a:gd name="T19" fmla="*/ 674976 h 674989"/>
                <a:gd name="T20" fmla="*/ 621083 w 663790"/>
                <a:gd name="T21" fmla="*/ 10447 h 674989"/>
                <a:gd name="T22" fmla="*/ 33742 w 663790"/>
                <a:gd name="T23" fmla="*/ 644921 h 674989"/>
                <a:gd name="T24" fmla="*/ 656478 w 663790"/>
                <a:gd name="T25" fmla="*/ 177939 h 674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3790" h="674989">
                  <a:moveTo>
                    <a:pt x="3490" y="674976"/>
                  </a:moveTo>
                  <a:cubicBezTo>
                    <a:pt x="2507" y="674916"/>
                    <a:pt x="1584" y="674493"/>
                    <a:pt x="919" y="673768"/>
                  </a:cubicBezTo>
                  <a:cubicBezTo>
                    <a:pt x="-306" y="672394"/>
                    <a:pt x="-306" y="670309"/>
                    <a:pt x="919" y="668935"/>
                  </a:cubicBezTo>
                  <a:lnTo>
                    <a:pt x="621083" y="1083"/>
                  </a:lnTo>
                  <a:cubicBezTo>
                    <a:pt x="622021" y="102"/>
                    <a:pt x="623428" y="-246"/>
                    <a:pt x="624714" y="177"/>
                  </a:cubicBezTo>
                  <a:cubicBezTo>
                    <a:pt x="626014" y="539"/>
                    <a:pt x="626997" y="1582"/>
                    <a:pt x="627285" y="2896"/>
                  </a:cubicBezTo>
                  <a:lnTo>
                    <a:pt x="663738" y="178694"/>
                  </a:lnTo>
                  <a:cubicBezTo>
                    <a:pt x="663965" y="180008"/>
                    <a:pt x="663436" y="181352"/>
                    <a:pt x="662377" y="182167"/>
                  </a:cubicBezTo>
                  <a:lnTo>
                    <a:pt x="6364" y="674221"/>
                  </a:lnTo>
                  <a:cubicBezTo>
                    <a:pt x="5517" y="674795"/>
                    <a:pt x="4504" y="675052"/>
                    <a:pt x="3490" y="674976"/>
                  </a:cubicBezTo>
                  <a:close/>
                  <a:moveTo>
                    <a:pt x="621083" y="10447"/>
                  </a:moveTo>
                  <a:lnTo>
                    <a:pt x="33742" y="644921"/>
                  </a:lnTo>
                  <a:lnTo>
                    <a:pt x="656478" y="177939"/>
                  </a:lnTo>
                  <a:lnTo>
                    <a:pt x="621083" y="1044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5" name="Freeform 60">
              <a:extLst>
                <a:ext uri="{FF2B5EF4-FFF2-40B4-BE49-F238E27FC236}">
                  <a16:creationId xmlns:a16="http://schemas.microsoft.com/office/drawing/2014/main" id="{3F4CD8C4-B149-7508-0632-A301ACAED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905" y="4434669"/>
              <a:ext cx="1076930" cy="499518"/>
            </a:xfrm>
            <a:custGeom>
              <a:avLst/>
              <a:gdLst>
                <a:gd name="T0" fmla="*/ 3449 w 1076930"/>
                <a:gd name="T1" fmla="*/ 499065 h 499518"/>
                <a:gd name="T2" fmla="*/ 273 w 1076930"/>
                <a:gd name="T3" fmla="*/ 496951 h 499518"/>
                <a:gd name="T4" fmla="*/ 1331 w 1076930"/>
                <a:gd name="T5" fmla="*/ 492571 h 499518"/>
                <a:gd name="T6" fmla="*/ 657344 w 1076930"/>
                <a:gd name="T7" fmla="*/ 668 h 499518"/>
                <a:gd name="T8" fmla="*/ 661731 w 1076930"/>
                <a:gd name="T9" fmla="*/ 668 h 499518"/>
                <a:gd name="T10" fmla="*/ 1075577 w 1076930"/>
                <a:gd name="T11" fmla="*/ 311940 h 499518"/>
                <a:gd name="T12" fmla="*/ 1076787 w 1076930"/>
                <a:gd name="T13" fmla="*/ 315564 h 499518"/>
                <a:gd name="T14" fmla="*/ 1074064 w 1076930"/>
                <a:gd name="T15" fmla="*/ 318283 h 499518"/>
                <a:gd name="T16" fmla="*/ 4054 w 1076930"/>
                <a:gd name="T17" fmla="*/ 499518 h 499518"/>
                <a:gd name="T18" fmla="*/ 659613 w 1076930"/>
                <a:gd name="T19" fmla="*/ 7918 h 499518"/>
                <a:gd name="T20" fmla="*/ 18575 w 1076930"/>
                <a:gd name="T21" fmla="*/ 490154 h 499518"/>
                <a:gd name="T22" fmla="*/ 1065896 w 1076930"/>
                <a:gd name="T23" fmla="*/ 313148 h 4995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6930" h="499518">
                  <a:moveTo>
                    <a:pt x="3449" y="499065"/>
                  </a:moveTo>
                  <a:cubicBezTo>
                    <a:pt x="2073" y="499020"/>
                    <a:pt x="847" y="498204"/>
                    <a:pt x="273" y="496951"/>
                  </a:cubicBezTo>
                  <a:cubicBezTo>
                    <a:pt x="-332" y="495410"/>
                    <a:pt x="91" y="493658"/>
                    <a:pt x="1331" y="492571"/>
                  </a:cubicBezTo>
                  <a:lnTo>
                    <a:pt x="657344" y="668"/>
                  </a:lnTo>
                  <a:cubicBezTo>
                    <a:pt x="658675" y="-223"/>
                    <a:pt x="660400" y="-223"/>
                    <a:pt x="661731" y="668"/>
                  </a:cubicBezTo>
                  <a:lnTo>
                    <a:pt x="1075577" y="311940"/>
                  </a:lnTo>
                  <a:cubicBezTo>
                    <a:pt x="1076711" y="312770"/>
                    <a:pt x="1077195" y="314220"/>
                    <a:pt x="1076787" y="315564"/>
                  </a:cubicBezTo>
                  <a:cubicBezTo>
                    <a:pt x="1076469" y="316924"/>
                    <a:pt x="1075426" y="317966"/>
                    <a:pt x="1074064" y="318283"/>
                  </a:cubicBezTo>
                  <a:lnTo>
                    <a:pt x="4054" y="499518"/>
                  </a:lnTo>
                  <a:lnTo>
                    <a:pt x="3449" y="499065"/>
                  </a:lnTo>
                  <a:close/>
                  <a:moveTo>
                    <a:pt x="659613" y="7918"/>
                  </a:moveTo>
                  <a:lnTo>
                    <a:pt x="18575" y="490154"/>
                  </a:lnTo>
                  <a:lnTo>
                    <a:pt x="1065896" y="313148"/>
                  </a:lnTo>
                  <a:lnTo>
                    <a:pt x="659613" y="79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6" name="Freeform 61">
              <a:extLst>
                <a:ext uri="{FF2B5EF4-FFF2-40B4-BE49-F238E27FC236}">
                  <a16:creationId xmlns:a16="http://schemas.microsoft.com/office/drawing/2014/main" id="{0A39A63F-4E52-5D56-7A72-D279FB88F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465" y="4745056"/>
              <a:ext cx="1076985" cy="1124757"/>
            </a:xfrm>
            <a:custGeom>
              <a:avLst/>
              <a:gdLst>
                <a:gd name="T0" fmla="*/ 1011638 w 1076985"/>
                <a:gd name="T1" fmla="*/ 1124758 h 1124757"/>
                <a:gd name="T2" fmla="*/ 1009369 w 1076985"/>
                <a:gd name="T3" fmla="*/ 1123700 h 1124757"/>
                <a:gd name="T4" fmla="*/ 1073 w 1076985"/>
                <a:gd name="T5" fmla="*/ 187318 h 1124757"/>
                <a:gd name="T6" fmla="*/ 166 w 1076985"/>
                <a:gd name="T7" fmla="*/ 183845 h 1124757"/>
                <a:gd name="T8" fmla="*/ 2888 w 1076985"/>
                <a:gd name="T9" fmla="*/ 181277 h 1124757"/>
                <a:gd name="T10" fmla="*/ 1072899 w 1076985"/>
                <a:gd name="T11" fmla="*/ 42 h 1124757"/>
                <a:gd name="T12" fmla="*/ 1075772 w 1076985"/>
                <a:gd name="T13" fmla="*/ 948 h 1124757"/>
                <a:gd name="T14" fmla="*/ 1076982 w 1076985"/>
                <a:gd name="T15" fmla="*/ 3818 h 1124757"/>
                <a:gd name="T16" fmla="*/ 1015269 w 1076985"/>
                <a:gd name="T17" fmla="*/ 1121435 h 1124757"/>
                <a:gd name="T18" fmla="*/ 1013000 w 1076985"/>
                <a:gd name="T19" fmla="*/ 1124455 h 1124757"/>
                <a:gd name="T20" fmla="*/ 11208 w 1076985"/>
                <a:gd name="T21" fmla="*/ 187318 h 1124757"/>
                <a:gd name="T22" fmla="*/ 1008613 w 1076985"/>
                <a:gd name="T23" fmla="*/ 1113430 h 1124757"/>
                <a:gd name="T24" fmla="*/ 1069117 w 1076985"/>
                <a:gd name="T25" fmla="*/ 8651 h 11247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6985" h="1124757">
                  <a:moveTo>
                    <a:pt x="1011638" y="1124758"/>
                  </a:moveTo>
                  <a:cubicBezTo>
                    <a:pt x="1010776" y="1124697"/>
                    <a:pt x="1009975" y="1124319"/>
                    <a:pt x="1009369" y="1123700"/>
                  </a:cubicBezTo>
                  <a:lnTo>
                    <a:pt x="1073" y="187318"/>
                  </a:lnTo>
                  <a:cubicBezTo>
                    <a:pt x="120" y="186442"/>
                    <a:pt x="-243" y="185083"/>
                    <a:pt x="166" y="183845"/>
                  </a:cubicBezTo>
                  <a:cubicBezTo>
                    <a:pt x="574" y="182591"/>
                    <a:pt x="1603" y="181624"/>
                    <a:pt x="2888" y="181277"/>
                  </a:cubicBezTo>
                  <a:lnTo>
                    <a:pt x="1072899" y="42"/>
                  </a:lnTo>
                  <a:cubicBezTo>
                    <a:pt x="1073942" y="-124"/>
                    <a:pt x="1075016" y="208"/>
                    <a:pt x="1075772" y="948"/>
                  </a:cubicBezTo>
                  <a:cubicBezTo>
                    <a:pt x="1076589" y="1673"/>
                    <a:pt x="1077028" y="2731"/>
                    <a:pt x="1076982" y="3818"/>
                  </a:cubicBezTo>
                  <a:lnTo>
                    <a:pt x="1015269" y="1121435"/>
                  </a:lnTo>
                  <a:cubicBezTo>
                    <a:pt x="1015178" y="1122794"/>
                    <a:pt x="1014286" y="1123987"/>
                    <a:pt x="1013000" y="1124455"/>
                  </a:cubicBezTo>
                  <a:lnTo>
                    <a:pt x="1011638" y="1124758"/>
                  </a:lnTo>
                  <a:close/>
                  <a:moveTo>
                    <a:pt x="11208" y="187318"/>
                  </a:moveTo>
                  <a:lnTo>
                    <a:pt x="1008613" y="1113430"/>
                  </a:lnTo>
                  <a:lnTo>
                    <a:pt x="1069117" y="8651"/>
                  </a:lnTo>
                  <a:lnTo>
                    <a:pt x="11208" y="1873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7" name="Freeform 62">
              <a:extLst>
                <a:ext uri="{FF2B5EF4-FFF2-40B4-BE49-F238E27FC236}">
                  <a16:creationId xmlns:a16="http://schemas.microsoft.com/office/drawing/2014/main" id="{BBF9513C-0D8A-6F90-0DC5-7B61740F3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61" y="3247197"/>
              <a:ext cx="1239093" cy="1515428"/>
            </a:xfrm>
            <a:custGeom>
              <a:avLst/>
              <a:gdLst>
                <a:gd name="T0" fmla="*/ 1237278 w 1239093"/>
                <a:gd name="T1" fmla="*/ 732636 h 1515428"/>
                <a:gd name="T2" fmla="*/ 9353 w 1239093"/>
                <a:gd name="T3" fmla="*/ 1504396 h 1515428"/>
                <a:gd name="T4" fmla="*/ 405804 w 1239093"/>
                <a:gd name="T5" fmla="*/ 9205 h 1515428"/>
                <a:gd name="T6" fmla="*/ 1239094 w 1239093"/>
                <a:gd name="T7" fmla="*/ 360651 h 1515428"/>
                <a:gd name="T8" fmla="*/ 1239094 w 1239093"/>
                <a:gd name="T9" fmla="*/ 353099 h 1515428"/>
                <a:gd name="T10" fmla="*/ 404897 w 1239093"/>
                <a:gd name="T11" fmla="*/ 295 h 1515428"/>
                <a:gd name="T12" fmla="*/ 401872 w 1239093"/>
                <a:gd name="T13" fmla="*/ 295 h 1515428"/>
                <a:gd name="T14" fmla="*/ 400057 w 1239093"/>
                <a:gd name="T15" fmla="*/ 2560 h 1515428"/>
                <a:gd name="T16" fmla="*/ 126 w 1239093"/>
                <a:gd name="T17" fmla="*/ 1511494 h 1515428"/>
                <a:gd name="T18" fmla="*/ 1488 w 1239093"/>
                <a:gd name="T19" fmla="*/ 1515270 h 1515428"/>
                <a:gd name="T20" fmla="*/ 3605 w 1239093"/>
                <a:gd name="T21" fmla="*/ 1515270 h 1515428"/>
                <a:gd name="T22" fmla="*/ 5571 w 1239093"/>
                <a:gd name="T23" fmla="*/ 1515270 h 1515428"/>
                <a:gd name="T24" fmla="*/ 1237127 w 1239093"/>
                <a:gd name="T25" fmla="*/ 741244 h 1515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9093" h="1515428">
                  <a:moveTo>
                    <a:pt x="1237278" y="732636"/>
                  </a:moveTo>
                  <a:lnTo>
                    <a:pt x="9353" y="1504396"/>
                  </a:lnTo>
                  <a:lnTo>
                    <a:pt x="405804" y="9205"/>
                  </a:lnTo>
                  <a:lnTo>
                    <a:pt x="1239094" y="360651"/>
                  </a:lnTo>
                  <a:lnTo>
                    <a:pt x="1239094" y="353099"/>
                  </a:lnTo>
                  <a:lnTo>
                    <a:pt x="404897" y="295"/>
                  </a:lnTo>
                  <a:cubicBezTo>
                    <a:pt x="403929" y="-98"/>
                    <a:pt x="402840" y="-98"/>
                    <a:pt x="401872" y="295"/>
                  </a:cubicBezTo>
                  <a:cubicBezTo>
                    <a:pt x="400919" y="687"/>
                    <a:pt x="400238" y="1548"/>
                    <a:pt x="400057" y="2560"/>
                  </a:cubicBezTo>
                  <a:lnTo>
                    <a:pt x="126" y="1511494"/>
                  </a:lnTo>
                  <a:cubicBezTo>
                    <a:pt x="-267" y="1512914"/>
                    <a:pt x="277" y="1514424"/>
                    <a:pt x="1488" y="1515270"/>
                  </a:cubicBezTo>
                  <a:cubicBezTo>
                    <a:pt x="2183" y="1515481"/>
                    <a:pt x="2909" y="1515481"/>
                    <a:pt x="3605" y="1515270"/>
                  </a:cubicBezTo>
                  <a:cubicBezTo>
                    <a:pt x="4241" y="1515466"/>
                    <a:pt x="4936" y="1515466"/>
                    <a:pt x="5571" y="1515270"/>
                  </a:cubicBezTo>
                  <a:lnTo>
                    <a:pt x="1237127" y="741244"/>
                  </a:lnTo>
                  <a:lnTo>
                    <a:pt x="1237278" y="7326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8" name="Freeform 63">
              <a:extLst>
                <a:ext uri="{FF2B5EF4-FFF2-40B4-BE49-F238E27FC236}">
                  <a16:creationId xmlns:a16="http://schemas.microsoft.com/office/drawing/2014/main" id="{C34C5A18-C09D-6131-45AF-5B3A5F19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338" y="3979983"/>
              <a:ext cx="1237249" cy="783089"/>
            </a:xfrm>
            <a:custGeom>
              <a:avLst/>
              <a:gdLst>
                <a:gd name="T0" fmla="*/ 1234073 w 1237249"/>
                <a:gd name="T1" fmla="*/ 644140 h 783089"/>
                <a:gd name="T2" fmla="*/ 18551 w 1237249"/>
                <a:gd name="T3" fmla="*/ 774177 h 783089"/>
                <a:gd name="T4" fmla="*/ 1237250 w 1237249"/>
                <a:gd name="T5" fmla="*/ 8458 h 783089"/>
                <a:gd name="T6" fmla="*/ 1237250 w 1237249"/>
                <a:gd name="T7" fmla="*/ 0 h 783089"/>
                <a:gd name="T8" fmla="*/ 1762 w 1237249"/>
                <a:gd name="T9" fmla="*/ 776593 h 783089"/>
                <a:gd name="T10" fmla="*/ 249 w 1237249"/>
                <a:gd name="T11" fmla="*/ 780671 h 783089"/>
                <a:gd name="T12" fmla="*/ 3577 w 1237249"/>
                <a:gd name="T13" fmla="*/ 783087 h 783089"/>
                <a:gd name="T14" fmla="*/ 3577 w 1237249"/>
                <a:gd name="T15" fmla="*/ 783087 h 783089"/>
                <a:gd name="T16" fmla="*/ 1233468 w 1237249"/>
                <a:gd name="T17" fmla="*/ 651390 h 7830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37249" h="783089">
                  <a:moveTo>
                    <a:pt x="1234073" y="644140"/>
                  </a:moveTo>
                  <a:lnTo>
                    <a:pt x="18551" y="774177"/>
                  </a:lnTo>
                  <a:lnTo>
                    <a:pt x="1237250" y="8458"/>
                  </a:lnTo>
                  <a:lnTo>
                    <a:pt x="1237250" y="0"/>
                  </a:lnTo>
                  <a:lnTo>
                    <a:pt x="1762" y="776593"/>
                  </a:lnTo>
                  <a:cubicBezTo>
                    <a:pt x="264" y="777333"/>
                    <a:pt x="-401" y="779130"/>
                    <a:pt x="249" y="780671"/>
                  </a:cubicBezTo>
                  <a:cubicBezTo>
                    <a:pt x="672" y="782151"/>
                    <a:pt x="2049" y="783148"/>
                    <a:pt x="3577" y="783087"/>
                  </a:cubicBezTo>
                  <a:lnTo>
                    <a:pt x="1233468" y="651390"/>
                  </a:lnTo>
                  <a:lnTo>
                    <a:pt x="1234073" y="6441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9" name="Freeform 64">
              <a:extLst>
                <a:ext uri="{FF2B5EF4-FFF2-40B4-BE49-F238E27FC236}">
                  <a16:creationId xmlns:a16="http://schemas.microsoft.com/office/drawing/2014/main" id="{94B3C885-7A1D-8DF4-659C-00EAF41B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274" y="3247301"/>
              <a:ext cx="840792" cy="359790"/>
            </a:xfrm>
            <a:custGeom>
              <a:avLst/>
              <a:gdLst>
                <a:gd name="T0" fmla="*/ 839431 w 840792"/>
                <a:gd name="T1" fmla="*/ 352239 h 359790"/>
                <a:gd name="T2" fmla="*/ 23991 w 840792"/>
                <a:gd name="T3" fmla="*/ 8194 h 359790"/>
                <a:gd name="T4" fmla="*/ 840792 w 840792"/>
                <a:gd name="T5" fmla="*/ 56373 h 359790"/>
                <a:gd name="T6" fmla="*/ 840792 w 840792"/>
                <a:gd name="T7" fmla="*/ 49274 h 359790"/>
                <a:gd name="T8" fmla="*/ 3722 w 840792"/>
                <a:gd name="T9" fmla="*/ 39 h 359790"/>
                <a:gd name="T10" fmla="*/ 107 w 840792"/>
                <a:gd name="T11" fmla="*/ 2697 h 359790"/>
                <a:gd name="T12" fmla="*/ 92 w 840792"/>
                <a:gd name="T13" fmla="*/ 2757 h 359790"/>
                <a:gd name="T14" fmla="*/ 2058 w 840792"/>
                <a:gd name="T15" fmla="*/ 6835 h 359790"/>
                <a:gd name="T16" fmla="*/ 839129 w 840792"/>
                <a:gd name="T17" fmla="*/ 359791 h 3597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40792" h="359790">
                  <a:moveTo>
                    <a:pt x="839431" y="352239"/>
                  </a:moveTo>
                  <a:lnTo>
                    <a:pt x="23991" y="8194"/>
                  </a:lnTo>
                  <a:lnTo>
                    <a:pt x="840792" y="56373"/>
                  </a:lnTo>
                  <a:lnTo>
                    <a:pt x="840792" y="49274"/>
                  </a:lnTo>
                  <a:lnTo>
                    <a:pt x="3722" y="39"/>
                  </a:lnTo>
                  <a:cubicBezTo>
                    <a:pt x="1982" y="-233"/>
                    <a:pt x="364" y="960"/>
                    <a:pt x="107" y="2697"/>
                  </a:cubicBezTo>
                  <a:cubicBezTo>
                    <a:pt x="92" y="2712"/>
                    <a:pt x="92" y="2742"/>
                    <a:pt x="92" y="2757"/>
                  </a:cubicBezTo>
                  <a:cubicBezTo>
                    <a:pt x="-286" y="4403"/>
                    <a:pt x="530" y="6095"/>
                    <a:pt x="2058" y="6835"/>
                  </a:cubicBezTo>
                  <a:lnTo>
                    <a:pt x="839129" y="359791"/>
                  </a:lnTo>
                  <a:lnTo>
                    <a:pt x="839431" y="35223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0" name="Freeform 65">
              <a:extLst>
                <a:ext uri="{FF2B5EF4-FFF2-40B4-BE49-F238E27FC236}">
                  <a16:creationId xmlns:a16="http://schemas.microsoft.com/office/drawing/2014/main" id="{EBD5217A-0219-6A97-A0B5-CA78E1052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46" y="5301490"/>
              <a:ext cx="1237253" cy="503229"/>
            </a:xfrm>
            <a:custGeom>
              <a:avLst/>
              <a:gdLst>
                <a:gd name="T0" fmla="*/ 3520 w 1237253"/>
                <a:gd name="T1" fmla="*/ 503230 h 503229"/>
                <a:gd name="T2" fmla="*/ 2 w 1237253"/>
                <a:gd name="T3" fmla="*/ 499499 h 503229"/>
                <a:gd name="T4" fmla="*/ 797 w 1237253"/>
                <a:gd name="T5" fmla="*/ 497340 h 503229"/>
                <a:gd name="T6" fmla="*/ 414190 w 1237253"/>
                <a:gd name="T7" fmla="*/ 4078 h 503229"/>
                <a:gd name="T8" fmla="*/ 416912 w 1237253"/>
                <a:gd name="T9" fmla="*/ 2870 h 503229"/>
                <a:gd name="T10" fmla="*/ 1233714 w 1237253"/>
                <a:gd name="T11" fmla="*/ 0 h 503229"/>
                <a:gd name="T12" fmla="*/ 1233714 w 1237253"/>
                <a:gd name="T13" fmla="*/ 0 h 503229"/>
                <a:gd name="T14" fmla="*/ 1237193 w 1237253"/>
                <a:gd name="T15" fmla="*/ 2870 h 503229"/>
                <a:gd name="T16" fmla="*/ 1234924 w 1237253"/>
                <a:gd name="T17" fmla="*/ 6797 h 503229"/>
                <a:gd name="T18" fmla="*/ 4881 w 1237253"/>
                <a:gd name="T19" fmla="*/ 502928 h 503229"/>
                <a:gd name="T20" fmla="*/ 418576 w 1237253"/>
                <a:gd name="T21" fmla="*/ 9968 h 503229"/>
                <a:gd name="T22" fmla="*/ 15470 w 1237253"/>
                <a:gd name="T23" fmla="*/ 490997 h 503229"/>
                <a:gd name="T24" fmla="*/ 1215412 w 1237253"/>
                <a:gd name="T25" fmla="*/ 7703 h 5032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253" h="503229">
                  <a:moveTo>
                    <a:pt x="3520" y="503230"/>
                  </a:moveTo>
                  <a:cubicBezTo>
                    <a:pt x="1516" y="503170"/>
                    <a:pt x="-59" y="501493"/>
                    <a:pt x="2" y="499499"/>
                  </a:cubicBezTo>
                  <a:cubicBezTo>
                    <a:pt x="26" y="498714"/>
                    <a:pt x="304" y="497959"/>
                    <a:pt x="797" y="497340"/>
                  </a:cubicBezTo>
                  <a:lnTo>
                    <a:pt x="414190" y="4078"/>
                  </a:lnTo>
                  <a:cubicBezTo>
                    <a:pt x="414870" y="3292"/>
                    <a:pt x="415869" y="2839"/>
                    <a:pt x="416912" y="2870"/>
                  </a:cubicBezTo>
                  <a:lnTo>
                    <a:pt x="1233714" y="0"/>
                  </a:lnTo>
                  <a:cubicBezTo>
                    <a:pt x="1235393" y="30"/>
                    <a:pt x="1236845" y="1223"/>
                    <a:pt x="1237193" y="2870"/>
                  </a:cubicBezTo>
                  <a:cubicBezTo>
                    <a:pt x="1237511" y="4561"/>
                    <a:pt x="1236543" y="6222"/>
                    <a:pt x="1234924" y="6797"/>
                  </a:cubicBezTo>
                  <a:lnTo>
                    <a:pt x="4881" y="502928"/>
                  </a:lnTo>
                  <a:lnTo>
                    <a:pt x="3520" y="503230"/>
                  </a:lnTo>
                  <a:close/>
                  <a:moveTo>
                    <a:pt x="418576" y="9968"/>
                  </a:moveTo>
                  <a:lnTo>
                    <a:pt x="15470" y="490997"/>
                  </a:lnTo>
                  <a:lnTo>
                    <a:pt x="1215412" y="7703"/>
                  </a:lnTo>
                  <a:lnTo>
                    <a:pt x="418576" y="996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1" name="Freeform 66">
              <a:extLst>
                <a:ext uri="{FF2B5EF4-FFF2-40B4-BE49-F238E27FC236}">
                  <a16:creationId xmlns:a16="http://schemas.microsoft.com/office/drawing/2014/main" id="{7D74ED45-34A8-80BB-0D6A-AA14FF75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54" y="5301932"/>
              <a:ext cx="1237376" cy="1308685"/>
            </a:xfrm>
            <a:custGeom>
              <a:avLst/>
              <a:gdLst>
                <a:gd name="T0" fmla="*/ 998346 w 1237376"/>
                <a:gd name="T1" fmla="*/ 1308680 h 1308685"/>
                <a:gd name="T2" fmla="*/ 996228 w 1237376"/>
                <a:gd name="T3" fmla="*/ 1307925 h 1308685"/>
                <a:gd name="T4" fmla="*/ 1394 w 1237376"/>
                <a:gd name="T5" fmla="*/ 501882 h 1308685"/>
                <a:gd name="T6" fmla="*/ 33 w 1237376"/>
                <a:gd name="T7" fmla="*/ 498710 h 1308685"/>
                <a:gd name="T8" fmla="*/ 2302 w 1237376"/>
                <a:gd name="T9" fmla="*/ 495840 h 1308685"/>
                <a:gd name="T10" fmla="*/ 1232496 w 1237376"/>
                <a:gd name="T11" fmla="*/ 464 h 1308685"/>
                <a:gd name="T12" fmla="*/ 1235975 w 1237376"/>
                <a:gd name="T13" fmla="*/ 464 h 1308685"/>
                <a:gd name="T14" fmla="*/ 1237336 w 1237376"/>
                <a:gd name="T15" fmla="*/ 3938 h 1308685"/>
                <a:gd name="T16" fmla="*/ 1001976 w 1237376"/>
                <a:gd name="T17" fmla="*/ 1305962 h 1308685"/>
                <a:gd name="T18" fmla="*/ 999707 w 1237376"/>
                <a:gd name="T19" fmla="*/ 1308680 h 1308685"/>
                <a:gd name="T20" fmla="*/ 10470 w 1237376"/>
                <a:gd name="T21" fmla="*/ 500220 h 1308685"/>
                <a:gd name="T22" fmla="*/ 995926 w 1237376"/>
                <a:gd name="T23" fmla="*/ 1299317 h 1308685"/>
                <a:gd name="T24" fmla="*/ 1229168 w 1237376"/>
                <a:gd name="T25" fmla="*/ 9375 h 13086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376" h="1308685">
                  <a:moveTo>
                    <a:pt x="998346" y="1308680"/>
                  </a:moveTo>
                  <a:cubicBezTo>
                    <a:pt x="997559" y="1308726"/>
                    <a:pt x="996803" y="1308454"/>
                    <a:pt x="996228" y="1307925"/>
                  </a:cubicBezTo>
                  <a:lnTo>
                    <a:pt x="1394" y="501882"/>
                  </a:lnTo>
                  <a:cubicBezTo>
                    <a:pt x="384" y="501157"/>
                    <a:pt x="-141" y="499934"/>
                    <a:pt x="33" y="498710"/>
                  </a:cubicBezTo>
                  <a:cubicBezTo>
                    <a:pt x="183" y="497396"/>
                    <a:pt x="1061" y="496293"/>
                    <a:pt x="2302" y="495840"/>
                  </a:cubicBezTo>
                  <a:lnTo>
                    <a:pt x="1232496" y="464"/>
                  </a:lnTo>
                  <a:cubicBezTo>
                    <a:pt x="1233570" y="-155"/>
                    <a:pt x="1234901" y="-155"/>
                    <a:pt x="1235975" y="464"/>
                  </a:cubicBezTo>
                  <a:cubicBezTo>
                    <a:pt x="1237003" y="1295"/>
                    <a:pt x="1237533" y="2624"/>
                    <a:pt x="1237336" y="3938"/>
                  </a:cubicBezTo>
                  <a:lnTo>
                    <a:pt x="1001976" y="1305962"/>
                  </a:lnTo>
                  <a:cubicBezTo>
                    <a:pt x="1001674" y="1307170"/>
                    <a:pt x="1000842" y="1308167"/>
                    <a:pt x="999707" y="1308680"/>
                  </a:cubicBezTo>
                  <a:lnTo>
                    <a:pt x="998346" y="1308680"/>
                  </a:lnTo>
                  <a:close/>
                  <a:moveTo>
                    <a:pt x="10470" y="500220"/>
                  </a:moveTo>
                  <a:lnTo>
                    <a:pt x="995926" y="1299317"/>
                  </a:lnTo>
                  <a:lnTo>
                    <a:pt x="1229168" y="9375"/>
                  </a:lnTo>
                  <a:lnTo>
                    <a:pt x="10470" y="50022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2" name="Freeform 67">
              <a:extLst>
                <a:ext uri="{FF2B5EF4-FFF2-40B4-BE49-F238E27FC236}">
                  <a16:creationId xmlns:a16="http://schemas.microsoft.com/office/drawing/2014/main" id="{2AB78CEE-CBE0-CAFA-F3F0-EDE9B9145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370" y="4926713"/>
              <a:ext cx="1021680" cy="384896"/>
            </a:xfrm>
            <a:custGeom>
              <a:avLst/>
              <a:gdLst>
                <a:gd name="T0" fmla="*/ 3545 w 1021680"/>
                <a:gd name="T1" fmla="*/ 384746 h 384896"/>
                <a:gd name="T2" fmla="*/ 66 w 1021680"/>
                <a:gd name="T3" fmla="*/ 381876 h 384896"/>
                <a:gd name="T4" fmla="*/ 2335 w 1021680"/>
                <a:gd name="T5" fmla="*/ 377798 h 384896"/>
                <a:gd name="T6" fmla="*/ 1017135 w 1021680"/>
                <a:gd name="T7" fmla="*/ 225 h 384896"/>
                <a:gd name="T8" fmla="*/ 1021068 w 1021680"/>
                <a:gd name="T9" fmla="*/ 1282 h 384896"/>
                <a:gd name="T10" fmla="*/ 1021068 w 1021680"/>
                <a:gd name="T11" fmla="*/ 5209 h 384896"/>
                <a:gd name="T12" fmla="*/ 823069 w 1021680"/>
                <a:gd name="T13" fmla="*/ 380064 h 384896"/>
                <a:gd name="T14" fmla="*/ 820044 w 1021680"/>
                <a:gd name="T15" fmla="*/ 382027 h 384896"/>
                <a:gd name="T16" fmla="*/ 3242 w 1021680"/>
                <a:gd name="T17" fmla="*/ 384896 h 384896"/>
                <a:gd name="T18" fmla="*/ 1010934 w 1021680"/>
                <a:gd name="T19" fmla="*/ 10042 h 384896"/>
                <a:gd name="T20" fmla="*/ 23360 w 1021680"/>
                <a:gd name="T21" fmla="*/ 377496 h 384896"/>
                <a:gd name="T22" fmla="*/ 818229 w 1021680"/>
                <a:gd name="T23" fmla="*/ 374778 h 3848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1680" h="384896">
                  <a:moveTo>
                    <a:pt x="3545" y="384746"/>
                  </a:moveTo>
                  <a:cubicBezTo>
                    <a:pt x="1836" y="384776"/>
                    <a:pt x="368" y="383552"/>
                    <a:pt x="66" y="381876"/>
                  </a:cubicBezTo>
                  <a:cubicBezTo>
                    <a:pt x="-267" y="380154"/>
                    <a:pt x="686" y="378433"/>
                    <a:pt x="2335" y="377798"/>
                  </a:cubicBezTo>
                  <a:lnTo>
                    <a:pt x="1017135" y="225"/>
                  </a:lnTo>
                  <a:cubicBezTo>
                    <a:pt x="1018542" y="-304"/>
                    <a:pt x="1020115" y="119"/>
                    <a:pt x="1021068" y="1282"/>
                  </a:cubicBezTo>
                  <a:cubicBezTo>
                    <a:pt x="1021885" y="2460"/>
                    <a:pt x="1021885" y="4031"/>
                    <a:pt x="1021068" y="5209"/>
                  </a:cubicBezTo>
                  <a:lnTo>
                    <a:pt x="823069" y="380064"/>
                  </a:lnTo>
                  <a:cubicBezTo>
                    <a:pt x="822510" y="381227"/>
                    <a:pt x="821345" y="381982"/>
                    <a:pt x="820044" y="382027"/>
                  </a:cubicBezTo>
                  <a:lnTo>
                    <a:pt x="3242" y="384896"/>
                  </a:lnTo>
                  <a:lnTo>
                    <a:pt x="3545" y="384746"/>
                  </a:lnTo>
                  <a:close/>
                  <a:moveTo>
                    <a:pt x="1010934" y="10042"/>
                  </a:moveTo>
                  <a:lnTo>
                    <a:pt x="23360" y="377496"/>
                  </a:lnTo>
                  <a:lnTo>
                    <a:pt x="818229" y="374778"/>
                  </a:lnTo>
                  <a:lnTo>
                    <a:pt x="1010934" y="100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3" name="Freeform 68">
              <a:extLst>
                <a:ext uri="{FF2B5EF4-FFF2-40B4-BE49-F238E27FC236}">
                  <a16:creationId xmlns:a16="http://schemas.microsoft.com/office/drawing/2014/main" id="{92175652-7840-FB59-DC6D-8F62E9376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069" y="5302140"/>
              <a:ext cx="1448664" cy="1308620"/>
            </a:xfrm>
            <a:custGeom>
              <a:avLst/>
              <a:gdLst>
                <a:gd name="T0" fmla="*/ 3531 w 1448664"/>
                <a:gd name="T1" fmla="*/ 1308473 h 1308620"/>
                <a:gd name="T2" fmla="*/ 1413 w 1448664"/>
                <a:gd name="T3" fmla="*/ 1308473 h 1308620"/>
                <a:gd name="T4" fmla="*/ 52 w 1448664"/>
                <a:gd name="T5" fmla="*/ 1304999 h 1308620"/>
                <a:gd name="T6" fmla="*/ 235563 w 1448664"/>
                <a:gd name="T7" fmla="*/ 2824 h 1308620"/>
                <a:gd name="T8" fmla="*/ 237378 w 1448664"/>
                <a:gd name="T9" fmla="*/ 408 h 1308620"/>
                <a:gd name="T10" fmla="*/ 240554 w 1448664"/>
                <a:gd name="T11" fmla="*/ 408 h 1308620"/>
                <a:gd name="T12" fmla="*/ 1446547 w 1448664"/>
                <a:gd name="T13" fmla="*/ 561633 h 1308620"/>
                <a:gd name="T14" fmla="*/ 1448665 w 1448664"/>
                <a:gd name="T15" fmla="*/ 564804 h 1308620"/>
                <a:gd name="T16" fmla="*/ 1446698 w 1448664"/>
                <a:gd name="T17" fmla="*/ 567976 h 1308620"/>
                <a:gd name="T18" fmla="*/ 5195 w 1448664"/>
                <a:gd name="T19" fmla="*/ 1308171 h 1308620"/>
                <a:gd name="T20" fmla="*/ 3531 w 1448664"/>
                <a:gd name="T21" fmla="*/ 1308473 h 1308620"/>
                <a:gd name="T22" fmla="*/ 241613 w 1448664"/>
                <a:gd name="T23" fmla="*/ 8110 h 1308620"/>
                <a:gd name="T24" fmla="*/ 8371 w 1448664"/>
                <a:gd name="T25" fmla="*/ 1299109 h 1308620"/>
                <a:gd name="T26" fmla="*/ 1437018 w 1448664"/>
                <a:gd name="T27" fmla="*/ 564804 h 13086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8664" h="1308620">
                  <a:moveTo>
                    <a:pt x="3531" y="1308473"/>
                  </a:moveTo>
                  <a:cubicBezTo>
                    <a:pt x="2835" y="1308669"/>
                    <a:pt x="2109" y="1308669"/>
                    <a:pt x="1413" y="1308473"/>
                  </a:cubicBezTo>
                  <a:cubicBezTo>
                    <a:pt x="354" y="1307657"/>
                    <a:pt x="-175" y="1306313"/>
                    <a:pt x="52" y="1304999"/>
                  </a:cubicBezTo>
                  <a:lnTo>
                    <a:pt x="235563" y="2824"/>
                  </a:lnTo>
                  <a:cubicBezTo>
                    <a:pt x="235699" y="1752"/>
                    <a:pt x="236380" y="831"/>
                    <a:pt x="237378" y="408"/>
                  </a:cubicBezTo>
                  <a:cubicBezTo>
                    <a:pt x="238361" y="-136"/>
                    <a:pt x="239571" y="-136"/>
                    <a:pt x="240554" y="408"/>
                  </a:cubicBezTo>
                  <a:lnTo>
                    <a:pt x="1446547" y="561633"/>
                  </a:lnTo>
                  <a:cubicBezTo>
                    <a:pt x="1447818" y="562176"/>
                    <a:pt x="1448650" y="563415"/>
                    <a:pt x="1448665" y="564804"/>
                  </a:cubicBezTo>
                  <a:cubicBezTo>
                    <a:pt x="1448680" y="566148"/>
                    <a:pt x="1447908" y="567387"/>
                    <a:pt x="1446698" y="567976"/>
                  </a:cubicBezTo>
                  <a:lnTo>
                    <a:pt x="5195" y="1308171"/>
                  </a:lnTo>
                  <a:cubicBezTo>
                    <a:pt x="4680" y="1308428"/>
                    <a:pt x="4105" y="1308533"/>
                    <a:pt x="3531" y="1308473"/>
                  </a:cubicBezTo>
                  <a:close/>
                  <a:moveTo>
                    <a:pt x="241613" y="8110"/>
                  </a:moveTo>
                  <a:lnTo>
                    <a:pt x="8371" y="1299109"/>
                  </a:lnTo>
                  <a:lnTo>
                    <a:pt x="1437018" y="564804"/>
                  </a:lnTo>
                  <a:lnTo>
                    <a:pt x="241613" y="811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4" name="Freeform 69">
              <a:extLst>
                <a:ext uri="{FF2B5EF4-FFF2-40B4-BE49-F238E27FC236}">
                  <a16:creationId xmlns:a16="http://schemas.microsoft.com/office/drawing/2014/main" id="{AAA2B923-37B5-C512-546D-F0AED3AA6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48" y="4927033"/>
              <a:ext cx="1213295" cy="943535"/>
            </a:xfrm>
            <a:custGeom>
              <a:avLst/>
              <a:gdLst>
                <a:gd name="T0" fmla="*/ 1209656 w 1213295"/>
                <a:gd name="T1" fmla="*/ 942781 h 943535"/>
                <a:gd name="T2" fmla="*/ 1208295 w 1213295"/>
                <a:gd name="T3" fmla="*/ 942781 h 943535"/>
                <a:gd name="T4" fmla="*/ 2151 w 1213295"/>
                <a:gd name="T5" fmla="*/ 381707 h 943535"/>
                <a:gd name="T6" fmla="*/ 260 w 1213295"/>
                <a:gd name="T7" fmla="*/ 377176 h 943535"/>
                <a:gd name="T8" fmla="*/ 487 w 1213295"/>
                <a:gd name="T9" fmla="*/ 376723 h 943535"/>
                <a:gd name="T10" fmla="*/ 198486 w 1213295"/>
                <a:gd name="T11" fmla="*/ 1868 h 943535"/>
                <a:gd name="T12" fmla="*/ 200906 w 1213295"/>
                <a:gd name="T13" fmla="*/ 55 h 943535"/>
                <a:gd name="T14" fmla="*/ 203931 w 1213295"/>
                <a:gd name="T15" fmla="*/ 961 h 943535"/>
                <a:gd name="T16" fmla="*/ 1212227 w 1213295"/>
                <a:gd name="T17" fmla="*/ 937343 h 943535"/>
                <a:gd name="T18" fmla="*/ 1212242 w 1213295"/>
                <a:gd name="T19" fmla="*/ 942464 h 943535"/>
                <a:gd name="T20" fmla="*/ 1209656 w 1213295"/>
                <a:gd name="T21" fmla="*/ 943536 h 943535"/>
                <a:gd name="T22" fmla="*/ 8504 w 1213295"/>
                <a:gd name="T23" fmla="*/ 376269 h 943535"/>
                <a:gd name="T24" fmla="*/ 1190900 w 1213295"/>
                <a:gd name="T25" fmla="*/ 926469 h 943535"/>
                <a:gd name="T26" fmla="*/ 202570 w 1213295"/>
                <a:gd name="T27" fmla="*/ 8815 h 9435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3295" h="943535">
                  <a:moveTo>
                    <a:pt x="1209656" y="942781"/>
                  </a:moveTo>
                  <a:lnTo>
                    <a:pt x="1208295" y="942781"/>
                  </a:lnTo>
                  <a:lnTo>
                    <a:pt x="2151" y="381707"/>
                  </a:lnTo>
                  <a:cubicBezTo>
                    <a:pt x="381" y="380982"/>
                    <a:pt x="-466" y="378943"/>
                    <a:pt x="260" y="377176"/>
                  </a:cubicBezTo>
                  <a:cubicBezTo>
                    <a:pt x="320" y="377010"/>
                    <a:pt x="396" y="376874"/>
                    <a:pt x="487" y="376723"/>
                  </a:cubicBezTo>
                  <a:lnTo>
                    <a:pt x="198486" y="1868"/>
                  </a:lnTo>
                  <a:cubicBezTo>
                    <a:pt x="198955" y="916"/>
                    <a:pt x="199862" y="236"/>
                    <a:pt x="200906" y="55"/>
                  </a:cubicBezTo>
                  <a:cubicBezTo>
                    <a:pt x="201995" y="-141"/>
                    <a:pt x="203129" y="191"/>
                    <a:pt x="203931" y="961"/>
                  </a:cubicBezTo>
                  <a:lnTo>
                    <a:pt x="1212227" y="937343"/>
                  </a:lnTo>
                  <a:cubicBezTo>
                    <a:pt x="1213649" y="938763"/>
                    <a:pt x="1213649" y="941059"/>
                    <a:pt x="1212242" y="942464"/>
                  </a:cubicBezTo>
                  <a:cubicBezTo>
                    <a:pt x="1211547" y="943158"/>
                    <a:pt x="1210624" y="943536"/>
                    <a:pt x="1209656" y="943536"/>
                  </a:cubicBezTo>
                  <a:lnTo>
                    <a:pt x="1209656" y="942781"/>
                  </a:lnTo>
                  <a:close/>
                  <a:moveTo>
                    <a:pt x="8504" y="376269"/>
                  </a:moveTo>
                  <a:lnTo>
                    <a:pt x="1190900" y="926469"/>
                  </a:lnTo>
                  <a:lnTo>
                    <a:pt x="202570" y="8815"/>
                  </a:lnTo>
                  <a:lnTo>
                    <a:pt x="8504" y="37626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5" name="Freeform 70">
              <a:extLst>
                <a:ext uri="{FF2B5EF4-FFF2-40B4-BE49-F238E27FC236}">
                  <a16:creationId xmlns:a16="http://schemas.microsoft.com/office/drawing/2014/main" id="{F952993B-7FEA-8E03-807A-917668053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175" y="4956690"/>
              <a:ext cx="431573" cy="411554"/>
            </a:xfrm>
            <a:custGeom>
              <a:avLst/>
              <a:gdLst>
                <a:gd name="T0" fmla="*/ 429455 w 431573"/>
                <a:gd name="T1" fmla="*/ 404003 h 411554"/>
                <a:gd name="T2" fmla="*/ 11828 w 431573"/>
                <a:gd name="T3" fmla="*/ 248745 h 411554"/>
                <a:gd name="T4" fmla="*/ 431573 w 431573"/>
                <a:gd name="T5" fmla="*/ 8156 h 411554"/>
                <a:gd name="T6" fmla="*/ 431573 w 431573"/>
                <a:gd name="T7" fmla="*/ 0 h 411554"/>
                <a:gd name="T8" fmla="*/ 1693 w 431573"/>
                <a:gd name="T9" fmla="*/ 246329 h 411554"/>
                <a:gd name="T10" fmla="*/ 30 w 431573"/>
                <a:gd name="T11" fmla="*/ 249652 h 411554"/>
                <a:gd name="T12" fmla="*/ 2298 w 431573"/>
                <a:gd name="T13" fmla="*/ 252672 h 411554"/>
                <a:gd name="T14" fmla="*/ 429455 w 431573"/>
                <a:gd name="T15" fmla="*/ 411555 h 4115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1573" h="411554">
                  <a:moveTo>
                    <a:pt x="429455" y="404003"/>
                  </a:moveTo>
                  <a:lnTo>
                    <a:pt x="11828" y="248745"/>
                  </a:lnTo>
                  <a:lnTo>
                    <a:pt x="431573" y="8156"/>
                  </a:lnTo>
                  <a:lnTo>
                    <a:pt x="431573" y="0"/>
                  </a:lnTo>
                  <a:lnTo>
                    <a:pt x="1693" y="246329"/>
                  </a:lnTo>
                  <a:cubicBezTo>
                    <a:pt x="514" y="246993"/>
                    <a:pt x="-152" y="248307"/>
                    <a:pt x="30" y="249652"/>
                  </a:cubicBezTo>
                  <a:cubicBezTo>
                    <a:pt x="45" y="251041"/>
                    <a:pt x="952" y="252280"/>
                    <a:pt x="2298" y="252672"/>
                  </a:cubicBezTo>
                  <a:lnTo>
                    <a:pt x="429455" y="411555"/>
                  </a:lnTo>
                  <a:lnTo>
                    <a:pt x="429455" y="40400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6" name="Freeform 71">
              <a:extLst>
                <a:ext uri="{FF2B5EF4-FFF2-40B4-BE49-F238E27FC236}">
                  <a16:creationId xmlns:a16="http://schemas.microsoft.com/office/drawing/2014/main" id="{F0A03ADB-DC57-790A-E7F7-95EF8E664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102" y="2007116"/>
              <a:ext cx="826746" cy="554424"/>
            </a:xfrm>
            <a:custGeom>
              <a:avLst/>
              <a:gdLst>
                <a:gd name="T0" fmla="*/ 3484 w 826746"/>
                <a:gd name="T1" fmla="*/ 554400 h 554424"/>
                <a:gd name="T2" fmla="*/ 610 w 826746"/>
                <a:gd name="T3" fmla="*/ 552890 h 554424"/>
                <a:gd name="T4" fmla="*/ 1518 w 826746"/>
                <a:gd name="T5" fmla="*/ 548057 h 554424"/>
                <a:gd name="T6" fmla="*/ 1518 w 826746"/>
                <a:gd name="T7" fmla="*/ 548057 h 554424"/>
                <a:gd name="T8" fmla="*/ 821194 w 826746"/>
                <a:gd name="T9" fmla="*/ 575 h 554424"/>
                <a:gd name="T10" fmla="*/ 826185 w 826746"/>
                <a:gd name="T11" fmla="*/ 1633 h 554424"/>
                <a:gd name="T12" fmla="*/ 825172 w 826746"/>
                <a:gd name="T13" fmla="*/ 6435 h 554424"/>
                <a:gd name="T14" fmla="*/ 825126 w 826746"/>
                <a:gd name="T15" fmla="*/ 6466 h 554424"/>
                <a:gd name="T16" fmla="*/ 5451 w 826746"/>
                <a:gd name="T17" fmla="*/ 553947 h 554424"/>
                <a:gd name="T18" fmla="*/ 3484 w 826746"/>
                <a:gd name="T19" fmla="*/ 554400 h 5544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6746" h="554424">
                  <a:moveTo>
                    <a:pt x="3484" y="554400"/>
                  </a:moveTo>
                  <a:cubicBezTo>
                    <a:pt x="2335" y="554430"/>
                    <a:pt x="1246" y="553856"/>
                    <a:pt x="610" y="552890"/>
                  </a:cubicBezTo>
                  <a:cubicBezTo>
                    <a:pt x="-479" y="551304"/>
                    <a:pt x="-71" y="549144"/>
                    <a:pt x="1518" y="548057"/>
                  </a:cubicBezTo>
                  <a:cubicBezTo>
                    <a:pt x="1518" y="548057"/>
                    <a:pt x="1518" y="548057"/>
                    <a:pt x="1518" y="548057"/>
                  </a:cubicBezTo>
                  <a:lnTo>
                    <a:pt x="821194" y="575"/>
                  </a:lnTo>
                  <a:cubicBezTo>
                    <a:pt x="822872" y="-497"/>
                    <a:pt x="825096" y="-29"/>
                    <a:pt x="826185" y="1633"/>
                  </a:cubicBezTo>
                  <a:cubicBezTo>
                    <a:pt x="827229" y="3234"/>
                    <a:pt x="826775" y="5393"/>
                    <a:pt x="825172" y="6435"/>
                  </a:cubicBezTo>
                  <a:cubicBezTo>
                    <a:pt x="825156" y="6450"/>
                    <a:pt x="825141" y="6450"/>
                    <a:pt x="825126" y="6466"/>
                  </a:cubicBezTo>
                  <a:lnTo>
                    <a:pt x="5451" y="553947"/>
                  </a:lnTo>
                  <a:cubicBezTo>
                    <a:pt x="4876" y="554324"/>
                    <a:pt x="4180" y="554491"/>
                    <a:pt x="3484" y="55440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7" name="Freeform 72">
              <a:extLst>
                <a:ext uri="{FF2B5EF4-FFF2-40B4-BE49-F238E27FC236}">
                  <a16:creationId xmlns:a16="http://schemas.microsoft.com/office/drawing/2014/main" id="{0BFCABE7-0AC5-97DD-A294-2E4517AE5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692" y="2007401"/>
              <a:ext cx="826804" cy="800842"/>
            </a:xfrm>
            <a:custGeom>
              <a:avLst/>
              <a:gdLst>
                <a:gd name="T0" fmla="*/ 822872 w 826804"/>
                <a:gd name="T1" fmla="*/ 800746 h 800842"/>
                <a:gd name="T2" fmla="*/ 822872 w 826804"/>
                <a:gd name="T3" fmla="*/ 800746 h 800842"/>
                <a:gd name="T4" fmla="*/ 2440 w 826804"/>
                <a:gd name="T5" fmla="*/ 554115 h 800842"/>
                <a:gd name="T6" fmla="*/ 20 w 826804"/>
                <a:gd name="T7" fmla="*/ 551246 h 800842"/>
                <a:gd name="T8" fmla="*/ 1532 w 826804"/>
                <a:gd name="T9" fmla="*/ 547923 h 800842"/>
                <a:gd name="T10" fmla="*/ 821208 w 826804"/>
                <a:gd name="T11" fmla="*/ 442 h 800842"/>
                <a:gd name="T12" fmla="*/ 824838 w 826804"/>
                <a:gd name="T13" fmla="*/ 442 h 800842"/>
                <a:gd name="T14" fmla="*/ 826805 w 826804"/>
                <a:gd name="T15" fmla="*/ 3613 h 800842"/>
                <a:gd name="T16" fmla="*/ 826805 w 826804"/>
                <a:gd name="T17" fmla="*/ 797575 h 800842"/>
                <a:gd name="T18" fmla="*/ 825292 w 826804"/>
                <a:gd name="T19" fmla="*/ 800293 h 800842"/>
                <a:gd name="T20" fmla="*/ 822872 w 826804"/>
                <a:gd name="T21" fmla="*/ 800746 h 800842"/>
                <a:gd name="T22" fmla="*/ 10910 w 826804"/>
                <a:gd name="T23" fmla="*/ 549434 h 800842"/>
                <a:gd name="T24" fmla="*/ 819393 w 826804"/>
                <a:gd name="T25" fmla="*/ 792440 h 800842"/>
                <a:gd name="T26" fmla="*/ 819393 w 826804"/>
                <a:gd name="T27" fmla="*/ 9957 h 800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6804" h="800842">
                  <a:moveTo>
                    <a:pt x="822872" y="800746"/>
                  </a:moveTo>
                  <a:lnTo>
                    <a:pt x="822872" y="800746"/>
                  </a:lnTo>
                  <a:lnTo>
                    <a:pt x="2440" y="554115"/>
                  </a:lnTo>
                  <a:cubicBezTo>
                    <a:pt x="1139" y="553708"/>
                    <a:pt x="201" y="552590"/>
                    <a:pt x="20" y="551246"/>
                  </a:cubicBezTo>
                  <a:cubicBezTo>
                    <a:pt x="-116" y="549947"/>
                    <a:pt x="458" y="548678"/>
                    <a:pt x="1532" y="547923"/>
                  </a:cubicBezTo>
                  <a:lnTo>
                    <a:pt x="821208" y="442"/>
                  </a:lnTo>
                  <a:cubicBezTo>
                    <a:pt x="822342" y="-147"/>
                    <a:pt x="823704" y="-147"/>
                    <a:pt x="824838" y="442"/>
                  </a:cubicBezTo>
                  <a:cubicBezTo>
                    <a:pt x="826048" y="1031"/>
                    <a:pt x="826819" y="2269"/>
                    <a:pt x="826805" y="3613"/>
                  </a:cubicBezTo>
                  <a:lnTo>
                    <a:pt x="826805" y="797575"/>
                  </a:lnTo>
                  <a:cubicBezTo>
                    <a:pt x="826789" y="798677"/>
                    <a:pt x="826215" y="799689"/>
                    <a:pt x="825292" y="800293"/>
                  </a:cubicBezTo>
                  <a:cubicBezTo>
                    <a:pt x="824596" y="800792"/>
                    <a:pt x="823704" y="800973"/>
                    <a:pt x="822872" y="800746"/>
                  </a:cubicBezTo>
                  <a:close/>
                  <a:moveTo>
                    <a:pt x="10910" y="549434"/>
                  </a:moveTo>
                  <a:lnTo>
                    <a:pt x="819393" y="792440"/>
                  </a:lnTo>
                  <a:lnTo>
                    <a:pt x="819393" y="9957"/>
                  </a:lnTo>
                  <a:lnTo>
                    <a:pt x="10910" y="54943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8" name="Freeform 73">
              <a:extLst>
                <a:ext uri="{FF2B5EF4-FFF2-40B4-BE49-F238E27FC236}">
                  <a16:creationId xmlns:a16="http://schemas.microsoft.com/office/drawing/2014/main" id="{3A69E234-4A2D-CB47-FC20-511139C5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084" y="2007774"/>
              <a:ext cx="822096" cy="800519"/>
            </a:xfrm>
            <a:custGeom>
              <a:avLst/>
              <a:gdLst>
                <a:gd name="T0" fmla="*/ 3480 w 822096"/>
                <a:gd name="T1" fmla="*/ 800373 h 800519"/>
                <a:gd name="T2" fmla="*/ 1665 w 822096"/>
                <a:gd name="T3" fmla="*/ 800373 h 800519"/>
                <a:gd name="T4" fmla="*/ 1 w 822096"/>
                <a:gd name="T5" fmla="*/ 797503 h 800519"/>
                <a:gd name="T6" fmla="*/ 1 w 822096"/>
                <a:gd name="T7" fmla="*/ 3542 h 800519"/>
                <a:gd name="T8" fmla="*/ 1665 w 822096"/>
                <a:gd name="T9" fmla="*/ 521 h 800519"/>
                <a:gd name="T10" fmla="*/ 5144 w 822096"/>
                <a:gd name="T11" fmla="*/ 521 h 800519"/>
                <a:gd name="T12" fmla="*/ 820282 w 822096"/>
                <a:gd name="T13" fmla="*/ 428991 h 800519"/>
                <a:gd name="T14" fmla="*/ 822097 w 822096"/>
                <a:gd name="T15" fmla="*/ 432314 h 800519"/>
                <a:gd name="T16" fmla="*/ 819979 w 822096"/>
                <a:gd name="T17" fmla="*/ 435334 h 800519"/>
                <a:gd name="T18" fmla="*/ 5900 w 822096"/>
                <a:gd name="T19" fmla="*/ 800070 h 800519"/>
                <a:gd name="T20" fmla="*/ 6506 w 822096"/>
                <a:gd name="T21" fmla="*/ 8828 h 800519"/>
                <a:gd name="T22" fmla="*/ 6506 w 822096"/>
                <a:gd name="T23" fmla="*/ 791311 h 800519"/>
                <a:gd name="T24" fmla="*/ 808937 w 822096"/>
                <a:gd name="T25" fmla="*/ 431861 h 8005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2096" h="800519">
                  <a:moveTo>
                    <a:pt x="3480" y="800373"/>
                  </a:moveTo>
                  <a:cubicBezTo>
                    <a:pt x="2890" y="800569"/>
                    <a:pt x="2255" y="800569"/>
                    <a:pt x="1665" y="800373"/>
                  </a:cubicBezTo>
                  <a:cubicBezTo>
                    <a:pt x="621" y="799798"/>
                    <a:pt x="-29" y="798696"/>
                    <a:pt x="1" y="797503"/>
                  </a:cubicBezTo>
                  <a:lnTo>
                    <a:pt x="1" y="3542"/>
                  </a:lnTo>
                  <a:cubicBezTo>
                    <a:pt x="-14" y="2318"/>
                    <a:pt x="606" y="1155"/>
                    <a:pt x="1665" y="521"/>
                  </a:cubicBezTo>
                  <a:cubicBezTo>
                    <a:pt x="2724" y="-174"/>
                    <a:pt x="4085" y="-174"/>
                    <a:pt x="5144" y="521"/>
                  </a:cubicBezTo>
                  <a:lnTo>
                    <a:pt x="820282" y="428991"/>
                  </a:lnTo>
                  <a:cubicBezTo>
                    <a:pt x="821416" y="429716"/>
                    <a:pt x="822097" y="430970"/>
                    <a:pt x="822097" y="432314"/>
                  </a:cubicBezTo>
                  <a:cubicBezTo>
                    <a:pt x="822067" y="433658"/>
                    <a:pt x="821235" y="434851"/>
                    <a:pt x="819979" y="435334"/>
                  </a:cubicBezTo>
                  <a:lnTo>
                    <a:pt x="5900" y="800070"/>
                  </a:lnTo>
                  <a:lnTo>
                    <a:pt x="3480" y="800373"/>
                  </a:lnTo>
                  <a:close/>
                  <a:moveTo>
                    <a:pt x="6506" y="8828"/>
                  </a:moveTo>
                  <a:lnTo>
                    <a:pt x="6506" y="791311"/>
                  </a:lnTo>
                  <a:lnTo>
                    <a:pt x="808937" y="431861"/>
                  </a:lnTo>
                  <a:lnTo>
                    <a:pt x="6506" y="88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9" name="Freeform 74">
              <a:extLst>
                <a:ext uri="{FF2B5EF4-FFF2-40B4-BE49-F238E27FC236}">
                  <a16:creationId xmlns:a16="http://schemas.microsoft.com/office/drawing/2014/main" id="{0540E164-1372-F28C-1803-B49839A6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725" y="825732"/>
              <a:ext cx="821842" cy="1617733"/>
            </a:xfrm>
            <a:custGeom>
              <a:avLst/>
              <a:gdLst>
                <a:gd name="T0" fmla="*/ 818220 w 821842"/>
                <a:gd name="T1" fmla="*/ 1617679 h 1617733"/>
                <a:gd name="T2" fmla="*/ 816707 w 821842"/>
                <a:gd name="T3" fmla="*/ 1617679 h 1617733"/>
                <a:gd name="T4" fmla="*/ 1872 w 821842"/>
                <a:gd name="T5" fmla="*/ 1188454 h 1617733"/>
                <a:gd name="T6" fmla="*/ 208 w 821842"/>
                <a:gd name="T7" fmla="*/ 1184074 h 1617733"/>
                <a:gd name="T8" fmla="*/ 426458 w 821842"/>
                <a:gd name="T9" fmla="*/ 2420 h 1617733"/>
                <a:gd name="T10" fmla="*/ 429937 w 821842"/>
                <a:gd name="T11" fmla="*/ 4 h 1617733"/>
                <a:gd name="T12" fmla="*/ 433265 w 821842"/>
                <a:gd name="T13" fmla="*/ 2722 h 1617733"/>
                <a:gd name="T14" fmla="*/ 821699 w 821842"/>
                <a:gd name="T15" fmla="*/ 1613601 h 1617733"/>
                <a:gd name="T16" fmla="*/ 820489 w 821842"/>
                <a:gd name="T17" fmla="*/ 1617226 h 1617733"/>
                <a:gd name="T18" fmla="*/ 818220 w 821842"/>
                <a:gd name="T19" fmla="*/ 1617679 h 1617733"/>
                <a:gd name="T20" fmla="*/ 7922 w 821842"/>
                <a:gd name="T21" fmla="*/ 1183319 h 1617733"/>
                <a:gd name="T22" fmla="*/ 813077 w 821842"/>
                <a:gd name="T23" fmla="*/ 1607107 h 1617733"/>
                <a:gd name="T24" fmla="*/ 429029 w 821842"/>
                <a:gd name="T25" fmla="*/ 15560 h 16177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1842" h="1617733">
                  <a:moveTo>
                    <a:pt x="818220" y="1617679"/>
                  </a:moveTo>
                  <a:lnTo>
                    <a:pt x="816707" y="1617679"/>
                  </a:lnTo>
                  <a:lnTo>
                    <a:pt x="1872" y="1188454"/>
                  </a:lnTo>
                  <a:cubicBezTo>
                    <a:pt x="314" y="1187593"/>
                    <a:pt x="-381" y="1185750"/>
                    <a:pt x="208" y="1184074"/>
                  </a:cubicBezTo>
                  <a:lnTo>
                    <a:pt x="426458" y="2420"/>
                  </a:lnTo>
                  <a:cubicBezTo>
                    <a:pt x="426942" y="921"/>
                    <a:pt x="428364" y="-70"/>
                    <a:pt x="429937" y="4"/>
                  </a:cubicBezTo>
                  <a:cubicBezTo>
                    <a:pt x="431495" y="172"/>
                    <a:pt x="432796" y="1238"/>
                    <a:pt x="433265" y="2722"/>
                  </a:cubicBezTo>
                  <a:lnTo>
                    <a:pt x="821699" y="1613601"/>
                  </a:lnTo>
                  <a:cubicBezTo>
                    <a:pt x="822107" y="1614946"/>
                    <a:pt x="821623" y="1616396"/>
                    <a:pt x="820489" y="1617226"/>
                  </a:cubicBezTo>
                  <a:cubicBezTo>
                    <a:pt x="819824" y="1617664"/>
                    <a:pt x="819007" y="1617830"/>
                    <a:pt x="818220" y="1617679"/>
                  </a:cubicBezTo>
                  <a:close/>
                  <a:moveTo>
                    <a:pt x="7922" y="1183319"/>
                  </a:moveTo>
                  <a:lnTo>
                    <a:pt x="813077" y="1607107"/>
                  </a:lnTo>
                  <a:lnTo>
                    <a:pt x="429029" y="15560"/>
                  </a:lnTo>
                  <a:lnTo>
                    <a:pt x="7922" y="118331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0" name="Freeform 75">
              <a:extLst>
                <a:ext uri="{FF2B5EF4-FFF2-40B4-BE49-F238E27FC236}">
                  <a16:creationId xmlns:a16="http://schemas.microsoft.com/office/drawing/2014/main" id="{908F84DA-E625-4268-4033-07433CED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82" y="5202526"/>
              <a:ext cx="792986" cy="1189241"/>
            </a:xfrm>
            <a:custGeom>
              <a:avLst/>
              <a:gdLst>
                <a:gd name="T0" fmla="*/ 791777 w 792986"/>
                <a:gd name="T1" fmla="*/ 649467 h 1189241"/>
                <a:gd name="T2" fmla="*/ 9916 w 792986"/>
                <a:gd name="T3" fmla="*/ 1177012 h 1189241"/>
                <a:gd name="T4" fmla="*/ 370367 w 792986"/>
                <a:gd name="T5" fmla="*/ 11065 h 1189241"/>
                <a:gd name="T6" fmla="*/ 792986 w 792986"/>
                <a:gd name="T7" fmla="*/ 554016 h 1189241"/>
                <a:gd name="T8" fmla="*/ 792986 w 792986"/>
                <a:gd name="T9" fmla="*/ 542538 h 1189241"/>
                <a:gd name="T10" fmla="*/ 371880 w 792986"/>
                <a:gd name="T11" fmla="*/ 1400 h 1189241"/>
                <a:gd name="T12" fmla="*/ 368401 w 792986"/>
                <a:gd name="T13" fmla="*/ 40 h 1189241"/>
                <a:gd name="T14" fmla="*/ 365678 w 792986"/>
                <a:gd name="T15" fmla="*/ 2457 h 1189241"/>
                <a:gd name="T16" fmla="*/ 84 w 792986"/>
                <a:gd name="T17" fmla="*/ 1184564 h 1189241"/>
                <a:gd name="T18" fmla="*/ 1445 w 792986"/>
                <a:gd name="T19" fmla="*/ 1188339 h 1189241"/>
                <a:gd name="T20" fmla="*/ 3563 w 792986"/>
                <a:gd name="T21" fmla="*/ 1189094 h 1189241"/>
                <a:gd name="T22" fmla="*/ 5529 w 792986"/>
                <a:gd name="T23" fmla="*/ 1189094 h 1189241"/>
                <a:gd name="T24" fmla="*/ 792079 w 792986"/>
                <a:gd name="T25" fmla="*/ 658679 h 11892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2986" h="1189241">
                  <a:moveTo>
                    <a:pt x="791777" y="649467"/>
                  </a:moveTo>
                  <a:lnTo>
                    <a:pt x="9916" y="1177012"/>
                  </a:lnTo>
                  <a:lnTo>
                    <a:pt x="370367" y="11065"/>
                  </a:lnTo>
                  <a:lnTo>
                    <a:pt x="792986" y="554016"/>
                  </a:lnTo>
                  <a:lnTo>
                    <a:pt x="792986" y="542538"/>
                  </a:lnTo>
                  <a:lnTo>
                    <a:pt x="371880" y="1400"/>
                  </a:lnTo>
                  <a:cubicBezTo>
                    <a:pt x="371048" y="372"/>
                    <a:pt x="369717" y="-156"/>
                    <a:pt x="368401" y="40"/>
                  </a:cubicBezTo>
                  <a:cubicBezTo>
                    <a:pt x="367115" y="267"/>
                    <a:pt x="366057" y="1203"/>
                    <a:pt x="365678" y="2457"/>
                  </a:cubicBezTo>
                  <a:lnTo>
                    <a:pt x="84" y="1184564"/>
                  </a:lnTo>
                  <a:cubicBezTo>
                    <a:pt x="-219" y="1185983"/>
                    <a:pt x="311" y="1187448"/>
                    <a:pt x="1445" y="1188339"/>
                  </a:cubicBezTo>
                  <a:cubicBezTo>
                    <a:pt x="2051" y="1188808"/>
                    <a:pt x="2791" y="1189079"/>
                    <a:pt x="3563" y="1189094"/>
                  </a:cubicBezTo>
                  <a:cubicBezTo>
                    <a:pt x="4198" y="1189291"/>
                    <a:pt x="4894" y="1189291"/>
                    <a:pt x="5529" y="1189094"/>
                  </a:cubicBezTo>
                  <a:lnTo>
                    <a:pt x="792079" y="658679"/>
                  </a:lnTo>
                  <a:lnTo>
                    <a:pt x="791777" y="64946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1" name="Freeform 76">
              <a:extLst>
                <a:ext uri="{FF2B5EF4-FFF2-40B4-BE49-F238E27FC236}">
                  <a16:creationId xmlns:a16="http://schemas.microsoft.com/office/drawing/2014/main" id="{5D790D5E-026A-96C9-0840-AAC0BFF90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689" y="5852596"/>
              <a:ext cx="792369" cy="734455"/>
            </a:xfrm>
            <a:custGeom>
              <a:avLst/>
              <a:gdLst>
                <a:gd name="T0" fmla="*/ 788739 w 792369"/>
                <a:gd name="T1" fmla="*/ 726602 h 734455"/>
                <a:gd name="T2" fmla="*/ 12172 w 792369"/>
                <a:gd name="T3" fmla="*/ 533889 h 734455"/>
                <a:gd name="T4" fmla="*/ 792370 w 792369"/>
                <a:gd name="T5" fmla="*/ 8609 h 734455"/>
                <a:gd name="T6" fmla="*/ 792370 w 792369"/>
                <a:gd name="T7" fmla="*/ 0 h 734455"/>
                <a:gd name="T8" fmla="*/ 1585 w 792369"/>
                <a:gd name="T9" fmla="*/ 533134 h 734455"/>
                <a:gd name="T10" fmla="*/ 72 w 792369"/>
                <a:gd name="T11" fmla="*/ 536758 h 734455"/>
                <a:gd name="T12" fmla="*/ 2643 w 792369"/>
                <a:gd name="T13" fmla="*/ 539477 h 734455"/>
                <a:gd name="T14" fmla="*/ 789193 w 792369"/>
                <a:gd name="T15" fmla="*/ 734456 h 7344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2369" h="734455">
                  <a:moveTo>
                    <a:pt x="788739" y="726602"/>
                  </a:moveTo>
                  <a:lnTo>
                    <a:pt x="12172" y="533889"/>
                  </a:lnTo>
                  <a:lnTo>
                    <a:pt x="792370" y="8609"/>
                  </a:lnTo>
                  <a:lnTo>
                    <a:pt x="792370" y="0"/>
                  </a:lnTo>
                  <a:lnTo>
                    <a:pt x="1585" y="533134"/>
                  </a:lnTo>
                  <a:cubicBezTo>
                    <a:pt x="374" y="533919"/>
                    <a:pt x="-216" y="535354"/>
                    <a:pt x="72" y="536758"/>
                  </a:cubicBezTo>
                  <a:cubicBezTo>
                    <a:pt x="253" y="538133"/>
                    <a:pt x="1282" y="539220"/>
                    <a:pt x="2643" y="539477"/>
                  </a:cubicBezTo>
                  <a:lnTo>
                    <a:pt x="789193" y="734456"/>
                  </a:lnTo>
                  <a:lnTo>
                    <a:pt x="788739" y="72660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2" name="Freeform 77">
              <a:extLst>
                <a:ext uri="{FF2B5EF4-FFF2-40B4-BE49-F238E27FC236}">
                  <a16:creationId xmlns:a16="http://schemas.microsoft.com/office/drawing/2014/main" id="{5D87F9A6-2361-6D39-C397-EF2EE971D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72" y="5202481"/>
              <a:ext cx="429557" cy="554060"/>
            </a:xfrm>
            <a:custGeom>
              <a:avLst/>
              <a:gdLst>
                <a:gd name="T0" fmla="*/ 427592 w 429557"/>
                <a:gd name="T1" fmla="*/ 542583 h 554060"/>
                <a:gd name="T2" fmla="*/ 14048 w 429557"/>
                <a:gd name="T3" fmla="*/ 11261 h 554060"/>
                <a:gd name="T4" fmla="*/ 429558 w 429557"/>
                <a:gd name="T5" fmla="*/ 165764 h 554060"/>
                <a:gd name="T6" fmla="*/ 429558 w 429557"/>
                <a:gd name="T7" fmla="*/ 158213 h 554060"/>
                <a:gd name="T8" fmla="*/ 4821 w 429557"/>
                <a:gd name="T9" fmla="*/ 236 h 554060"/>
                <a:gd name="T10" fmla="*/ 737 w 429557"/>
                <a:gd name="T11" fmla="*/ 1445 h 554060"/>
                <a:gd name="T12" fmla="*/ 737 w 429557"/>
                <a:gd name="T13" fmla="*/ 5824 h 554060"/>
                <a:gd name="T14" fmla="*/ 427441 w 429557"/>
                <a:gd name="T15" fmla="*/ 554061 h 5540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9557" h="554060">
                  <a:moveTo>
                    <a:pt x="427592" y="542583"/>
                  </a:moveTo>
                  <a:lnTo>
                    <a:pt x="14048" y="11261"/>
                  </a:lnTo>
                  <a:lnTo>
                    <a:pt x="429558" y="165764"/>
                  </a:lnTo>
                  <a:lnTo>
                    <a:pt x="429558" y="158213"/>
                  </a:lnTo>
                  <a:lnTo>
                    <a:pt x="4821" y="236"/>
                  </a:lnTo>
                  <a:cubicBezTo>
                    <a:pt x="3339" y="-338"/>
                    <a:pt x="1660" y="161"/>
                    <a:pt x="737" y="1445"/>
                  </a:cubicBezTo>
                  <a:cubicBezTo>
                    <a:pt x="-246" y="2743"/>
                    <a:pt x="-246" y="4525"/>
                    <a:pt x="737" y="5824"/>
                  </a:cubicBezTo>
                  <a:lnTo>
                    <a:pt x="427441" y="554061"/>
                  </a:lnTo>
                  <a:lnTo>
                    <a:pt x="427592" y="54258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3" name="Freeform 78">
              <a:extLst>
                <a:ext uri="{FF2B5EF4-FFF2-40B4-BE49-F238E27FC236}">
                  <a16:creationId xmlns:a16="http://schemas.microsoft.com/office/drawing/2014/main" id="{37B7711C-D52B-5DBB-CBBA-A1865DF8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701" y="257110"/>
              <a:ext cx="74117" cy="74004"/>
            </a:xfrm>
            <a:custGeom>
              <a:avLst/>
              <a:gdLst>
                <a:gd name="T0" fmla="*/ 37210 w 74117"/>
                <a:gd name="T1" fmla="*/ 0 h 74004"/>
                <a:gd name="T2" fmla="*/ 0 w 74117"/>
                <a:gd name="T3" fmla="*/ 36851 h 74004"/>
                <a:gd name="T4" fmla="*/ 36908 w 74117"/>
                <a:gd name="T5" fmla="*/ 74004 h 74004"/>
                <a:gd name="T6" fmla="*/ 74117 w 74117"/>
                <a:gd name="T7" fmla="*/ 37154 h 74004"/>
                <a:gd name="T8" fmla="*/ 37210 w 74117"/>
                <a:gd name="T9" fmla="*/ 0 h 74004"/>
                <a:gd name="T10" fmla="*/ 37210 w 74117"/>
                <a:gd name="T11" fmla="*/ 0 h 740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117" h="74004">
                  <a:moveTo>
                    <a:pt x="37210" y="0"/>
                  </a:moveTo>
                  <a:cubicBezTo>
                    <a:pt x="16745" y="-83"/>
                    <a:pt x="91" y="16416"/>
                    <a:pt x="0" y="36851"/>
                  </a:cubicBezTo>
                  <a:cubicBezTo>
                    <a:pt x="-75" y="57287"/>
                    <a:pt x="16442" y="73921"/>
                    <a:pt x="36908" y="74004"/>
                  </a:cubicBezTo>
                  <a:cubicBezTo>
                    <a:pt x="57373" y="74087"/>
                    <a:pt x="74026" y="57589"/>
                    <a:pt x="74117" y="37154"/>
                  </a:cubicBezTo>
                  <a:cubicBezTo>
                    <a:pt x="74208" y="16718"/>
                    <a:pt x="57675" y="84"/>
                    <a:pt x="37210" y="0"/>
                  </a:cubicBezTo>
                  <a:cubicBezTo>
                    <a:pt x="37210" y="0"/>
                    <a:pt x="37210" y="0"/>
                    <a:pt x="3721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4" name="Freeform 79">
              <a:extLst>
                <a:ext uri="{FF2B5EF4-FFF2-40B4-BE49-F238E27FC236}">
                  <a16:creationId xmlns:a16="http://schemas.microsoft.com/office/drawing/2014/main" id="{46EED09B-BE16-DFDE-2299-FBA76EDD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1178" y="242911"/>
              <a:ext cx="102556" cy="102397"/>
            </a:xfrm>
            <a:custGeom>
              <a:avLst/>
              <a:gdLst>
                <a:gd name="T0" fmla="*/ 51733 w 102556"/>
                <a:gd name="T1" fmla="*/ 14199 h 102397"/>
                <a:gd name="T2" fmla="*/ 89396 w 102556"/>
                <a:gd name="T3" fmla="*/ 50593 h 102397"/>
                <a:gd name="T4" fmla="*/ 52943 w 102556"/>
                <a:gd name="T5" fmla="*/ 88193 h 102397"/>
                <a:gd name="T6" fmla="*/ 15279 w 102556"/>
                <a:gd name="T7" fmla="*/ 51799 h 102397"/>
                <a:gd name="T8" fmla="*/ 15279 w 102556"/>
                <a:gd name="T9" fmla="*/ 50899 h 102397"/>
                <a:gd name="T10" fmla="*/ 51733 w 102556"/>
                <a:gd name="T11" fmla="*/ 14199 h 102397"/>
                <a:gd name="T12" fmla="*/ 51733 w 102556"/>
                <a:gd name="T13" fmla="*/ 2 h 102397"/>
                <a:gd name="T14" fmla="*/ 2 w 102556"/>
                <a:gd name="T15" fmla="*/ 50746 h 102397"/>
                <a:gd name="T16" fmla="*/ 50825 w 102556"/>
                <a:gd name="T17" fmla="*/ 102396 h 102397"/>
                <a:gd name="T18" fmla="*/ 102556 w 102556"/>
                <a:gd name="T19" fmla="*/ 51652 h 102397"/>
                <a:gd name="T20" fmla="*/ 102556 w 102556"/>
                <a:gd name="T21" fmla="*/ 51352 h 102397"/>
                <a:gd name="T22" fmla="*/ 51884 w 102556"/>
                <a:gd name="T23" fmla="*/ 2 h 1023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556" h="102397">
                  <a:moveTo>
                    <a:pt x="51733" y="14199"/>
                  </a:moveTo>
                  <a:cubicBezTo>
                    <a:pt x="72198" y="13866"/>
                    <a:pt x="89064" y="30160"/>
                    <a:pt x="89396" y="50593"/>
                  </a:cubicBezTo>
                  <a:cubicBezTo>
                    <a:pt x="89729" y="71026"/>
                    <a:pt x="73408" y="87860"/>
                    <a:pt x="52943" y="88193"/>
                  </a:cubicBezTo>
                  <a:cubicBezTo>
                    <a:pt x="32477" y="88526"/>
                    <a:pt x="15612" y="72232"/>
                    <a:pt x="15279" y="51799"/>
                  </a:cubicBezTo>
                  <a:cubicBezTo>
                    <a:pt x="15279" y="51499"/>
                    <a:pt x="15279" y="51199"/>
                    <a:pt x="15279" y="50899"/>
                  </a:cubicBezTo>
                  <a:cubicBezTo>
                    <a:pt x="15521" y="30848"/>
                    <a:pt x="31661" y="14605"/>
                    <a:pt x="51733" y="14199"/>
                  </a:cubicBezTo>
                  <a:moveTo>
                    <a:pt x="51733" y="2"/>
                  </a:moveTo>
                  <a:cubicBezTo>
                    <a:pt x="23417" y="-248"/>
                    <a:pt x="259" y="22471"/>
                    <a:pt x="2" y="50746"/>
                  </a:cubicBezTo>
                  <a:cubicBezTo>
                    <a:pt x="-240" y="79021"/>
                    <a:pt x="22509" y="102146"/>
                    <a:pt x="50825" y="102396"/>
                  </a:cubicBezTo>
                  <a:cubicBezTo>
                    <a:pt x="79141" y="102646"/>
                    <a:pt x="102299" y="79927"/>
                    <a:pt x="102556" y="51652"/>
                  </a:cubicBezTo>
                  <a:cubicBezTo>
                    <a:pt x="102556" y="51552"/>
                    <a:pt x="102556" y="51452"/>
                    <a:pt x="102556" y="51352"/>
                  </a:cubicBezTo>
                  <a:cubicBezTo>
                    <a:pt x="102647" y="23251"/>
                    <a:pt x="80034" y="333"/>
                    <a:pt x="51884" y="2"/>
                  </a:cubicBezTo>
                  <a:lnTo>
                    <a:pt x="51733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5" name="Freeform 80">
              <a:extLst>
                <a:ext uri="{FF2B5EF4-FFF2-40B4-BE49-F238E27FC236}">
                  <a16:creationId xmlns:a16="http://schemas.microsoft.com/office/drawing/2014/main" id="{E09CA0BF-3646-F141-CF96-E65DCDF63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964" y="6291034"/>
              <a:ext cx="42911" cy="45308"/>
            </a:xfrm>
            <a:custGeom>
              <a:avLst/>
              <a:gdLst>
                <a:gd name="T0" fmla="*/ 20218 w 42911"/>
                <a:gd name="T1" fmla="*/ 0 h 45308"/>
                <a:gd name="T2" fmla="*/ 153 w 42911"/>
                <a:gd name="T3" fmla="*/ 25267 h 45308"/>
                <a:gd name="T4" fmla="*/ 20218 w 42911"/>
                <a:gd name="T5" fmla="*/ 45309 h 45308"/>
                <a:gd name="T6" fmla="*/ 42907 w 42911"/>
                <a:gd name="T7" fmla="*/ 23259 h 45308"/>
                <a:gd name="T8" fmla="*/ 20525 w 42911"/>
                <a:gd name="T9" fmla="*/ 0 h 45308"/>
                <a:gd name="T10" fmla="*/ 20218 w 42911"/>
                <a:gd name="T11" fmla="*/ 0 h 45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911" h="45308">
                  <a:moveTo>
                    <a:pt x="20218" y="0"/>
                  </a:moveTo>
                  <a:cubicBezTo>
                    <a:pt x="7688" y="1450"/>
                    <a:pt x="-1296" y="12762"/>
                    <a:pt x="153" y="25267"/>
                  </a:cubicBezTo>
                  <a:cubicBezTo>
                    <a:pt x="1373" y="35794"/>
                    <a:pt x="9683" y="44086"/>
                    <a:pt x="20218" y="45309"/>
                  </a:cubicBezTo>
                  <a:cubicBezTo>
                    <a:pt x="32452" y="45158"/>
                    <a:pt x="42424" y="35462"/>
                    <a:pt x="42907" y="23259"/>
                  </a:cubicBezTo>
                  <a:cubicBezTo>
                    <a:pt x="43158" y="10663"/>
                    <a:pt x="33137" y="257"/>
                    <a:pt x="20525" y="0"/>
                  </a:cubicBezTo>
                  <a:cubicBezTo>
                    <a:pt x="20424" y="0"/>
                    <a:pt x="20321" y="0"/>
                    <a:pt x="2021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6" name="Freeform 81">
              <a:extLst>
                <a:ext uri="{FF2B5EF4-FFF2-40B4-BE49-F238E27FC236}">
                  <a16:creationId xmlns:a16="http://schemas.microsoft.com/office/drawing/2014/main" id="{4DA72EAC-42AF-C15A-9319-8F729469E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974" y="6276986"/>
              <a:ext cx="74115" cy="74009"/>
            </a:xfrm>
            <a:custGeom>
              <a:avLst/>
              <a:gdLst>
                <a:gd name="T0" fmla="*/ 37208 w 74115"/>
                <a:gd name="T1" fmla="*/ 14049 h 74009"/>
                <a:gd name="T2" fmla="*/ 59897 w 74115"/>
                <a:gd name="T3" fmla="*/ 36854 h 74009"/>
                <a:gd name="T4" fmla="*/ 39833 w 74115"/>
                <a:gd name="T5" fmla="*/ 62121 h 74009"/>
                <a:gd name="T6" fmla="*/ 14519 w 74115"/>
                <a:gd name="T7" fmla="*/ 42095 h 74009"/>
                <a:gd name="T8" fmla="*/ 14519 w 74115"/>
                <a:gd name="T9" fmla="*/ 36854 h 74009"/>
                <a:gd name="T10" fmla="*/ 37207 w 74115"/>
                <a:gd name="T11" fmla="*/ 14200 h 74009"/>
                <a:gd name="T12" fmla="*/ 37511 w 74115"/>
                <a:gd name="T13" fmla="*/ 14200 h 74009"/>
                <a:gd name="T14" fmla="*/ 37511 w 74115"/>
                <a:gd name="T15" fmla="*/ 3 h 74009"/>
                <a:gd name="T16" fmla="*/ 3 w 74115"/>
                <a:gd name="T17" fmla="*/ 36552 h 74009"/>
                <a:gd name="T18" fmla="*/ 36606 w 74115"/>
                <a:gd name="T19" fmla="*/ 74007 h 74009"/>
                <a:gd name="T20" fmla="*/ 74114 w 74115"/>
                <a:gd name="T21" fmla="*/ 37458 h 74009"/>
                <a:gd name="T22" fmla="*/ 74115 w 74115"/>
                <a:gd name="T23" fmla="*/ 37307 h 74009"/>
                <a:gd name="T24" fmla="*/ 37208 w 74115"/>
                <a:gd name="T25" fmla="*/ 154 h 74009"/>
                <a:gd name="T26" fmla="*/ 37208 w 74115"/>
                <a:gd name="T27" fmla="*/ 154 h 740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115" h="74009">
                  <a:moveTo>
                    <a:pt x="37208" y="14049"/>
                  </a:moveTo>
                  <a:cubicBezTo>
                    <a:pt x="49763" y="14124"/>
                    <a:pt x="59897" y="24319"/>
                    <a:pt x="59897" y="36854"/>
                  </a:cubicBezTo>
                  <a:cubicBezTo>
                    <a:pt x="61346" y="49359"/>
                    <a:pt x="52363" y="60687"/>
                    <a:pt x="39833" y="62121"/>
                  </a:cubicBezTo>
                  <a:cubicBezTo>
                    <a:pt x="27302" y="63571"/>
                    <a:pt x="15968" y="54600"/>
                    <a:pt x="14519" y="42095"/>
                  </a:cubicBezTo>
                  <a:cubicBezTo>
                    <a:pt x="14318" y="40358"/>
                    <a:pt x="14318" y="38591"/>
                    <a:pt x="14519" y="36854"/>
                  </a:cubicBezTo>
                  <a:cubicBezTo>
                    <a:pt x="14518" y="24349"/>
                    <a:pt x="24675" y="14200"/>
                    <a:pt x="37207" y="14200"/>
                  </a:cubicBezTo>
                  <a:cubicBezTo>
                    <a:pt x="37308" y="14200"/>
                    <a:pt x="37409" y="14200"/>
                    <a:pt x="37511" y="14200"/>
                  </a:cubicBezTo>
                  <a:moveTo>
                    <a:pt x="37511" y="3"/>
                  </a:moveTo>
                  <a:cubicBezTo>
                    <a:pt x="17045" y="-254"/>
                    <a:pt x="252" y="16118"/>
                    <a:pt x="3" y="36552"/>
                  </a:cubicBezTo>
                  <a:cubicBezTo>
                    <a:pt x="-248" y="56987"/>
                    <a:pt x="16141" y="73751"/>
                    <a:pt x="36606" y="74007"/>
                  </a:cubicBezTo>
                  <a:cubicBezTo>
                    <a:pt x="57072" y="74249"/>
                    <a:pt x="73864" y="57893"/>
                    <a:pt x="74114" y="37458"/>
                  </a:cubicBezTo>
                  <a:cubicBezTo>
                    <a:pt x="74114" y="37413"/>
                    <a:pt x="74115" y="37352"/>
                    <a:pt x="74115" y="37307"/>
                  </a:cubicBezTo>
                  <a:cubicBezTo>
                    <a:pt x="74199" y="16873"/>
                    <a:pt x="57675" y="244"/>
                    <a:pt x="37208" y="154"/>
                  </a:cubicBezTo>
                  <a:cubicBezTo>
                    <a:pt x="37208" y="154"/>
                    <a:pt x="37208" y="154"/>
                    <a:pt x="37208" y="154"/>
                  </a:cubicBezTo>
                  <a:lnTo>
                    <a:pt x="37511" y="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7" name="Freeform 82">
              <a:extLst>
                <a:ext uri="{FF2B5EF4-FFF2-40B4-BE49-F238E27FC236}">
                  <a16:creationId xmlns:a16="http://schemas.microsoft.com/office/drawing/2014/main" id="{28098E35-3F5E-13BC-C57A-E21DC23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484" y="6554882"/>
              <a:ext cx="63226" cy="63130"/>
            </a:xfrm>
            <a:custGeom>
              <a:avLst/>
              <a:gdLst>
                <a:gd name="T0" fmla="*/ 31763 w 63226"/>
                <a:gd name="T1" fmla="*/ 0 h 63130"/>
                <a:gd name="T2" fmla="*/ 0 w 63226"/>
                <a:gd name="T3" fmla="*/ 31415 h 63130"/>
                <a:gd name="T4" fmla="*/ 31464 w 63226"/>
                <a:gd name="T5" fmla="*/ 63130 h 63130"/>
                <a:gd name="T6" fmla="*/ 63227 w 63226"/>
                <a:gd name="T7" fmla="*/ 31717 h 63130"/>
                <a:gd name="T8" fmla="*/ 63225 w 63226"/>
                <a:gd name="T9" fmla="*/ 31263 h 63130"/>
                <a:gd name="T10" fmla="*/ 31763 w 63226"/>
                <a:gd name="T11" fmla="*/ 0 h 63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26" h="63130">
                  <a:moveTo>
                    <a:pt x="31763" y="0"/>
                  </a:moveTo>
                  <a:cubicBezTo>
                    <a:pt x="14303" y="-75"/>
                    <a:pt x="84" y="13986"/>
                    <a:pt x="0" y="31415"/>
                  </a:cubicBezTo>
                  <a:cubicBezTo>
                    <a:pt x="-83" y="48843"/>
                    <a:pt x="14004" y="63040"/>
                    <a:pt x="31464" y="63130"/>
                  </a:cubicBezTo>
                  <a:cubicBezTo>
                    <a:pt x="48924" y="63206"/>
                    <a:pt x="63144" y="49145"/>
                    <a:pt x="63227" y="31717"/>
                  </a:cubicBezTo>
                  <a:cubicBezTo>
                    <a:pt x="63227" y="31565"/>
                    <a:pt x="63227" y="31415"/>
                    <a:pt x="63225" y="31263"/>
                  </a:cubicBezTo>
                  <a:cubicBezTo>
                    <a:pt x="63061" y="14001"/>
                    <a:pt x="49046" y="76"/>
                    <a:pt x="3176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8" name="Freeform 83">
              <a:extLst>
                <a:ext uri="{FF2B5EF4-FFF2-40B4-BE49-F238E27FC236}">
                  <a16:creationId xmlns:a16="http://schemas.microsoft.com/office/drawing/2014/main" id="{AED99DFD-6E9E-D30B-A657-0BA2FCB7B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875" y="6540686"/>
              <a:ext cx="90756" cy="90617"/>
            </a:xfrm>
            <a:custGeom>
              <a:avLst/>
              <a:gdLst>
                <a:gd name="T0" fmla="*/ 45372 w 90756"/>
                <a:gd name="T1" fmla="*/ 14197 h 90617"/>
                <a:gd name="T2" fmla="*/ 76985 w 90756"/>
                <a:gd name="T3" fmla="*/ 45762 h 90617"/>
                <a:gd name="T4" fmla="*/ 45372 w 90756"/>
                <a:gd name="T5" fmla="*/ 77327 h 90617"/>
                <a:gd name="T6" fmla="*/ 13759 w 90756"/>
                <a:gd name="T7" fmla="*/ 45762 h 90617"/>
                <a:gd name="T8" fmla="*/ 45372 w 90756"/>
                <a:gd name="T9" fmla="*/ 14197 h 90617"/>
                <a:gd name="T10" fmla="*/ 45372 w 90756"/>
                <a:gd name="T11" fmla="*/ 0 h 90617"/>
                <a:gd name="T12" fmla="*/ 0 w 90756"/>
                <a:gd name="T13" fmla="*/ 45309 h 90617"/>
                <a:gd name="T14" fmla="*/ 45384 w 90756"/>
                <a:gd name="T15" fmla="*/ 90618 h 90617"/>
                <a:gd name="T16" fmla="*/ 90750 w 90756"/>
                <a:gd name="T17" fmla="*/ 46064 h 90617"/>
                <a:gd name="T18" fmla="*/ 46134 w 90756"/>
                <a:gd name="T19" fmla="*/ 0 h 90617"/>
                <a:gd name="T20" fmla="*/ 45372 w 90756"/>
                <a:gd name="T21" fmla="*/ 0 h 906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756" h="90617">
                  <a:moveTo>
                    <a:pt x="45372" y="14197"/>
                  </a:moveTo>
                  <a:cubicBezTo>
                    <a:pt x="62832" y="14197"/>
                    <a:pt x="76985" y="28333"/>
                    <a:pt x="76985" y="45762"/>
                  </a:cubicBezTo>
                  <a:cubicBezTo>
                    <a:pt x="76985" y="63191"/>
                    <a:pt x="62832" y="77327"/>
                    <a:pt x="45372" y="77327"/>
                  </a:cubicBezTo>
                  <a:cubicBezTo>
                    <a:pt x="27912" y="77327"/>
                    <a:pt x="13759" y="63191"/>
                    <a:pt x="13759" y="45762"/>
                  </a:cubicBezTo>
                  <a:cubicBezTo>
                    <a:pt x="13759" y="28333"/>
                    <a:pt x="27912" y="14197"/>
                    <a:pt x="45372" y="14197"/>
                  </a:cubicBezTo>
                  <a:moveTo>
                    <a:pt x="45372" y="0"/>
                  </a:moveTo>
                  <a:cubicBezTo>
                    <a:pt x="20310" y="0"/>
                    <a:pt x="-3" y="20299"/>
                    <a:pt x="0" y="45309"/>
                  </a:cubicBezTo>
                  <a:cubicBezTo>
                    <a:pt x="3" y="70335"/>
                    <a:pt x="20323" y="90618"/>
                    <a:pt x="45384" y="90618"/>
                  </a:cubicBezTo>
                  <a:cubicBezTo>
                    <a:pt x="70148" y="90618"/>
                    <a:pt x="90337" y="70788"/>
                    <a:pt x="90750" y="46064"/>
                  </a:cubicBezTo>
                  <a:cubicBezTo>
                    <a:pt x="91167" y="21038"/>
                    <a:pt x="71192" y="423"/>
                    <a:pt x="46134" y="0"/>
                  </a:cubicBezTo>
                  <a:cubicBezTo>
                    <a:pt x="45880" y="0"/>
                    <a:pt x="45626" y="0"/>
                    <a:pt x="453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9" name="Freeform 84">
              <a:extLst>
                <a:ext uri="{FF2B5EF4-FFF2-40B4-BE49-F238E27FC236}">
                  <a16:creationId xmlns:a16="http://schemas.microsoft.com/office/drawing/2014/main" id="{077DFC06-17A4-BE15-8BF5-77148A314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471" y="2812375"/>
              <a:ext cx="54757" cy="54673"/>
            </a:xfrm>
            <a:custGeom>
              <a:avLst/>
              <a:gdLst>
                <a:gd name="T0" fmla="*/ 27530 w 54757"/>
                <a:gd name="T1" fmla="*/ 1 h 54673"/>
                <a:gd name="T2" fmla="*/ 0 w 54757"/>
                <a:gd name="T3" fmla="*/ 27186 h 54673"/>
                <a:gd name="T4" fmla="*/ 27227 w 54757"/>
                <a:gd name="T5" fmla="*/ 54673 h 54673"/>
                <a:gd name="T6" fmla="*/ 54756 w 54757"/>
                <a:gd name="T7" fmla="*/ 27488 h 54673"/>
                <a:gd name="T8" fmla="*/ 27832 w 54757"/>
                <a:gd name="T9" fmla="*/ 1 h 54673"/>
                <a:gd name="T10" fmla="*/ 27530 w 54757"/>
                <a:gd name="T11" fmla="*/ 1 h 546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57" h="54673">
                  <a:moveTo>
                    <a:pt x="27530" y="1"/>
                  </a:moveTo>
                  <a:cubicBezTo>
                    <a:pt x="12404" y="-90"/>
                    <a:pt x="91" y="12083"/>
                    <a:pt x="0" y="27186"/>
                  </a:cubicBezTo>
                  <a:cubicBezTo>
                    <a:pt x="-75" y="42289"/>
                    <a:pt x="12101" y="54582"/>
                    <a:pt x="27227" y="54673"/>
                  </a:cubicBezTo>
                  <a:cubicBezTo>
                    <a:pt x="42353" y="54749"/>
                    <a:pt x="54666" y="42591"/>
                    <a:pt x="54756" y="27488"/>
                  </a:cubicBezTo>
                  <a:cubicBezTo>
                    <a:pt x="54923" y="12475"/>
                    <a:pt x="42868" y="167"/>
                    <a:pt x="27832" y="1"/>
                  </a:cubicBezTo>
                  <a:cubicBezTo>
                    <a:pt x="27726" y="1"/>
                    <a:pt x="27635" y="1"/>
                    <a:pt x="2753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0" name="Freeform 85">
              <a:extLst>
                <a:ext uri="{FF2B5EF4-FFF2-40B4-BE49-F238E27FC236}">
                  <a16:creationId xmlns:a16="http://schemas.microsoft.com/office/drawing/2014/main" id="{C4EBF120-AFA3-D669-8DA8-F117592E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100" y="2798178"/>
              <a:ext cx="83194" cy="83068"/>
            </a:xfrm>
            <a:custGeom>
              <a:avLst/>
              <a:gdLst>
                <a:gd name="T0" fmla="*/ 41900 w 83194"/>
                <a:gd name="T1" fmla="*/ 14198 h 83068"/>
                <a:gd name="T2" fmla="*/ 69127 w 83194"/>
                <a:gd name="T3" fmla="*/ 41685 h 83068"/>
                <a:gd name="T4" fmla="*/ 41597 w 83194"/>
                <a:gd name="T5" fmla="*/ 68870 h 83068"/>
                <a:gd name="T6" fmla="*/ 14371 w 83194"/>
                <a:gd name="T7" fmla="*/ 41383 h 83068"/>
                <a:gd name="T8" fmla="*/ 41597 w 83194"/>
                <a:gd name="T9" fmla="*/ 14198 h 83068"/>
                <a:gd name="T10" fmla="*/ 41900 w 83194"/>
                <a:gd name="T11" fmla="*/ 14198 h 83068"/>
                <a:gd name="T12" fmla="*/ 41900 w 83194"/>
                <a:gd name="T13" fmla="*/ 1 h 83068"/>
                <a:gd name="T14" fmla="*/ 1 w 83194"/>
                <a:gd name="T15" fmla="*/ 41232 h 83068"/>
                <a:gd name="T16" fmla="*/ 41295 w 83194"/>
                <a:gd name="T17" fmla="*/ 83067 h 83068"/>
                <a:gd name="T18" fmla="*/ 83194 w 83194"/>
                <a:gd name="T19" fmla="*/ 41836 h 83068"/>
                <a:gd name="T20" fmla="*/ 41900 w 83194"/>
                <a:gd name="T21" fmla="*/ 1 h 830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194" h="83068">
                  <a:moveTo>
                    <a:pt x="41900" y="14198"/>
                  </a:moveTo>
                  <a:cubicBezTo>
                    <a:pt x="57026" y="14288"/>
                    <a:pt x="69203" y="26582"/>
                    <a:pt x="69127" y="41685"/>
                  </a:cubicBezTo>
                  <a:cubicBezTo>
                    <a:pt x="69036" y="56788"/>
                    <a:pt x="56723" y="68946"/>
                    <a:pt x="41597" y="68870"/>
                  </a:cubicBezTo>
                  <a:cubicBezTo>
                    <a:pt x="26472" y="68780"/>
                    <a:pt x="14295" y="56486"/>
                    <a:pt x="14371" y="41383"/>
                  </a:cubicBezTo>
                  <a:cubicBezTo>
                    <a:pt x="14371" y="26371"/>
                    <a:pt x="26562" y="14198"/>
                    <a:pt x="41597" y="14198"/>
                  </a:cubicBezTo>
                  <a:cubicBezTo>
                    <a:pt x="41704" y="14198"/>
                    <a:pt x="41794" y="14198"/>
                    <a:pt x="41900" y="14198"/>
                  </a:cubicBezTo>
                  <a:moveTo>
                    <a:pt x="41900" y="1"/>
                  </a:moveTo>
                  <a:cubicBezTo>
                    <a:pt x="18924" y="-165"/>
                    <a:pt x="168" y="18291"/>
                    <a:pt x="1" y="41232"/>
                  </a:cubicBezTo>
                  <a:cubicBezTo>
                    <a:pt x="-165" y="64173"/>
                    <a:pt x="18319" y="82901"/>
                    <a:pt x="41295" y="83067"/>
                  </a:cubicBezTo>
                  <a:cubicBezTo>
                    <a:pt x="64272" y="83233"/>
                    <a:pt x="83028" y="64778"/>
                    <a:pt x="83194" y="41836"/>
                  </a:cubicBezTo>
                  <a:cubicBezTo>
                    <a:pt x="83285" y="18925"/>
                    <a:pt x="64831" y="243"/>
                    <a:pt x="41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1" name="Freeform 86">
              <a:extLst>
                <a:ext uri="{FF2B5EF4-FFF2-40B4-BE49-F238E27FC236}">
                  <a16:creationId xmlns:a16="http://schemas.microsoft.com/office/drawing/2014/main" id="{CA48CB39-71D2-F8AB-69E9-2EFC01171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5458" y="3486118"/>
              <a:ext cx="94083" cy="93940"/>
            </a:xfrm>
            <a:custGeom>
              <a:avLst/>
              <a:gdLst>
                <a:gd name="T0" fmla="*/ 94084 w 94083"/>
                <a:gd name="T1" fmla="*/ 46970 h 93940"/>
                <a:gd name="T2" fmla="*/ 47042 w 94083"/>
                <a:gd name="T3" fmla="*/ 93940 h 93940"/>
                <a:gd name="T4" fmla="*/ 1 w 94083"/>
                <a:gd name="T5" fmla="*/ 46970 h 93940"/>
                <a:gd name="T6" fmla="*/ 47042 w 94083"/>
                <a:gd name="T7" fmla="*/ 0 h 93940"/>
                <a:gd name="T8" fmla="*/ 94084 w 94083"/>
                <a:gd name="T9" fmla="*/ 46970 h 93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083" h="93940">
                  <a:moveTo>
                    <a:pt x="94084" y="46970"/>
                  </a:moveTo>
                  <a:cubicBezTo>
                    <a:pt x="94084" y="72911"/>
                    <a:pt x="73022" y="93940"/>
                    <a:pt x="47042" y="93940"/>
                  </a:cubicBezTo>
                  <a:cubicBezTo>
                    <a:pt x="21062" y="93940"/>
                    <a:pt x="1" y="72911"/>
                    <a:pt x="1" y="46970"/>
                  </a:cubicBezTo>
                  <a:cubicBezTo>
                    <a:pt x="1" y="21029"/>
                    <a:pt x="21062" y="0"/>
                    <a:pt x="47042" y="0"/>
                  </a:cubicBezTo>
                  <a:cubicBezTo>
                    <a:pt x="73022" y="0"/>
                    <a:pt x="94084" y="21029"/>
                    <a:pt x="94084" y="4697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2" name="Freeform 87">
              <a:extLst>
                <a:ext uri="{FF2B5EF4-FFF2-40B4-BE49-F238E27FC236}">
                  <a16:creationId xmlns:a16="http://schemas.microsoft.com/office/drawing/2014/main" id="{FC8ED880-8E9A-EF80-B935-4D58F7AC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0630" y="3471916"/>
              <a:ext cx="122525" cy="122328"/>
            </a:xfrm>
            <a:custGeom>
              <a:avLst/>
              <a:gdLst>
                <a:gd name="T0" fmla="*/ 62021 w 122525"/>
                <a:gd name="T1" fmla="*/ 14202 h 122328"/>
                <a:gd name="T2" fmla="*/ 108912 w 122525"/>
                <a:gd name="T3" fmla="*/ 61323 h 122328"/>
                <a:gd name="T4" fmla="*/ 61718 w 122525"/>
                <a:gd name="T5" fmla="*/ 108142 h 122328"/>
                <a:gd name="T6" fmla="*/ 14828 w 122525"/>
                <a:gd name="T7" fmla="*/ 61021 h 122328"/>
                <a:gd name="T8" fmla="*/ 14828 w 122525"/>
                <a:gd name="T9" fmla="*/ 60870 h 122328"/>
                <a:gd name="T10" fmla="*/ 62021 w 122525"/>
                <a:gd name="T11" fmla="*/ 14202 h 122328"/>
                <a:gd name="T12" fmla="*/ 62021 w 122525"/>
                <a:gd name="T13" fmla="*/ 5 h 122328"/>
                <a:gd name="T14" fmla="*/ 5 w 122525"/>
                <a:gd name="T15" fmla="*/ 60417 h 122328"/>
                <a:gd name="T16" fmla="*/ 60508 w 122525"/>
                <a:gd name="T17" fmla="*/ 122324 h 122328"/>
                <a:gd name="T18" fmla="*/ 122525 w 122525"/>
                <a:gd name="T19" fmla="*/ 61927 h 122328"/>
                <a:gd name="T20" fmla="*/ 122525 w 122525"/>
                <a:gd name="T21" fmla="*/ 61474 h 122328"/>
                <a:gd name="T22" fmla="*/ 62021 w 122525"/>
                <a:gd name="T23" fmla="*/ 5 h 122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525" h="122328">
                  <a:moveTo>
                    <a:pt x="62021" y="14202"/>
                  </a:moveTo>
                  <a:cubicBezTo>
                    <a:pt x="88007" y="14292"/>
                    <a:pt x="108987" y="35376"/>
                    <a:pt x="108912" y="61323"/>
                  </a:cubicBezTo>
                  <a:cubicBezTo>
                    <a:pt x="108821" y="87270"/>
                    <a:pt x="87690" y="108233"/>
                    <a:pt x="61718" y="108142"/>
                  </a:cubicBezTo>
                  <a:cubicBezTo>
                    <a:pt x="35732" y="108051"/>
                    <a:pt x="14737" y="86968"/>
                    <a:pt x="14828" y="61021"/>
                  </a:cubicBezTo>
                  <a:cubicBezTo>
                    <a:pt x="14828" y="60975"/>
                    <a:pt x="14828" y="60915"/>
                    <a:pt x="14828" y="60870"/>
                  </a:cubicBezTo>
                  <a:cubicBezTo>
                    <a:pt x="14994" y="34983"/>
                    <a:pt x="36095" y="14111"/>
                    <a:pt x="62021" y="14202"/>
                  </a:cubicBezTo>
                  <a:moveTo>
                    <a:pt x="62021" y="5"/>
                  </a:moveTo>
                  <a:cubicBezTo>
                    <a:pt x="28184" y="-418"/>
                    <a:pt x="428" y="26631"/>
                    <a:pt x="5" y="60417"/>
                  </a:cubicBezTo>
                  <a:cubicBezTo>
                    <a:pt x="-404" y="94187"/>
                    <a:pt x="26687" y="121916"/>
                    <a:pt x="60508" y="122324"/>
                  </a:cubicBezTo>
                  <a:cubicBezTo>
                    <a:pt x="94345" y="122746"/>
                    <a:pt x="122101" y="95697"/>
                    <a:pt x="122525" y="61927"/>
                  </a:cubicBezTo>
                  <a:cubicBezTo>
                    <a:pt x="122525" y="61776"/>
                    <a:pt x="122525" y="61625"/>
                    <a:pt x="122525" y="61474"/>
                  </a:cubicBezTo>
                  <a:cubicBezTo>
                    <a:pt x="122615" y="27900"/>
                    <a:pt x="95646" y="503"/>
                    <a:pt x="6202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3" name="Freeform 88">
              <a:extLst>
                <a:ext uri="{FF2B5EF4-FFF2-40B4-BE49-F238E27FC236}">
                  <a16:creationId xmlns:a16="http://schemas.microsoft.com/office/drawing/2014/main" id="{74F76CE5-1110-575B-7D4D-EF717B3D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61" y="3235258"/>
              <a:ext cx="40237" cy="40324"/>
            </a:xfrm>
            <a:custGeom>
              <a:avLst/>
              <a:gdLst>
                <a:gd name="T0" fmla="*/ 40237 w 40237"/>
                <a:gd name="T1" fmla="*/ 20087 h 40324"/>
                <a:gd name="T2" fmla="*/ 20120 w 40237"/>
                <a:gd name="T3" fmla="*/ 0 h 40324"/>
                <a:gd name="T4" fmla="*/ 2 w 40237"/>
                <a:gd name="T5" fmla="*/ 20087 h 40324"/>
                <a:gd name="T6" fmla="*/ 19666 w 40237"/>
                <a:gd name="T7" fmla="*/ 40325 h 40324"/>
                <a:gd name="T8" fmla="*/ 19969 w 40237"/>
                <a:gd name="T9" fmla="*/ 40325 h 40324"/>
                <a:gd name="T10" fmla="*/ 40237 w 40237"/>
                <a:gd name="T11" fmla="*/ 20087 h 40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37" h="40324">
                  <a:moveTo>
                    <a:pt x="40237" y="20087"/>
                  </a:moveTo>
                  <a:cubicBezTo>
                    <a:pt x="40237" y="8986"/>
                    <a:pt x="31237" y="0"/>
                    <a:pt x="20120" y="0"/>
                  </a:cubicBezTo>
                  <a:cubicBezTo>
                    <a:pt x="9002" y="0"/>
                    <a:pt x="2" y="8986"/>
                    <a:pt x="2" y="20087"/>
                  </a:cubicBezTo>
                  <a:cubicBezTo>
                    <a:pt x="-164" y="31097"/>
                    <a:pt x="8639" y="40159"/>
                    <a:pt x="19666" y="40325"/>
                  </a:cubicBezTo>
                  <a:cubicBezTo>
                    <a:pt x="19772" y="40325"/>
                    <a:pt x="19863" y="40325"/>
                    <a:pt x="19969" y="40325"/>
                  </a:cubicBezTo>
                  <a:cubicBezTo>
                    <a:pt x="31162" y="40325"/>
                    <a:pt x="40237" y="31263"/>
                    <a:pt x="40237" y="20087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4" name="Freeform 89">
              <a:extLst>
                <a:ext uri="{FF2B5EF4-FFF2-40B4-BE49-F238E27FC236}">
                  <a16:creationId xmlns:a16="http://schemas.microsoft.com/office/drawing/2014/main" id="{0F00CB0A-AC59-AF37-22CB-00D450575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1050" y="3220909"/>
              <a:ext cx="68672" cy="68568"/>
            </a:xfrm>
            <a:custGeom>
              <a:avLst/>
              <a:gdLst>
                <a:gd name="T0" fmla="*/ 34487 w 68672"/>
                <a:gd name="T1" fmla="*/ 14197 h 68568"/>
                <a:gd name="T2" fmla="*/ 54605 w 68672"/>
                <a:gd name="T3" fmla="*/ 34284 h 68568"/>
                <a:gd name="T4" fmla="*/ 34487 w 68672"/>
                <a:gd name="T5" fmla="*/ 54371 h 68568"/>
                <a:gd name="T6" fmla="*/ 14370 w 68672"/>
                <a:gd name="T7" fmla="*/ 34284 h 68568"/>
                <a:gd name="T8" fmla="*/ 34487 w 68672"/>
                <a:gd name="T9" fmla="*/ 14197 h 68568"/>
                <a:gd name="T10" fmla="*/ 34487 w 68672"/>
                <a:gd name="T11" fmla="*/ 0 h 68568"/>
                <a:gd name="T12" fmla="*/ 0 w 68672"/>
                <a:gd name="T13" fmla="*/ 34133 h 68568"/>
                <a:gd name="T14" fmla="*/ 34185 w 68672"/>
                <a:gd name="T15" fmla="*/ 68568 h 68568"/>
                <a:gd name="T16" fmla="*/ 68672 w 68672"/>
                <a:gd name="T17" fmla="*/ 34435 h 68568"/>
                <a:gd name="T18" fmla="*/ 34487 w 68672"/>
                <a:gd name="T19" fmla="*/ 0 h 68568"/>
                <a:gd name="T20" fmla="*/ 34487 w 68672"/>
                <a:gd name="T21" fmla="*/ 0 h 685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672" h="68568">
                  <a:moveTo>
                    <a:pt x="34487" y="14197"/>
                  </a:moveTo>
                  <a:cubicBezTo>
                    <a:pt x="45605" y="14197"/>
                    <a:pt x="54605" y="23183"/>
                    <a:pt x="54605" y="34284"/>
                  </a:cubicBezTo>
                  <a:cubicBezTo>
                    <a:pt x="54605" y="45385"/>
                    <a:pt x="45605" y="54371"/>
                    <a:pt x="34487" y="54371"/>
                  </a:cubicBezTo>
                  <a:cubicBezTo>
                    <a:pt x="23370" y="54371"/>
                    <a:pt x="14370" y="45385"/>
                    <a:pt x="14370" y="34284"/>
                  </a:cubicBezTo>
                  <a:cubicBezTo>
                    <a:pt x="14370" y="23183"/>
                    <a:pt x="23370" y="14197"/>
                    <a:pt x="34487" y="14197"/>
                  </a:cubicBezTo>
                  <a:moveTo>
                    <a:pt x="34487" y="0"/>
                  </a:moveTo>
                  <a:cubicBezTo>
                    <a:pt x="15520" y="-90"/>
                    <a:pt x="91" y="15194"/>
                    <a:pt x="0" y="34133"/>
                  </a:cubicBezTo>
                  <a:cubicBezTo>
                    <a:pt x="-75" y="53072"/>
                    <a:pt x="15217" y="68477"/>
                    <a:pt x="34185" y="68568"/>
                  </a:cubicBezTo>
                  <a:cubicBezTo>
                    <a:pt x="53153" y="68643"/>
                    <a:pt x="68581" y="53374"/>
                    <a:pt x="68672" y="34435"/>
                  </a:cubicBezTo>
                  <a:cubicBezTo>
                    <a:pt x="68763" y="15496"/>
                    <a:pt x="53455" y="91"/>
                    <a:pt x="34487" y="0"/>
                  </a:cubicBezTo>
                  <a:cubicBezTo>
                    <a:pt x="34487" y="0"/>
                    <a:pt x="34487" y="0"/>
                    <a:pt x="344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5" name="Freeform 90">
              <a:extLst>
                <a:ext uri="{FF2B5EF4-FFF2-40B4-BE49-F238E27FC236}">
                  <a16:creationId xmlns:a16="http://schemas.microsoft.com/office/drawing/2014/main" id="{D6D75FFD-9A4E-4742-99FF-52D87C536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4441" y="2716037"/>
              <a:ext cx="92871" cy="92726"/>
            </a:xfrm>
            <a:custGeom>
              <a:avLst/>
              <a:gdLst>
                <a:gd name="T0" fmla="*/ 45379 w 92871"/>
                <a:gd name="T1" fmla="*/ 92714 h 92726"/>
                <a:gd name="T2" fmla="*/ 92859 w 92871"/>
                <a:gd name="T3" fmla="*/ 47421 h 92726"/>
                <a:gd name="T4" fmla="*/ 47497 w 92871"/>
                <a:gd name="T5" fmla="*/ 13 h 92726"/>
                <a:gd name="T6" fmla="*/ 16 w 92871"/>
                <a:gd name="T7" fmla="*/ 45306 h 92726"/>
                <a:gd name="T8" fmla="*/ 1 w 92871"/>
                <a:gd name="T9" fmla="*/ 46197 h 92726"/>
                <a:gd name="T10" fmla="*/ 45379 w 92871"/>
                <a:gd name="T11" fmla="*/ 92714 h 927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71" h="92726">
                  <a:moveTo>
                    <a:pt x="45379" y="92714"/>
                  </a:moveTo>
                  <a:cubicBezTo>
                    <a:pt x="71017" y="93303"/>
                    <a:pt x="92285" y="73020"/>
                    <a:pt x="92859" y="47421"/>
                  </a:cubicBezTo>
                  <a:cubicBezTo>
                    <a:pt x="93449" y="21821"/>
                    <a:pt x="73135" y="586"/>
                    <a:pt x="47497" y="13"/>
                  </a:cubicBezTo>
                  <a:cubicBezTo>
                    <a:pt x="21858" y="-577"/>
                    <a:pt x="591" y="19707"/>
                    <a:pt x="16" y="45306"/>
                  </a:cubicBezTo>
                  <a:cubicBezTo>
                    <a:pt x="1" y="45608"/>
                    <a:pt x="1" y="45895"/>
                    <a:pt x="1" y="46197"/>
                  </a:cubicBezTo>
                  <a:cubicBezTo>
                    <a:pt x="-165" y="71495"/>
                    <a:pt x="20058" y="92216"/>
                    <a:pt x="45379" y="92714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6" name="Freeform 91">
              <a:extLst>
                <a:ext uri="{FF2B5EF4-FFF2-40B4-BE49-F238E27FC236}">
                  <a16:creationId xmlns:a16="http://schemas.microsoft.com/office/drawing/2014/main" id="{0513D322-178B-79CF-6EF2-2ECB499F7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26" y="2702124"/>
              <a:ext cx="121007" cy="120823"/>
            </a:xfrm>
            <a:custGeom>
              <a:avLst/>
              <a:gdLst>
                <a:gd name="T0" fmla="*/ 60504 w 121007"/>
                <a:gd name="T1" fmla="*/ 14046 h 120823"/>
                <a:gd name="T2" fmla="*/ 106790 w 121007"/>
                <a:gd name="T3" fmla="*/ 60563 h 120823"/>
                <a:gd name="T4" fmla="*/ 60201 w 121007"/>
                <a:gd name="T5" fmla="*/ 106778 h 120823"/>
                <a:gd name="T6" fmla="*/ 13916 w 121007"/>
                <a:gd name="T7" fmla="*/ 60261 h 120823"/>
                <a:gd name="T8" fmla="*/ 13916 w 121007"/>
                <a:gd name="T9" fmla="*/ 60110 h 120823"/>
                <a:gd name="T10" fmla="*/ 60353 w 121007"/>
                <a:gd name="T11" fmla="*/ 14046 h 120823"/>
                <a:gd name="T12" fmla="*/ 60504 w 121007"/>
                <a:gd name="T13" fmla="*/ 14046 h 120823"/>
                <a:gd name="T14" fmla="*/ 60504 w 121007"/>
                <a:gd name="T15" fmla="*/ 0 h 120823"/>
                <a:gd name="T16" fmla="*/ 0 w 121007"/>
                <a:gd name="T17" fmla="*/ 60412 h 120823"/>
                <a:gd name="T18" fmla="*/ 60504 w 121007"/>
                <a:gd name="T19" fmla="*/ 120823 h 120823"/>
                <a:gd name="T20" fmla="*/ 121008 w 121007"/>
                <a:gd name="T21" fmla="*/ 60412 h 120823"/>
                <a:gd name="T22" fmla="*/ 60504 w 121007"/>
                <a:gd name="T23" fmla="*/ 0 h 1208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1007" h="120823">
                  <a:moveTo>
                    <a:pt x="60504" y="14046"/>
                  </a:moveTo>
                  <a:cubicBezTo>
                    <a:pt x="86142" y="14136"/>
                    <a:pt x="106865" y="34963"/>
                    <a:pt x="106790" y="60563"/>
                  </a:cubicBezTo>
                  <a:cubicBezTo>
                    <a:pt x="106699" y="86177"/>
                    <a:pt x="85840" y="106868"/>
                    <a:pt x="60201" y="106778"/>
                  </a:cubicBezTo>
                  <a:cubicBezTo>
                    <a:pt x="34548" y="106687"/>
                    <a:pt x="13825" y="85860"/>
                    <a:pt x="13916" y="60261"/>
                  </a:cubicBezTo>
                  <a:cubicBezTo>
                    <a:pt x="13916" y="60215"/>
                    <a:pt x="13916" y="60155"/>
                    <a:pt x="13916" y="60110"/>
                  </a:cubicBezTo>
                  <a:cubicBezTo>
                    <a:pt x="13992" y="34586"/>
                    <a:pt x="34790" y="13955"/>
                    <a:pt x="60353" y="14046"/>
                  </a:cubicBezTo>
                  <a:cubicBezTo>
                    <a:pt x="60398" y="14046"/>
                    <a:pt x="60459" y="14046"/>
                    <a:pt x="60504" y="14046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7" name="Freeform 92">
              <a:extLst>
                <a:ext uri="{FF2B5EF4-FFF2-40B4-BE49-F238E27FC236}">
                  <a16:creationId xmlns:a16="http://schemas.microsoft.com/office/drawing/2014/main" id="{4FCB1933-748C-08E6-3B15-C4F633CFE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114" y="474592"/>
              <a:ext cx="58084" cy="57995"/>
            </a:xfrm>
            <a:custGeom>
              <a:avLst/>
              <a:gdLst>
                <a:gd name="T0" fmla="*/ 58084 w 58084"/>
                <a:gd name="T1" fmla="*/ 29149 h 57995"/>
                <a:gd name="T2" fmla="*/ 29193 w 58084"/>
                <a:gd name="T3" fmla="*/ 0 h 57995"/>
                <a:gd name="T4" fmla="*/ 0 w 58084"/>
                <a:gd name="T5" fmla="*/ 28847 h 57995"/>
                <a:gd name="T6" fmla="*/ 28891 w 58084"/>
                <a:gd name="T7" fmla="*/ 57996 h 57995"/>
                <a:gd name="T8" fmla="*/ 29042 w 58084"/>
                <a:gd name="T9" fmla="*/ 57996 h 57995"/>
                <a:gd name="T10" fmla="*/ 58084 w 58084"/>
                <a:gd name="T11" fmla="*/ 29149 h 579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084" h="57995">
                  <a:moveTo>
                    <a:pt x="58084" y="29149"/>
                  </a:moveTo>
                  <a:cubicBezTo>
                    <a:pt x="58175" y="13134"/>
                    <a:pt x="45227" y="83"/>
                    <a:pt x="29193" y="0"/>
                  </a:cubicBezTo>
                  <a:cubicBezTo>
                    <a:pt x="13160" y="-83"/>
                    <a:pt x="91" y="12832"/>
                    <a:pt x="0" y="28847"/>
                  </a:cubicBezTo>
                  <a:cubicBezTo>
                    <a:pt x="-75" y="44862"/>
                    <a:pt x="12857" y="57913"/>
                    <a:pt x="28891" y="57996"/>
                  </a:cubicBezTo>
                  <a:cubicBezTo>
                    <a:pt x="28936" y="57996"/>
                    <a:pt x="28997" y="57996"/>
                    <a:pt x="29042" y="57996"/>
                  </a:cubicBezTo>
                  <a:cubicBezTo>
                    <a:pt x="45030" y="57996"/>
                    <a:pt x="58008" y="45105"/>
                    <a:pt x="58084" y="2914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8" name="Freeform 93">
              <a:extLst>
                <a:ext uri="{FF2B5EF4-FFF2-40B4-BE49-F238E27FC236}">
                  <a16:creationId xmlns:a16="http://schemas.microsoft.com/office/drawing/2014/main" id="{D2D1A84E-EA3D-68BD-5556-7B2E7499D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5198" y="460547"/>
              <a:ext cx="86219" cy="86087"/>
            </a:xfrm>
            <a:custGeom>
              <a:avLst/>
              <a:gdLst>
                <a:gd name="T0" fmla="*/ 43261 w 86219"/>
                <a:gd name="T1" fmla="*/ 14197 h 86087"/>
                <a:gd name="T2" fmla="*/ 72151 w 86219"/>
                <a:gd name="T3" fmla="*/ 43347 h 86087"/>
                <a:gd name="T4" fmla="*/ 42958 w 86219"/>
                <a:gd name="T5" fmla="*/ 72191 h 86087"/>
                <a:gd name="T6" fmla="*/ 14068 w 86219"/>
                <a:gd name="T7" fmla="*/ 43042 h 86087"/>
                <a:gd name="T8" fmla="*/ 14068 w 86219"/>
                <a:gd name="T9" fmla="*/ 42893 h 86087"/>
                <a:gd name="T10" fmla="*/ 43261 w 86219"/>
                <a:gd name="T11" fmla="*/ 14197 h 86087"/>
                <a:gd name="T12" fmla="*/ 43261 w 86219"/>
                <a:gd name="T13" fmla="*/ 0 h 86087"/>
                <a:gd name="T14" fmla="*/ 0 w 86219"/>
                <a:gd name="T15" fmla="*/ 42894 h 86087"/>
                <a:gd name="T16" fmla="*/ 42958 w 86219"/>
                <a:gd name="T17" fmla="*/ 86087 h 86087"/>
                <a:gd name="T18" fmla="*/ 86218 w 86219"/>
                <a:gd name="T19" fmla="*/ 43346 h 86087"/>
                <a:gd name="T20" fmla="*/ 43412 w 86219"/>
                <a:gd name="T21" fmla="*/ 2 h 86087"/>
                <a:gd name="T22" fmla="*/ 43261 w 86219"/>
                <a:gd name="T23" fmla="*/ 0 h 860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219" h="86087">
                  <a:moveTo>
                    <a:pt x="43261" y="14197"/>
                  </a:moveTo>
                  <a:cubicBezTo>
                    <a:pt x="59294" y="14282"/>
                    <a:pt x="72227" y="27332"/>
                    <a:pt x="72151" y="43347"/>
                  </a:cubicBezTo>
                  <a:cubicBezTo>
                    <a:pt x="72060" y="59361"/>
                    <a:pt x="58992" y="72275"/>
                    <a:pt x="42958" y="72191"/>
                  </a:cubicBezTo>
                  <a:cubicBezTo>
                    <a:pt x="26910" y="72108"/>
                    <a:pt x="13977" y="59056"/>
                    <a:pt x="14068" y="43042"/>
                  </a:cubicBezTo>
                  <a:cubicBezTo>
                    <a:pt x="14068" y="42992"/>
                    <a:pt x="14068" y="42942"/>
                    <a:pt x="14068" y="42893"/>
                  </a:cubicBezTo>
                  <a:cubicBezTo>
                    <a:pt x="14234" y="26936"/>
                    <a:pt x="27272" y="14112"/>
                    <a:pt x="43261" y="14197"/>
                  </a:cubicBezTo>
                  <a:moveTo>
                    <a:pt x="43261" y="0"/>
                  </a:moveTo>
                  <a:cubicBezTo>
                    <a:pt x="19452" y="-83"/>
                    <a:pt x="91" y="19122"/>
                    <a:pt x="0" y="42894"/>
                  </a:cubicBezTo>
                  <a:cubicBezTo>
                    <a:pt x="-75" y="66666"/>
                    <a:pt x="19150" y="86004"/>
                    <a:pt x="42958" y="86087"/>
                  </a:cubicBezTo>
                  <a:cubicBezTo>
                    <a:pt x="66706" y="86169"/>
                    <a:pt x="86052" y="67057"/>
                    <a:pt x="86218" y="43346"/>
                  </a:cubicBezTo>
                  <a:cubicBezTo>
                    <a:pt x="86385" y="19574"/>
                    <a:pt x="67220" y="168"/>
                    <a:pt x="43412" y="2"/>
                  </a:cubicBezTo>
                  <a:cubicBezTo>
                    <a:pt x="43366" y="0"/>
                    <a:pt x="43306" y="0"/>
                    <a:pt x="4326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9" name="Freeform 94">
              <a:extLst>
                <a:ext uri="{FF2B5EF4-FFF2-40B4-BE49-F238E27FC236}">
                  <a16:creationId xmlns:a16="http://schemas.microsoft.com/office/drawing/2014/main" id="{85B92114-FF25-9B11-767F-CAB02E294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144" y="4635148"/>
              <a:ext cx="83799" cy="83670"/>
            </a:xfrm>
            <a:custGeom>
              <a:avLst/>
              <a:gdLst>
                <a:gd name="T0" fmla="*/ 42050 w 83799"/>
                <a:gd name="T1" fmla="*/ 0 h 83670"/>
                <a:gd name="T2" fmla="*/ 0 w 83799"/>
                <a:gd name="T3" fmla="*/ 41684 h 83670"/>
                <a:gd name="T4" fmla="*/ 41748 w 83799"/>
                <a:gd name="T5" fmla="*/ 83670 h 83670"/>
                <a:gd name="T6" fmla="*/ 83798 w 83799"/>
                <a:gd name="T7" fmla="*/ 41986 h 83670"/>
                <a:gd name="T8" fmla="*/ 42353 w 83799"/>
                <a:gd name="T9" fmla="*/ 0 h 83670"/>
                <a:gd name="T10" fmla="*/ 42050 w 83799"/>
                <a:gd name="T11" fmla="*/ 0 h 836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799" h="83670">
                  <a:moveTo>
                    <a:pt x="42050" y="0"/>
                  </a:moveTo>
                  <a:cubicBezTo>
                    <a:pt x="18908" y="-90"/>
                    <a:pt x="91" y="18577"/>
                    <a:pt x="0" y="41684"/>
                  </a:cubicBezTo>
                  <a:cubicBezTo>
                    <a:pt x="-90" y="64792"/>
                    <a:pt x="18605" y="83580"/>
                    <a:pt x="41748" y="83670"/>
                  </a:cubicBezTo>
                  <a:cubicBezTo>
                    <a:pt x="64891" y="83761"/>
                    <a:pt x="83708" y="65094"/>
                    <a:pt x="83798" y="41986"/>
                  </a:cubicBezTo>
                  <a:cubicBezTo>
                    <a:pt x="83965" y="18969"/>
                    <a:pt x="65405" y="166"/>
                    <a:pt x="42353" y="0"/>
                  </a:cubicBezTo>
                  <a:cubicBezTo>
                    <a:pt x="42247" y="0"/>
                    <a:pt x="42157" y="0"/>
                    <a:pt x="4205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0" name="Freeform 95">
              <a:extLst>
                <a:ext uri="{FF2B5EF4-FFF2-40B4-BE49-F238E27FC236}">
                  <a16:creationId xmlns:a16="http://schemas.microsoft.com/office/drawing/2014/main" id="{CF0A558B-90BB-FF67-27D9-90444B49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621" y="4620950"/>
              <a:ext cx="112236" cy="112067"/>
            </a:xfrm>
            <a:custGeom>
              <a:avLst/>
              <a:gdLst>
                <a:gd name="T0" fmla="*/ 56573 w 112236"/>
                <a:gd name="T1" fmla="*/ 14199 h 112067"/>
                <a:gd name="T2" fmla="*/ 98320 w 112236"/>
                <a:gd name="T3" fmla="*/ 56185 h 112067"/>
                <a:gd name="T4" fmla="*/ 56270 w 112236"/>
                <a:gd name="T5" fmla="*/ 97869 h 112067"/>
                <a:gd name="T6" fmla="*/ 14523 w 112236"/>
                <a:gd name="T7" fmla="*/ 55883 h 112067"/>
                <a:gd name="T8" fmla="*/ 14523 w 112236"/>
                <a:gd name="T9" fmla="*/ 55732 h 112067"/>
                <a:gd name="T10" fmla="*/ 56573 w 112236"/>
                <a:gd name="T11" fmla="*/ 14199 h 112067"/>
                <a:gd name="T12" fmla="*/ 56573 w 112236"/>
                <a:gd name="T13" fmla="*/ 2 h 112067"/>
                <a:gd name="T14" fmla="*/ 2 w 112236"/>
                <a:gd name="T15" fmla="*/ 55581 h 112067"/>
                <a:gd name="T16" fmla="*/ 55665 w 112236"/>
                <a:gd name="T17" fmla="*/ 112065 h 112067"/>
                <a:gd name="T18" fmla="*/ 112237 w 112236"/>
                <a:gd name="T19" fmla="*/ 56487 h 112067"/>
                <a:gd name="T20" fmla="*/ 112237 w 112236"/>
                <a:gd name="T21" fmla="*/ 56185 h 112067"/>
                <a:gd name="T22" fmla="*/ 56573 w 112236"/>
                <a:gd name="T23" fmla="*/ 2 h 1120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236" h="112067">
                  <a:moveTo>
                    <a:pt x="56573" y="14199"/>
                  </a:moveTo>
                  <a:cubicBezTo>
                    <a:pt x="79716" y="14289"/>
                    <a:pt x="98396" y="33077"/>
                    <a:pt x="98320" y="56185"/>
                  </a:cubicBezTo>
                  <a:cubicBezTo>
                    <a:pt x="98230" y="79292"/>
                    <a:pt x="79413" y="97959"/>
                    <a:pt x="56270" y="97869"/>
                  </a:cubicBezTo>
                  <a:cubicBezTo>
                    <a:pt x="33128" y="97778"/>
                    <a:pt x="14432" y="78990"/>
                    <a:pt x="14523" y="55883"/>
                  </a:cubicBezTo>
                  <a:cubicBezTo>
                    <a:pt x="14523" y="55837"/>
                    <a:pt x="14523" y="55777"/>
                    <a:pt x="14523" y="55732"/>
                  </a:cubicBezTo>
                  <a:cubicBezTo>
                    <a:pt x="14689" y="32685"/>
                    <a:pt x="33491" y="14108"/>
                    <a:pt x="56573" y="14199"/>
                  </a:cubicBezTo>
                  <a:moveTo>
                    <a:pt x="56573" y="2"/>
                  </a:moveTo>
                  <a:cubicBezTo>
                    <a:pt x="25580" y="-255"/>
                    <a:pt x="259" y="24635"/>
                    <a:pt x="2" y="55581"/>
                  </a:cubicBezTo>
                  <a:cubicBezTo>
                    <a:pt x="-240" y="86527"/>
                    <a:pt x="24672" y="111809"/>
                    <a:pt x="55665" y="112065"/>
                  </a:cubicBezTo>
                  <a:cubicBezTo>
                    <a:pt x="86658" y="112307"/>
                    <a:pt x="111979" y="87433"/>
                    <a:pt x="112237" y="56487"/>
                  </a:cubicBezTo>
                  <a:cubicBezTo>
                    <a:pt x="112237" y="56381"/>
                    <a:pt x="112237" y="56290"/>
                    <a:pt x="112237" y="56185"/>
                  </a:cubicBezTo>
                  <a:cubicBezTo>
                    <a:pt x="112327" y="25360"/>
                    <a:pt x="87445" y="259"/>
                    <a:pt x="56573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1" name="Freeform 96">
              <a:extLst>
                <a:ext uri="{FF2B5EF4-FFF2-40B4-BE49-F238E27FC236}">
                  <a16:creationId xmlns:a16="http://schemas.microsoft.com/office/drawing/2014/main" id="{50D5FF8A-C8A2-C0E1-5805-6AB35EF6E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476" y="6288315"/>
              <a:ext cx="72000" cy="71890"/>
            </a:xfrm>
            <a:custGeom>
              <a:avLst/>
              <a:gdLst>
                <a:gd name="T0" fmla="*/ 36152 w 72000"/>
                <a:gd name="T1" fmla="*/ 0 h 71890"/>
                <a:gd name="T2" fmla="*/ 0 w 72000"/>
                <a:gd name="T3" fmla="*/ 35794 h 71890"/>
                <a:gd name="T4" fmla="*/ 35849 w 72000"/>
                <a:gd name="T5" fmla="*/ 71890 h 71890"/>
                <a:gd name="T6" fmla="*/ 72000 w 72000"/>
                <a:gd name="T7" fmla="*/ 36097 h 71890"/>
                <a:gd name="T8" fmla="*/ 36152 w 72000"/>
                <a:gd name="T9" fmla="*/ 0 h 71890"/>
                <a:gd name="T10" fmla="*/ 36152 w 72000"/>
                <a:gd name="T11" fmla="*/ 0 h 7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000" h="71890">
                  <a:moveTo>
                    <a:pt x="36152" y="0"/>
                  </a:moveTo>
                  <a:cubicBezTo>
                    <a:pt x="16276" y="-90"/>
                    <a:pt x="91" y="15949"/>
                    <a:pt x="0" y="35794"/>
                  </a:cubicBezTo>
                  <a:cubicBezTo>
                    <a:pt x="-75" y="55639"/>
                    <a:pt x="15973" y="71800"/>
                    <a:pt x="35849" y="71890"/>
                  </a:cubicBezTo>
                  <a:cubicBezTo>
                    <a:pt x="55724" y="71966"/>
                    <a:pt x="71909" y="55942"/>
                    <a:pt x="72000" y="36097"/>
                  </a:cubicBezTo>
                  <a:cubicBezTo>
                    <a:pt x="72090" y="16251"/>
                    <a:pt x="56027" y="91"/>
                    <a:pt x="36152" y="0"/>
                  </a:cubicBezTo>
                  <a:cubicBezTo>
                    <a:pt x="36152" y="0"/>
                    <a:pt x="36152" y="0"/>
                    <a:pt x="3615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2" name="Freeform 97">
              <a:extLst>
                <a:ext uri="{FF2B5EF4-FFF2-40B4-BE49-F238E27FC236}">
                  <a16:creationId xmlns:a16="http://schemas.microsoft.com/office/drawing/2014/main" id="{CF2FCF9D-374B-0D8F-167D-E8C2FDA92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954" y="6274117"/>
              <a:ext cx="100438" cy="100287"/>
            </a:xfrm>
            <a:custGeom>
              <a:avLst/>
              <a:gdLst>
                <a:gd name="T0" fmla="*/ 50674 w 100438"/>
                <a:gd name="T1" fmla="*/ 14199 h 100287"/>
                <a:gd name="T2" fmla="*/ 88927 w 100438"/>
                <a:gd name="T3" fmla="*/ 47743 h 100287"/>
                <a:gd name="T4" fmla="*/ 55333 w 100438"/>
                <a:gd name="T5" fmla="*/ 85938 h 100287"/>
                <a:gd name="T6" fmla="*/ 50674 w 100438"/>
                <a:gd name="T7" fmla="*/ 85938 h 100287"/>
                <a:gd name="T8" fmla="*/ 12420 w 100438"/>
                <a:gd name="T9" fmla="*/ 52394 h 100287"/>
                <a:gd name="T10" fmla="*/ 46015 w 100438"/>
                <a:gd name="T11" fmla="*/ 14199 h 100287"/>
                <a:gd name="T12" fmla="*/ 50674 w 100438"/>
                <a:gd name="T13" fmla="*/ 14199 h 100287"/>
                <a:gd name="T14" fmla="*/ 50674 w 100438"/>
                <a:gd name="T15" fmla="*/ 2 h 100287"/>
                <a:gd name="T16" fmla="*/ 2 w 100438"/>
                <a:gd name="T17" fmla="*/ 49691 h 100287"/>
                <a:gd name="T18" fmla="*/ 49766 w 100438"/>
                <a:gd name="T19" fmla="*/ 100286 h 100287"/>
                <a:gd name="T20" fmla="*/ 100438 w 100438"/>
                <a:gd name="T21" fmla="*/ 50597 h 100287"/>
                <a:gd name="T22" fmla="*/ 100438 w 100438"/>
                <a:gd name="T23" fmla="*/ 50295 h 100287"/>
                <a:gd name="T24" fmla="*/ 50674 w 100438"/>
                <a:gd name="T25" fmla="*/ 2 h 100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438" h="100287">
                  <a:moveTo>
                    <a:pt x="50674" y="14199"/>
                  </a:moveTo>
                  <a:cubicBezTo>
                    <a:pt x="70519" y="12915"/>
                    <a:pt x="87642" y="27928"/>
                    <a:pt x="88927" y="47743"/>
                  </a:cubicBezTo>
                  <a:cubicBezTo>
                    <a:pt x="90213" y="67543"/>
                    <a:pt x="75178" y="84654"/>
                    <a:pt x="55333" y="85938"/>
                  </a:cubicBezTo>
                  <a:cubicBezTo>
                    <a:pt x="53790" y="86043"/>
                    <a:pt x="52232" y="86043"/>
                    <a:pt x="50674" y="85938"/>
                  </a:cubicBezTo>
                  <a:cubicBezTo>
                    <a:pt x="30829" y="87222"/>
                    <a:pt x="13706" y="72209"/>
                    <a:pt x="12420" y="52394"/>
                  </a:cubicBezTo>
                  <a:cubicBezTo>
                    <a:pt x="11135" y="32594"/>
                    <a:pt x="26170" y="15483"/>
                    <a:pt x="46015" y="14199"/>
                  </a:cubicBezTo>
                  <a:cubicBezTo>
                    <a:pt x="47558" y="14093"/>
                    <a:pt x="49116" y="14093"/>
                    <a:pt x="50674" y="14199"/>
                  </a:cubicBezTo>
                  <a:moveTo>
                    <a:pt x="50674" y="2"/>
                  </a:moveTo>
                  <a:cubicBezTo>
                    <a:pt x="22948" y="-255"/>
                    <a:pt x="259" y="21992"/>
                    <a:pt x="2" y="49691"/>
                  </a:cubicBezTo>
                  <a:cubicBezTo>
                    <a:pt x="-240" y="77375"/>
                    <a:pt x="22040" y="100029"/>
                    <a:pt x="49766" y="100286"/>
                  </a:cubicBezTo>
                  <a:cubicBezTo>
                    <a:pt x="77507" y="100527"/>
                    <a:pt x="100181" y="78281"/>
                    <a:pt x="100438" y="50597"/>
                  </a:cubicBezTo>
                  <a:cubicBezTo>
                    <a:pt x="100438" y="50492"/>
                    <a:pt x="100438" y="50401"/>
                    <a:pt x="100438" y="50295"/>
                  </a:cubicBezTo>
                  <a:cubicBezTo>
                    <a:pt x="100529" y="22717"/>
                    <a:pt x="78294" y="259"/>
                    <a:pt x="50674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3" name="Freeform 98">
              <a:extLst>
                <a:ext uri="{FF2B5EF4-FFF2-40B4-BE49-F238E27FC236}">
                  <a16:creationId xmlns:a16="http://schemas.microsoft.com/office/drawing/2014/main" id="{EFC9D3FB-CAA0-2EFF-1C89-D5052BBF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25" y="6435116"/>
              <a:ext cx="93177" cy="93034"/>
            </a:xfrm>
            <a:custGeom>
              <a:avLst/>
              <a:gdLst>
                <a:gd name="T0" fmla="*/ 46739 w 93177"/>
                <a:gd name="T1" fmla="*/ 0 h 93034"/>
                <a:gd name="T2" fmla="*/ 0 w 93177"/>
                <a:gd name="T3" fmla="*/ 46366 h 93034"/>
                <a:gd name="T4" fmla="*/ 46437 w 93177"/>
                <a:gd name="T5" fmla="*/ 93034 h 93034"/>
                <a:gd name="T6" fmla="*/ 93176 w 93177"/>
                <a:gd name="T7" fmla="*/ 46819 h 93034"/>
                <a:gd name="T8" fmla="*/ 46891 w 93177"/>
                <a:gd name="T9" fmla="*/ 0 h 93034"/>
                <a:gd name="T10" fmla="*/ 46739 w 93177"/>
                <a:gd name="T11" fmla="*/ 0 h 930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177" h="93034">
                  <a:moveTo>
                    <a:pt x="46739" y="0"/>
                  </a:moveTo>
                  <a:cubicBezTo>
                    <a:pt x="21010" y="-75"/>
                    <a:pt x="91" y="20676"/>
                    <a:pt x="0" y="46366"/>
                  </a:cubicBezTo>
                  <a:cubicBezTo>
                    <a:pt x="-75" y="72056"/>
                    <a:pt x="20707" y="92944"/>
                    <a:pt x="46437" y="93034"/>
                  </a:cubicBezTo>
                  <a:cubicBezTo>
                    <a:pt x="72106" y="93110"/>
                    <a:pt x="93010" y="72449"/>
                    <a:pt x="93176" y="46819"/>
                  </a:cubicBezTo>
                  <a:cubicBezTo>
                    <a:pt x="93342" y="21129"/>
                    <a:pt x="72620" y="166"/>
                    <a:pt x="46891" y="0"/>
                  </a:cubicBezTo>
                  <a:cubicBezTo>
                    <a:pt x="46845" y="0"/>
                    <a:pt x="46785" y="0"/>
                    <a:pt x="4673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4" name="Freeform 99">
              <a:extLst>
                <a:ext uri="{FF2B5EF4-FFF2-40B4-BE49-F238E27FC236}">
                  <a16:creationId xmlns:a16="http://schemas.microsoft.com/office/drawing/2014/main" id="{8E7716B6-17D0-1547-992D-92CEC6E9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860" y="6420920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789 w 121007"/>
                <a:gd name="T3" fmla="*/ 61016 h 120823"/>
                <a:gd name="T4" fmla="*/ 59899 w 121007"/>
                <a:gd name="T5" fmla="*/ 107231 h 120823"/>
                <a:gd name="T6" fmla="*/ 13613 w 121007"/>
                <a:gd name="T7" fmla="*/ 60412 h 120823"/>
                <a:gd name="T8" fmla="*/ 60504 w 121007"/>
                <a:gd name="T9" fmla="*/ 14197 h 120823"/>
                <a:gd name="T10" fmla="*/ 60504 w 121007"/>
                <a:gd name="T11" fmla="*/ 0 h 120823"/>
                <a:gd name="T12" fmla="*/ 0 w 121007"/>
                <a:gd name="T13" fmla="*/ 60412 h 120823"/>
                <a:gd name="T14" fmla="*/ 60504 w 121007"/>
                <a:gd name="T15" fmla="*/ 120823 h 120823"/>
                <a:gd name="T16" fmla="*/ 121008 w 121007"/>
                <a:gd name="T17" fmla="*/ 60412 h 120823"/>
                <a:gd name="T18" fmla="*/ 60504 w 121007"/>
                <a:gd name="T19" fmla="*/ 0 h 1208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233" y="14363"/>
                    <a:pt x="106955" y="35326"/>
                    <a:pt x="106789" y="61016"/>
                  </a:cubicBezTo>
                  <a:cubicBezTo>
                    <a:pt x="106623" y="86706"/>
                    <a:pt x="85628" y="107397"/>
                    <a:pt x="59899" y="107231"/>
                  </a:cubicBezTo>
                  <a:cubicBezTo>
                    <a:pt x="34170" y="107065"/>
                    <a:pt x="13447" y="86102"/>
                    <a:pt x="13613" y="60412"/>
                  </a:cubicBezTo>
                  <a:cubicBezTo>
                    <a:pt x="13855" y="34752"/>
                    <a:pt x="34805" y="14106"/>
                    <a:pt x="60504" y="14197"/>
                  </a:cubicBezTo>
                  <a:moveTo>
                    <a:pt x="60504" y="0"/>
                  </a:moveTo>
                  <a:cubicBezTo>
                    <a:pt x="27090" y="0"/>
                    <a:pt x="0" y="27050"/>
                    <a:pt x="0" y="60412"/>
                  </a:cubicBezTo>
                  <a:cubicBezTo>
                    <a:pt x="0" y="93774"/>
                    <a:pt x="27090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50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5" name="Freeform 100">
              <a:extLst>
                <a:ext uri="{FF2B5EF4-FFF2-40B4-BE49-F238E27FC236}">
                  <a16:creationId xmlns:a16="http://schemas.microsoft.com/office/drawing/2014/main" id="{A93CC6A4-CC3C-16FE-355D-EBCFEF666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993" y="5542684"/>
              <a:ext cx="52336" cy="52256"/>
            </a:xfrm>
            <a:custGeom>
              <a:avLst/>
              <a:gdLst>
                <a:gd name="T0" fmla="*/ 26320 w 52336"/>
                <a:gd name="T1" fmla="*/ 1 h 52256"/>
                <a:gd name="T2" fmla="*/ 0 w 52336"/>
                <a:gd name="T3" fmla="*/ 25978 h 52256"/>
                <a:gd name="T4" fmla="*/ 26017 w 52336"/>
                <a:gd name="T5" fmla="*/ 52257 h 52256"/>
                <a:gd name="T6" fmla="*/ 52337 w 52336"/>
                <a:gd name="T7" fmla="*/ 26279 h 52256"/>
                <a:gd name="T8" fmla="*/ 52337 w 52336"/>
                <a:gd name="T9" fmla="*/ 26129 h 52256"/>
                <a:gd name="T10" fmla="*/ 26320 w 52336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337" y="26234"/>
                    <a:pt x="52337" y="26174"/>
                    <a:pt x="52337" y="26129"/>
                  </a:cubicBezTo>
                  <a:cubicBezTo>
                    <a:pt x="52337" y="11750"/>
                    <a:pt x="40720" y="76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6" name="Freeform 101">
              <a:extLst>
                <a:ext uri="{FF2B5EF4-FFF2-40B4-BE49-F238E27FC236}">
                  <a16:creationId xmlns:a16="http://schemas.microsoft.com/office/drawing/2014/main" id="{1C132363-53C6-6CC4-4C76-FF42399C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622" y="5528486"/>
              <a:ext cx="80776" cy="80651"/>
            </a:xfrm>
            <a:custGeom>
              <a:avLst/>
              <a:gdLst>
                <a:gd name="T0" fmla="*/ 40690 w 80776"/>
                <a:gd name="T1" fmla="*/ 14198 h 80651"/>
                <a:gd name="T2" fmla="*/ 66707 w 80776"/>
                <a:gd name="T3" fmla="*/ 40477 h 80651"/>
                <a:gd name="T4" fmla="*/ 40387 w 80776"/>
                <a:gd name="T5" fmla="*/ 66454 h 80651"/>
                <a:gd name="T6" fmla="*/ 14371 w 80776"/>
                <a:gd name="T7" fmla="*/ 40175 h 80651"/>
                <a:gd name="T8" fmla="*/ 40690 w 80776"/>
                <a:gd name="T9" fmla="*/ 14198 h 80651"/>
                <a:gd name="T10" fmla="*/ 40690 w 80776"/>
                <a:gd name="T11" fmla="*/ 14198 h 80651"/>
                <a:gd name="T12" fmla="*/ 40690 w 80776"/>
                <a:gd name="T13" fmla="*/ 1 h 80651"/>
                <a:gd name="T14" fmla="*/ 1 w 80776"/>
                <a:gd name="T15" fmla="*/ 40024 h 80651"/>
                <a:gd name="T16" fmla="*/ 40085 w 80776"/>
                <a:gd name="T17" fmla="*/ 80651 h 80651"/>
                <a:gd name="T18" fmla="*/ 80774 w 80776"/>
                <a:gd name="T19" fmla="*/ 40628 h 80651"/>
                <a:gd name="T20" fmla="*/ 80774 w 80776"/>
                <a:gd name="T21" fmla="*/ 40477 h 80651"/>
                <a:gd name="T22" fmla="*/ 41144 w 80776"/>
                <a:gd name="T23" fmla="*/ 1 h 80651"/>
                <a:gd name="T24" fmla="*/ 40690 w 80776"/>
                <a:gd name="T25" fmla="*/ 1 h 806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776" h="80651">
                  <a:moveTo>
                    <a:pt x="40690" y="14198"/>
                  </a:moveTo>
                  <a:cubicBezTo>
                    <a:pt x="55135" y="14288"/>
                    <a:pt x="66797" y="26054"/>
                    <a:pt x="66707" y="40477"/>
                  </a:cubicBezTo>
                  <a:cubicBezTo>
                    <a:pt x="66616" y="54900"/>
                    <a:pt x="54833" y="66530"/>
                    <a:pt x="40387" y="66454"/>
                  </a:cubicBezTo>
                  <a:cubicBezTo>
                    <a:pt x="25942" y="66364"/>
                    <a:pt x="14280" y="54598"/>
                    <a:pt x="14371" y="40175"/>
                  </a:cubicBezTo>
                  <a:cubicBezTo>
                    <a:pt x="14461" y="25751"/>
                    <a:pt x="26244" y="14122"/>
                    <a:pt x="40690" y="14198"/>
                  </a:cubicBezTo>
                  <a:cubicBezTo>
                    <a:pt x="40690" y="14198"/>
                    <a:pt x="406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1031" y="18382"/>
                    <a:pt x="63288" y="258"/>
                    <a:pt x="41144" y="1"/>
                  </a:cubicBezTo>
                  <a:cubicBezTo>
                    <a:pt x="40992" y="1"/>
                    <a:pt x="40841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7" name="Freeform 102">
              <a:extLst>
                <a:ext uri="{FF2B5EF4-FFF2-40B4-BE49-F238E27FC236}">
                  <a16:creationId xmlns:a16="http://schemas.microsoft.com/office/drawing/2014/main" id="{979463B0-8796-5352-78F5-428A6CA9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7517" y="5066035"/>
              <a:ext cx="101043" cy="100889"/>
            </a:xfrm>
            <a:custGeom>
              <a:avLst/>
              <a:gdLst>
                <a:gd name="T0" fmla="*/ 50824 w 101043"/>
                <a:gd name="T1" fmla="*/ 1 h 100889"/>
                <a:gd name="T2" fmla="*/ 1 w 101043"/>
                <a:gd name="T3" fmla="*/ 50143 h 100889"/>
                <a:gd name="T4" fmla="*/ 50219 w 101043"/>
                <a:gd name="T5" fmla="*/ 100888 h 100889"/>
                <a:gd name="T6" fmla="*/ 101042 w 101043"/>
                <a:gd name="T7" fmla="*/ 50747 h 100889"/>
                <a:gd name="T8" fmla="*/ 50824 w 101043"/>
                <a:gd name="T9" fmla="*/ 1 h 100889"/>
                <a:gd name="T10" fmla="*/ 50824 w 101043"/>
                <a:gd name="T11" fmla="*/ 1 h 100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043" h="100889">
                  <a:moveTo>
                    <a:pt x="50824" y="1"/>
                  </a:moveTo>
                  <a:cubicBezTo>
                    <a:pt x="22917" y="-165"/>
                    <a:pt x="167" y="22278"/>
                    <a:pt x="1" y="50143"/>
                  </a:cubicBezTo>
                  <a:cubicBezTo>
                    <a:pt x="-166" y="78008"/>
                    <a:pt x="22327" y="100722"/>
                    <a:pt x="50219" y="100888"/>
                  </a:cubicBezTo>
                  <a:cubicBezTo>
                    <a:pt x="78126" y="101054"/>
                    <a:pt x="100876" y="78611"/>
                    <a:pt x="101042" y="50747"/>
                  </a:cubicBezTo>
                  <a:cubicBezTo>
                    <a:pt x="101208" y="22882"/>
                    <a:pt x="78731" y="167"/>
                    <a:pt x="50824" y="1"/>
                  </a:cubicBezTo>
                  <a:cubicBezTo>
                    <a:pt x="50824" y="1"/>
                    <a:pt x="50824" y="1"/>
                    <a:pt x="5082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8" name="Freeform 103">
              <a:extLst>
                <a:ext uri="{FF2B5EF4-FFF2-40B4-BE49-F238E27FC236}">
                  <a16:creationId xmlns:a16="http://schemas.microsoft.com/office/drawing/2014/main" id="{955A0230-82BA-F03C-72C5-64E3CED1C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298" y="5051838"/>
              <a:ext cx="129480" cy="129282"/>
            </a:xfrm>
            <a:custGeom>
              <a:avLst/>
              <a:gdLst>
                <a:gd name="T0" fmla="*/ 65042 w 129480"/>
                <a:gd name="T1" fmla="*/ 14198 h 129282"/>
                <a:gd name="T2" fmla="*/ 115260 w 129480"/>
                <a:gd name="T3" fmla="*/ 64943 h 129282"/>
                <a:gd name="T4" fmla="*/ 64437 w 129480"/>
                <a:gd name="T5" fmla="*/ 115085 h 129282"/>
                <a:gd name="T6" fmla="*/ 14219 w 129480"/>
                <a:gd name="T7" fmla="*/ 64490 h 129282"/>
                <a:gd name="T8" fmla="*/ 65042 w 129480"/>
                <a:gd name="T9" fmla="*/ 14198 h 129282"/>
                <a:gd name="T10" fmla="*/ 65042 w 129480"/>
                <a:gd name="T11" fmla="*/ 1 h 129282"/>
                <a:gd name="T12" fmla="*/ 1 w 129480"/>
                <a:gd name="T13" fmla="*/ 64339 h 129282"/>
                <a:gd name="T14" fmla="*/ 64437 w 129480"/>
                <a:gd name="T15" fmla="*/ 129282 h 129282"/>
                <a:gd name="T16" fmla="*/ 129479 w 129480"/>
                <a:gd name="T17" fmla="*/ 65094 h 129282"/>
                <a:gd name="T18" fmla="*/ 65194 w 129480"/>
                <a:gd name="T19" fmla="*/ 1 h 129282"/>
                <a:gd name="T20" fmla="*/ 65042 w 129480"/>
                <a:gd name="T21" fmla="*/ 1 h 1292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480" h="129282">
                  <a:moveTo>
                    <a:pt x="65042" y="14198"/>
                  </a:moveTo>
                  <a:cubicBezTo>
                    <a:pt x="92950" y="14363"/>
                    <a:pt x="115427" y="37078"/>
                    <a:pt x="115260" y="64943"/>
                  </a:cubicBezTo>
                  <a:cubicBezTo>
                    <a:pt x="115094" y="92808"/>
                    <a:pt x="92344" y="115251"/>
                    <a:pt x="64437" y="115085"/>
                  </a:cubicBezTo>
                  <a:cubicBezTo>
                    <a:pt x="36590" y="114919"/>
                    <a:pt x="14143" y="92295"/>
                    <a:pt x="14219" y="64490"/>
                  </a:cubicBezTo>
                  <a:cubicBezTo>
                    <a:pt x="14385" y="36610"/>
                    <a:pt x="37120" y="14107"/>
                    <a:pt x="65042" y="14198"/>
                  </a:cubicBezTo>
                  <a:moveTo>
                    <a:pt x="65042" y="1"/>
                  </a:moveTo>
                  <a:cubicBezTo>
                    <a:pt x="29284" y="-166"/>
                    <a:pt x="167" y="28636"/>
                    <a:pt x="1" y="64339"/>
                  </a:cubicBezTo>
                  <a:cubicBezTo>
                    <a:pt x="-166" y="100042"/>
                    <a:pt x="28679" y="129116"/>
                    <a:pt x="64437" y="129282"/>
                  </a:cubicBezTo>
                  <a:cubicBezTo>
                    <a:pt x="100134" y="129448"/>
                    <a:pt x="129222" y="100737"/>
                    <a:pt x="129479" y="65094"/>
                  </a:cubicBezTo>
                  <a:cubicBezTo>
                    <a:pt x="129736" y="29391"/>
                    <a:pt x="100951" y="257"/>
                    <a:pt x="65194" y="1"/>
                  </a:cubicBezTo>
                  <a:cubicBezTo>
                    <a:pt x="65148" y="1"/>
                    <a:pt x="65087" y="1"/>
                    <a:pt x="650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9" name="Freeform 104">
              <a:extLst>
                <a:ext uri="{FF2B5EF4-FFF2-40B4-BE49-F238E27FC236}">
                  <a16:creationId xmlns:a16="http://schemas.microsoft.com/office/drawing/2014/main" id="{289E4783-8D83-7D5A-DEF1-DDB4BE928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127" y="5998943"/>
              <a:ext cx="41748" cy="41685"/>
            </a:xfrm>
            <a:custGeom>
              <a:avLst/>
              <a:gdLst>
                <a:gd name="T0" fmla="*/ 21025 w 41748"/>
                <a:gd name="T1" fmla="*/ 1 h 41685"/>
                <a:gd name="T2" fmla="*/ 1 w 41748"/>
                <a:gd name="T3" fmla="*/ 20692 h 41685"/>
                <a:gd name="T4" fmla="*/ 20723 w 41748"/>
                <a:gd name="T5" fmla="*/ 41685 h 41685"/>
                <a:gd name="T6" fmla="*/ 41747 w 41748"/>
                <a:gd name="T7" fmla="*/ 20994 h 41685"/>
                <a:gd name="T8" fmla="*/ 41748 w 41748"/>
                <a:gd name="T9" fmla="*/ 20843 h 41685"/>
                <a:gd name="T10" fmla="*/ 21177 w 41748"/>
                <a:gd name="T11" fmla="*/ 1 h 41685"/>
                <a:gd name="T12" fmla="*/ 21025 w 41748"/>
                <a:gd name="T13" fmla="*/ 1 h 41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748" h="41685">
                  <a:moveTo>
                    <a:pt x="21025" y="1"/>
                  </a:moveTo>
                  <a:cubicBezTo>
                    <a:pt x="9497" y="-90"/>
                    <a:pt x="84" y="9183"/>
                    <a:pt x="1" y="20692"/>
                  </a:cubicBezTo>
                  <a:cubicBezTo>
                    <a:pt x="-83" y="32200"/>
                    <a:pt x="9195" y="41594"/>
                    <a:pt x="20723" y="41685"/>
                  </a:cubicBezTo>
                  <a:cubicBezTo>
                    <a:pt x="32251" y="41760"/>
                    <a:pt x="41664" y="32502"/>
                    <a:pt x="41747" y="20994"/>
                  </a:cubicBezTo>
                  <a:cubicBezTo>
                    <a:pt x="41748" y="20948"/>
                    <a:pt x="41748" y="20888"/>
                    <a:pt x="41748" y="20843"/>
                  </a:cubicBezTo>
                  <a:cubicBezTo>
                    <a:pt x="41831" y="9410"/>
                    <a:pt x="32621" y="91"/>
                    <a:pt x="21177" y="1"/>
                  </a:cubicBezTo>
                  <a:cubicBezTo>
                    <a:pt x="21126" y="1"/>
                    <a:pt x="21076" y="1"/>
                    <a:pt x="21025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0" name="Freeform 105">
              <a:extLst>
                <a:ext uri="{FF2B5EF4-FFF2-40B4-BE49-F238E27FC236}">
                  <a16:creationId xmlns:a16="http://schemas.microsoft.com/office/drawing/2014/main" id="{5EB36A65-AB9C-F993-071C-08147523B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211" y="5984898"/>
              <a:ext cx="69881" cy="69775"/>
            </a:xfrm>
            <a:custGeom>
              <a:avLst/>
              <a:gdLst>
                <a:gd name="T0" fmla="*/ 34941 w 69881"/>
                <a:gd name="T1" fmla="*/ 14046 h 69775"/>
                <a:gd name="T2" fmla="*/ 53963 w 69881"/>
                <a:gd name="T3" fmla="*/ 36579 h 69775"/>
                <a:gd name="T4" fmla="*/ 34941 w 69881"/>
                <a:gd name="T5" fmla="*/ 55579 h 69775"/>
                <a:gd name="T6" fmla="*/ 12367 w 69881"/>
                <a:gd name="T7" fmla="*/ 36579 h 69775"/>
                <a:gd name="T8" fmla="*/ 31390 w 69881"/>
                <a:gd name="T9" fmla="*/ 14046 h 69775"/>
                <a:gd name="T10" fmla="*/ 34941 w 69881"/>
                <a:gd name="T11" fmla="*/ 14046 h 69775"/>
                <a:gd name="T12" fmla="*/ 34941 w 69881"/>
                <a:gd name="T13" fmla="*/ 0 h 69775"/>
                <a:gd name="T14" fmla="*/ 0 w 69881"/>
                <a:gd name="T15" fmla="*/ 34888 h 69775"/>
                <a:gd name="T16" fmla="*/ 34941 w 69881"/>
                <a:gd name="T17" fmla="*/ 69775 h 69775"/>
                <a:gd name="T18" fmla="*/ 69882 w 69881"/>
                <a:gd name="T19" fmla="*/ 35039 h 69775"/>
                <a:gd name="T20" fmla="*/ 35092 w 69881"/>
                <a:gd name="T21" fmla="*/ 0 h 69775"/>
                <a:gd name="T22" fmla="*/ 34941 w 69881"/>
                <a:gd name="T23" fmla="*/ 0 h 697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881" h="69775">
                  <a:moveTo>
                    <a:pt x="34941" y="14046"/>
                  </a:moveTo>
                  <a:cubicBezTo>
                    <a:pt x="46427" y="15027"/>
                    <a:pt x="54944" y="25116"/>
                    <a:pt x="53963" y="36579"/>
                  </a:cubicBezTo>
                  <a:cubicBezTo>
                    <a:pt x="53099" y="46698"/>
                    <a:pt x="45067" y="54718"/>
                    <a:pt x="34941" y="55579"/>
                  </a:cubicBezTo>
                  <a:cubicBezTo>
                    <a:pt x="23454" y="56560"/>
                    <a:pt x="13348" y="48058"/>
                    <a:pt x="12367" y="36579"/>
                  </a:cubicBezTo>
                  <a:cubicBezTo>
                    <a:pt x="11387" y="25116"/>
                    <a:pt x="19903" y="15027"/>
                    <a:pt x="31390" y="14046"/>
                  </a:cubicBezTo>
                  <a:cubicBezTo>
                    <a:pt x="32571" y="13940"/>
                    <a:pt x="33759" y="13940"/>
                    <a:pt x="34941" y="14046"/>
                  </a:cubicBezTo>
                  <a:moveTo>
                    <a:pt x="34941" y="0"/>
                  </a:moveTo>
                  <a:cubicBezTo>
                    <a:pt x="15643" y="0"/>
                    <a:pt x="0" y="15616"/>
                    <a:pt x="0" y="34888"/>
                  </a:cubicBezTo>
                  <a:cubicBezTo>
                    <a:pt x="0" y="54159"/>
                    <a:pt x="15644" y="69775"/>
                    <a:pt x="34941" y="69775"/>
                  </a:cubicBezTo>
                  <a:cubicBezTo>
                    <a:pt x="54179" y="69775"/>
                    <a:pt x="69798" y="54250"/>
                    <a:pt x="69882" y="35039"/>
                  </a:cubicBezTo>
                  <a:cubicBezTo>
                    <a:pt x="69965" y="15768"/>
                    <a:pt x="54389" y="91"/>
                    <a:pt x="35092" y="0"/>
                  </a:cubicBezTo>
                  <a:cubicBezTo>
                    <a:pt x="35042" y="0"/>
                    <a:pt x="34991" y="0"/>
                    <a:pt x="3494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1" name="Freeform 106">
              <a:extLst>
                <a:ext uri="{FF2B5EF4-FFF2-40B4-BE49-F238E27FC236}">
                  <a16:creationId xmlns:a16="http://schemas.microsoft.com/office/drawing/2014/main" id="{6D66555F-EED8-64A5-D15A-C8BAA6C99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3" y="5397695"/>
              <a:ext cx="67159" cy="67057"/>
            </a:xfrm>
            <a:custGeom>
              <a:avLst/>
              <a:gdLst>
                <a:gd name="T0" fmla="*/ 33731 w 67159"/>
                <a:gd name="T1" fmla="*/ 0 h 67057"/>
                <a:gd name="T2" fmla="*/ 0 w 67159"/>
                <a:gd name="T3" fmla="*/ 33378 h 67057"/>
                <a:gd name="T4" fmla="*/ 33429 w 67159"/>
                <a:gd name="T5" fmla="*/ 67057 h 67057"/>
                <a:gd name="T6" fmla="*/ 67160 w 67159"/>
                <a:gd name="T7" fmla="*/ 33680 h 67057"/>
                <a:gd name="T8" fmla="*/ 33731 w 67159"/>
                <a:gd name="T9" fmla="*/ 0 h 67057"/>
                <a:gd name="T10" fmla="*/ 33731 w 67159"/>
                <a:gd name="T11" fmla="*/ 0 h 670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159" h="67057">
                  <a:moveTo>
                    <a:pt x="33731" y="0"/>
                  </a:moveTo>
                  <a:cubicBezTo>
                    <a:pt x="15185" y="-90"/>
                    <a:pt x="85" y="14862"/>
                    <a:pt x="0" y="33378"/>
                  </a:cubicBezTo>
                  <a:cubicBezTo>
                    <a:pt x="-83" y="51894"/>
                    <a:pt x="14884" y="66967"/>
                    <a:pt x="33429" y="67057"/>
                  </a:cubicBezTo>
                  <a:cubicBezTo>
                    <a:pt x="51975" y="67133"/>
                    <a:pt x="67076" y="52196"/>
                    <a:pt x="67160" y="33680"/>
                  </a:cubicBezTo>
                  <a:cubicBezTo>
                    <a:pt x="67243" y="15164"/>
                    <a:pt x="52277" y="91"/>
                    <a:pt x="33731" y="0"/>
                  </a:cubicBezTo>
                  <a:cubicBezTo>
                    <a:pt x="33731" y="0"/>
                    <a:pt x="33731" y="0"/>
                    <a:pt x="3373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2" name="Freeform 107">
              <a:extLst>
                <a:ext uri="{FF2B5EF4-FFF2-40B4-BE49-F238E27FC236}">
                  <a16:creationId xmlns:a16="http://schemas.microsoft.com/office/drawing/2014/main" id="{2A5AAE05-D1C8-CF75-D52D-1F2AB7C22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33" y="5383497"/>
              <a:ext cx="95595" cy="95455"/>
            </a:xfrm>
            <a:custGeom>
              <a:avLst/>
              <a:gdLst>
                <a:gd name="T0" fmla="*/ 48251 w 95595"/>
                <a:gd name="T1" fmla="*/ 14199 h 95455"/>
                <a:gd name="T2" fmla="*/ 81679 w 95595"/>
                <a:gd name="T3" fmla="*/ 47879 h 95455"/>
                <a:gd name="T4" fmla="*/ 47948 w 95595"/>
                <a:gd name="T5" fmla="*/ 81256 h 95455"/>
                <a:gd name="T6" fmla="*/ 14520 w 95595"/>
                <a:gd name="T7" fmla="*/ 47576 h 95455"/>
                <a:gd name="T8" fmla="*/ 47947 w 95595"/>
                <a:gd name="T9" fmla="*/ 14199 h 95455"/>
                <a:gd name="T10" fmla="*/ 48251 w 95595"/>
                <a:gd name="T11" fmla="*/ 14199 h 95455"/>
                <a:gd name="T12" fmla="*/ 48251 w 95595"/>
                <a:gd name="T13" fmla="*/ 2 h 95455"/>
                <a:gd name="T14" fmla="*/ 2 w 95595"/>
                <a:gd name="T15" fmla="*/ 47275 h 95455"/>
                <a:gd name="T16" fmla="*/ 47343 w 95595"/>
                <a:gd name="T17" fmla="*/ 95453 h 95455"/>
                <a:gd name="T18" fmla="*/ 95594 w 95595"/>
                <a:gd name="T19" fmla="*/ 48181 h 95455"/>
                <a:gd name="T20" fmla="*/ 95595 w 95595"/>
                <a:gd name="T21" fmla="*/ 47879 h 95455"/>
                <a:gd name="T22" fmla="*/ 48100 w 95595"/>
                <a:gd name="T23" fmla="*/ 2 h 954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5595" h="95455">
                  <a:moveTo>
                    <a:pt x="48251" y="14199"/>
                  </a:moveTo>
                  <a:cubicBezTo>
                    <a:pt x="66797" y="14290"/>
                    <a:pt x="81763" y="29362"/>
                    <a:pt x="81679" y="47879"/>
                  </a:cubicBezTo>
                  <a:cubicBezTo>
                    <a:pt x="81595" y="66395"/>
                    <a:pt x="66493" y="81332"/>
                    <a:pt x="47948" y="81256"/>
                  </a:cubicBezTo>
                  <a:cubicBezTo>
                    <a:pt x="29403" y="81165"/>
                    <a:pt x="14437" y="66093"/>
                    <a:pt x="14520" y="47576"/>
                  </a:cubicBezTo>
                  <a:cubicBezTo>
                    <a:pt x="14519" y="29136"/>
                    <a:pt x="29486" y="14199"/>
                    <a:pt x="47947" y="14199"/>
                  </a:cubicBezTo>
                  <a:cubicBezTo>
                    <a:pt x="48048" y="14199"/>
                    <a:pt x="48150" y="14199"/>
                    <a:pt x="48251" y="14199"/>
                  </a:cubicBezTo>
                  <a:moveTo>
                    <a:pt x="48251" y="2"/>
                  </a:moveTo>
                  <a:cubicBezTo>
                    <a:pt x="21855" y="-254"/>
                    <a:pt x="252" y="20920"/>
                    <a:pt x="2" y="47275"/>
                  </a:cubicBezTo>
                  <a:cubicBezTo>
                    <a:pt x="-249" y="73629"/>
                    <a:pt x="20947" y="95196"/>
                    <a:pt x="47343" y="95453"/>
                  </a:cubicBezTo>
                  <a:cubicBezTo>
                    <a:pt x="73741" y="95694"/>
                    <a:pt x="95343" y="74535"/>
                    <a:pt x="95594" y="48181"/>
                  </a:cubicBezTo>
                  <a:cubicBezTo>
                    <a:pt x="95594" y="48075"/>
                    <a:pt x="95595" y="47984"/>
                    <a:pt x="95595" y="47879"/>
                  </a:cubicBezTo>
                  <a:cubicBezTo>
                    <a:pt x="95597" y="21615"/>
                    <a:pt x="74404" y="244"/>
                    <a:pt x="48100" y="2"/>
                  </a:cubicBezTo>
                  <a:lnTo>
                    <a:pt x="48251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3" name="Freeform 108">
              <a:extLst>
                <a:ext uri="{FF2B5EF4-FFF2-40B4-BE49-F238E27FC236}">
                  <a16:creationId xmlns:a16="http://schemas.microsoft.com/office/drawing/2014/main" id="{7E1B0C24-8743-FBA9-E541-826E3B5A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192" y="3288571"/>
              <a:ext cx="40537" cy="40475"/>
            </a:xfrm>
            <a:custGeom>
              <a:avLst/>
              <a:gdLst>
                <a:gd name="T0" fmla="*/ 20269 w 40537"/>
                <a:gd name="T1" fmla="*/ 0 h 40475"/>
                <a:gd name="T2" fmla="*/ 0 w 40537"/>
                <a:gd name="T3" fmla="*/ 20238 h 40475"/>
                <a:gd name="T4" fmla="*/ 20269 w 40537"/>
                <a:gd name="T5" fmla="*/ 40476 h 40475"/>
                <a:gd name="T6" fmla="*/ 40537 w 40537"/>
                <a:gd name="T7" fmla="*/ 20389 h 40475"/>
                <a:gd name="T8" fmla="*/ 20269 w 40537"/>
                <a:gd name="T9" fmla="*/ 0 h 40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37" h="40475">
                  <a:moveTo>
                    <a:pt x="20269" y="0"/>
                  </a:moveTo>
                  <a:cubicBezTo>
                    <a:pt x="9075" y="0"/>
                    <a:pt x="0" y="9062"/>
                    <a:pt x="0" y="20238"/>
                  </a:cubicBezTo>
                  <a:cubicBezTo>
                    <a:pt x="0" y="31414"/>
                    <a:pt x="9075" y="40476"/>
                    <a:pt x="20269" y="40476"/>
                  </a:cubicBezTo>
                  <a:cubicBezTo>
                    <a:pt x="31402" y="40476"/>
                    <a:pt x="40462" y="31505"/>
                    <a:pt x="40537" y="20389"/>
                  </a:cubicBezTo>
                  <a:cubicBezTo>
                    <a:pt x="40537" y="9183"/>
                    <a:pt x="31492" y="75"/>
                    <a:pt x="2026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4" name="Freeform 109">
              <a:extLst>
                <a:ext uri="{FF2B5EF4-FFF2-40B4-BE49-F238E27FC236}">
                  <a16:creationId xmlns:a16="http://schemas.microsoft.com/office/drawing/2014/main" id="{05E1BD35-2DBC-6F29-6774-001C4F855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2" y="3274374"/>
              <a:ext cx="68975" cy="68870"/>
            </a:xfrm>
            <a:custGeom>
              <a:avLst/>
              <a:gdLst>
                <a:gd name="T0" fmla="*/ 34639 w 68975"/>
                <a:gd name="T1" fmla="*/ 14197 h 68870"/>
                <a:gd name="T2" fmla="*/ 54756 w 68975"/>
                <a:gd name="T3" fmla="*/ 34586 h 68870"/>
                <a:gd name="T4" fmla="*/ 34336 w 68975"/>
                <a:gd name="T5" fmla="*/ 54673 h 68870"/>
                <a:gd name="T6" fmla="*/ 14218 w 68975"/>
                <a:gd name="T7" fmla="*/ 34284 h 68870"/>
                <a:gd name="T8" fmla="*/ 34639 w 68975"/>
                <a:gd name="T9" fmla="*/ 14197 h 68870"/>
                <a:gd name="T10" fmla="*/ 34639 w 68975"/>
                <a:gd name="T11" fmla="*/ 0 h 68870"/>
                <a:gd name="T12" fmla="*/ 0 w 68975"/>
                <a:gd name="T13" fmla="*/ 34284 h 68870"/>
                <a:gd name="T14" fmla="*/ 34336 w 68975"/>
                <a:gd name="T15" fmla="*/ 68870 h 68870"/>
                <a:gd name="T16" fmla="*/ 68975 w 68975"/>
                <a:gd name="T17" fmla="*/ 34586 h 68870"/>
                <a:gd name="T18" fmla="*/ 34639 w 68975"/>
                <a:gd name="T19" fmla="*/ 0 h 68870"/>
                <a:gd name="T20" fmla="*/ 34639 w 68975"/>
                <a:gd name="T21" fmla="*/ 0 h 688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975" h="68870">
                  <a:moveTo>
                    <a:pt x="34639" y="14197"/>
                  </a:moveTo>
                  <a:cubicBezTo>
                    <a:pt x="45832" y="14288"/>
                    <a:pt x="54832" y="23410"/>
                    <a:pt x="54756" y="34586"/>
                  </a:cubicBezTo>
                  <a:cubicBezTo>
                    <a:pt x="54665" y="45762"/>
                    <a:pt x="45529" y="54749"/>
                    <a:pt x="34336" y="54673"/>
                  </a:cubicBezTo>
                  <a:cubicBezTo>
                    <a:pt x="23143" y="54582"/>
                    <a:pt x="14128" y="45460"/>
                    <a:pt x="14218" y="34284"/>
                  </a:cubicBezTo>
                  <a:cubicBezTo>
                    <a:pt x="14385" y="23138"/>
                    <a:pt x="23476" y="14197"/>
                    <a:pt x="34639" y="14197"/>
                  </a:cubicBezTo>
                  <a:moveTo>
                    <a:pt x="34639" y="0"/>
                  </a:moveTo>
                  <a:cubicBezTo>
                    <a:pt x="15595" y="-90"/>
                    <a:pt x="91" y="15269"/>
                    <a:pt x="0" y="34284"/>
                  </a:cubicBezTo>
                  <a:cubicBezTo>
                    <a:pt x="-75" y="53299"/>
                    <a:pt x="15292" y="68779"/>
                    <a:pt x="34336" y="68870"/>
                  </a:cubicBezTo>
                  <a:cubicBezTo>
                    <a:pt x="53380" y="68945"/>
                    <a:pt x="68884" y="53601"/>
                    <a:pt x="68975" y="34586"/>
                  </a:cubicBezTo>
                  <a:cubicBezTo>
                    <a:pt x="69065" y="15572"/>
                    <a:pt x="53682" y="91"/>
                    <a:pt x="34639" y="0"/>
                  </a:cubicBezTo>
                  <a:cubicBezTo>
                    <a:pt x="34639" y="0"/>
                    <a:pt x="34639" y="0"/>
                    <a:pt x="34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5" name="Freeform 110">
              <a:extLst>
                <a:ext uri="{FF2B5EF4-FFF2-40B4-BE49-F238E27FC236}">
                  <a16:creationId xmlns:a16="http://schemas.microsoft.com/office/drawing/2014/main" id="{B8AB6E7D-B761-98F0-70E8-EBE905BA4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140" y="4111823"/>
              <a:ext cx="92565" cy="92432"/>
            </a:xfrm>
            <a:custGeom>
              <a:avLst/>
              <a:gdLst>
                <a:gd name="T0" fmla="*/ 47187 w 92565"/>
                <a:gd name="T1" fmla="*/ 9 h 92432"/>
                <a:gd name="T2" fmla="*/ 10 w 92565"/>
                <a:gd name="T3" fmla="*/ 45303 h 92432"/>
                <a:gd name="T4" fmla="*/ 45372 w 92565"/>
                <a:gd name="T5" fmla="*/ 92424 h 92432"/>
                <a:gd name="T6" fmla="*/ 92550 w 92565"/>
                <a:gd name="T7" fmla="*/ 47115 h 92432"/>
                <a:gd name="T8" fmla="*/ 92565 w 92565"/>
                <a:gd name="T9" fmla="*/ 46375 h 92432"/>
                <a:gd name="T10" fmla="*/ 47187 w 92565"/>
                <a:gd name="T11" fmla="*/ 9 h 92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565" h="92432">
                  <a:moveTo>
                    <a:pt x="47187" y="9"/>
                  </a:moveTo>
                  <a:cubicBezTo>
                    <a:pt x="21624" y="-490"/>
                    <a:pt x="509" y="19794"/>
                    <a:pt x="10" y="45303"/>
                  </a:cubicBezTo>
                  <a:cubicBezTo>
                    <a:pt x="-505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873"/>
                    <a:pt x="92565" y="46617"/>
                    <a:pt x="92565" y="46375"/>
                  </a:cubicBezTo>
                  <a:cubicBezTo>
                    <a:pt x="92656" y="21138"/>
                    <a:pt x="72448" y="507"/>
                    <a:pt x="47187" y="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6" name="Freeform 111">
              <a:extLst>
                <a:ext uri="{FF2B5EF4-FFF2-40B4-BE49-F238E27FC236}">
                  <a16:creationId xmlns:a16="http://schemas.microsoft.com/office/drawing/2014/main" id="{C5128683-6B68-A2FB-F212-D38445550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824" y="4097635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472 w 121007"/>
                <a:gd name="T3" fmla="*/ 60729 h 120823"/>
                <a:gd name="T4" fmla="*/ 59884 w 121007"/>
                <a:gd name="T5" fmla="*/ 106627 h 120823"/>
                <a:gd name="T6" fmla="*/ 13901 w 121007"/>
                <a:gd name="T7" fmla="*/ 60095 h 120823"/>
                <a:gd name="T8" fmla="*/ 13916 w 121007"/>
                <a:gd name="T9" fmla="*/ 59506 h 120823"/>
                <a:gd name="T10" fmla="*/ 60504 w 121007"/>
                <a:gd name="T11" fmla="*/ 14197 h 120823"/>
                <a:gd name="T12" fmla="*/ 60504 w 121007"/>
                <a:gd name="T13" fmla="*/ 0 h 120823"/>
                <a:gd name="T14" fmla="*/ 0 w 121007"/>
                <a:gd name="T15" fmla="*/ 60412 h 120823"/>
                <a:gd name="T16" fmla="*/ 60504 w 121007"/>
                <a:gd name="T17" fmla="*/ 120824 h 120823"/>
                <a:gd name="T18" fmla="*/ 121008 w 121007"/>
                <a:gd name="T19" fmla="*/ 60412 h 120823"/>
                <a:gd name="T20" fmla="*/ 60504 w 121007"/>
                <a:gd name="T21" fmla="*/ 0 h 120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067" y="14363"/>
                    <a:pt x="106653" y="35205"/>
                    <a:pt x="106472" y="60729"/>
                  </a:cubicBezTo>
                  <a:cubicBezTo>
                    <a:pt x="106305" y="86238"/>
                    <a:pt x="85447" y="106793"/>
                    <a:pt x="59884" y="106627"/>
                  </a:cubicBezTo>
                  <a:cubicBezTo>
                    <a:pt x="34321" y="106446"/>
                    <a:pt x="13735" y="85618"/>
                    <a:pt x="13901" y="60095"/>
                  </a:cubicBezTo>
                  <a:cubicBezTo>
                    <a:pt x="13916" y="59899"/>
                    <a:pt x="13916" y="59702"/>
                    <a:pt x="13916" y="59506"/>
                  </a:cubicBezTo>
                  <a:cubicBezTo>
                    <a:pt x="14324" y="34178"/>
                    <a:pt x="35138" y="13940"/>
                    <a:pt x="60504" y="14197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4"/>
                    <a:pt x="60504" y="120824"/>
                  </a:cubicBezTo>
                  <a:cubicBezTo>
                    <a:pt x="93917" y="120824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7" name="Freeform 112">
              <a:extLst>
                <a:ext uri="{FF2B5EF4-FFF2-40B4-BE49-F238E27FC236}">
                  <a16:creationId xmlns:a16="http://schemas.microsoft.com/office/drawing/2014/main" id="{61445391-15B3-BF70-C34A-CA356542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527" y="4239149"/>
              <a:ext cx="46285" cy="46215"/>
            </a:xfrm>
            <a:custGeom>
              <a:avLst/>
              <a:gdLst>
                <a:gd name="T0" fmla="*/ 22992 w 46285"/>
                <a:gd name="T1" fmla="*/ 46215 h 46215"/>
                <a:gd name="T2" fmla="*/ 46285 w 46285"/>
                <a:gd name="T3" fmla="*/ 23259 h 46215"/>
                <a:gd name="T4" fmla="*/ 23294 w 46285"/>
                <a:gd name="T5" fmla="*/ 0 h 46215"/>
                <a:gd name="T6" fmla="*/ 0 w 46285"/>
                <a:gd name="T7" fmla="*/ 22957 h 46215"/>
                <a:gd name="T8" fmla="*/ 0 w 46285"/>
                <a:gd name="T9" fmla="*/ 23108 h 46215"/>
                <a:gd name="T10" fmla="*/ 22992 w 46285"/>
                <a:gd name="T11" fmla="*/ 46215 h 46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285" h="46215">
                  <a:moveTo>
                    <a:pt x="22992" y="46215"/>
                  </a:moveTo>
                  <a:cubicBezTo>
                    <a:pt x="35773" y="46306"/>
                    <a:pt x="46195" y="36021"/>
                    <a:pt x="46285" y="23259"/>
                  </a:cubicBezTo>
                  <a:cubicBezTo>
                    <a:pt x="46361" y="10497"/>
                    <a:pt x="36076" y="91"/>
                    <a:pt x="23294" y="0"/>
                  </a:cubicBezTo>
                  <a:cubicBezTo>
                    <a:pt x="10513" y="-75"/>
                    <a:pt x="91" y="10195"/>
                    <a:pt x="0" y="22957"/>
                  </a:cubicBezTo>
                  <a:cubicBezTo>
                    <a:pt x="0" y="23002"/>
                    <a:pt x="0" y="23063"/>
                    <a:pt x="0" y="23108"/>
                  </a:cubicBezTo>
                  <a:cubicBezTo>
                    <a:pt x="0" y="35810"/>
                    <a:pt x="10271" y="46140"/>
                    <a:pt x="22992" y="46215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8" name="Freeform 113">
              <a:extLst>
                <a:ext uri="{FF2B5EF4-FFF2-40B4-BE49-F238E27FC236}">
                  <a16:creationId xmlns:a16="http://schemas.microsoft.com/office/drawing/2014/main" id="{4F7A4825-8963-CD68-9C02-ED999C2B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53" y="4225103"/>
              <a:ext cx="74723" cy="74610"/>
            </a:xfrm>
            <a:custGeom>
              <a:avLst/>
              <a:gdLst>
                <a:gd name="T0" fmla="*/ 37665 w 74723"/>
                <a:gd name="T1" fmla="*/ 14198 h 74610"/>
                <a:gd name="T2" fmla="*/ 60808 w 74723"/>
                <a:gd name="T3" fmla="*/ 37306 h 74610"/>
                <a:gd name="T4" fmla="*/ 37665 w 74723"/>
                <a:gd name="T5" fmla="*/ 60413 h 74610"/>
                <a:gd name="T6" fmla="*/ 14522 w 74723"/>
                <a:gd name="T7" fmla="*/ 37306 h 74610"/>
                <a:gd name="T8" fmla="*/ 14522 w 74723"/>
                <a:gd name="T9" fmla="*/ 37154 h 74610"/>
                <a:gd name="T10" fmla="*/ 37514 w 74723"/>
                <a:gd name="T11" fmla="*/ 14198 h 74610"/>
                <a:gd name="T12" fmla="*/ 37665 w 74723"/>
                <a:gd name="T13" fmla="*/ 14198 h 74610"/>
                <a:gd name="T14" fmla="*/ 37665 w 74723"/>
                <a:gd name="T15" fmla="*/ 1 h 74610"/>
                <a:gd name="T16" fmla="*/ 1 w 74723"/>
                <a:gd name="T17" fmla="*/ 37003 h 74610"/>
                <a:gd name="T18" fmla="*/ 37060 w 74723"/>
                <a:gd name="T19" fmla="*/ 74609 h 74610"/>
                <a:gd name="T20" fmla="*/ 74724 w 74723"/>
                <a:gd name="T21" fmla="*/ 37607 h 74610"/>
                <a:gd name="T22" fmla="*/ 74724 w 74723"/>
                <a:gd name="T23" fmla="*/ 37456 h 74610"/>
                <a:gd name="T24" fmla="*/ 37665 w 74723"/>
                <a:gd name="T25" fmla="*/ 1 h 746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723" h="74610">
                  <a:moveTo>
                    <a:pt x="37665" y="14198"/>
                  </a:moveTo>
                  <a:cubicBezTo>
                    <a:pt x="50446" y="14198"/>
                    <a:pt x="60808" y="24544"/>
                    <a:pt x="60808" y="37306"/>
                  </a:cubicBezTo>
                  <a:cubicBezTo>
                    <a:pt x="60808" y="50067"/>
                    <a:pt x="50446" y="60413"/>
                    <a:pt x="37665" y="60413"/>
                  </a:cubicBezTo>
                  <a:cubicBezTo>
                    <a:pt x="24884" y="60413"/>
                    <a:pt x="14522" y="50067"/>
                    <a:pt x="14522" y="37306"/>
                  </a:cubicBezTo>
                  <a:cubicBezTo>
                    <a:pt x="14522" y="37260"/>
                    <a:pt x="14522" y="37200"/>
                    <a:pt x="14522" y="37154"/>
                  </a:cubicBezTo>
                  <a:cubicBezTo>
                    <a:pt x="14522" y="24468"/>
                    <a:pt x="24808" y="14198"/>
                    <a:pt x="37514" y="14198"/>
                  </a:cubicBezTo>
                  <a:cubicBezTo>
                    <a:pt x="37559" y="14198"/>
                    <a:pt x="37619" y="14198"/>
                    <a:pt x="37665" y="14198"/>
                  </a:cubicBezTo>
                  <a:moveTo>
                    <a:pt x="37665" y="1"/>
                  </a:moveTo>
                  <a:cubicBezTo>
                    <a:pt x="17033" y="-165"/>
                    <a:pt x="168" y="16403"/>
                    <a:pt x="1" y="37003"/>
                  </a:cubicBezTo>
                  <a:cubicBezTo>
                    <a:pt x="-165" y="57604"/>
                    <a:pt x="16428" y="74443"/>
                    <a:pt x="37060" y="74609"/>
                  </a:cubicBezTo>
                  <a:cubicBezTo>
                    <a:pt x="57692" y="74776"/>
                    <a:pt x="74557" y="58208"/>
                    <a:pt x="74724" y="37607"/>
                  </a:cubicBezTo>
                  <a:cubicBezTo>
                    <a:pt x="74724" y="37562"/>
                    <a:pt x="74724" y="37502"/>
                    <a:pt x="74724" y="37456"/>
                  </a:cubicBezTo>
                  <a:cubicBezTo>
                    <a:pt x="74814" y="16916"/>
                    <a:pt x="58236" y="167"/>
                    <a:pt x="376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9" name="Freeform 114">
              <a:extLst>
                <a:ext uri="{FF2B5EF4-FFF2-40B4-BE49-F238E27FC236}">
                  <a16:creationId xmlns:a16="http://schemas.microsoft.com/office/drawing/2014/main" id="{4668F81E-9989-5B83-BE2C-DFB33C61C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1803" y="4412078"/>
              <a:ext cx="52336" cy="52257"/>
            </a:xfrm>
            <a:custGeom>
              <a:avLst/>
              <a:gdLst>
                <a:gd name="T0" fmla="*/ 26320 w 52336"/>
                <a:gd name="T1" fmla="*/ 1 h 52257"/>
                <a:gd name="T2" fmla="*/ 0 w 52336"/>
                <a:gd name="T3" fmla="*/ 25978 h 52257"/>
                <a:gd name="T4" fmla="*/ 26017 w 52336"/>
                <a:gd name="T5" fmla="*/ 52257 h 52257"/>
                <a:gd name="T6" fmla="*/ 52336 w 52336"/>
                <a:gd name="T7" fmla="*/ 26280 h 52257"/>
                <a:gd name="T8" fmla="*/ 26320 w 52336"/>
                <a:gd name="T9" fmla="*/ 1 h 52257"/>
                <a:gd name="T10" fmla="*/ 26320 w 52336"/>
                <a:gd name="T11" fmla="*/ 1 h 5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7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2" y="52333"/>
                    <a:pt x="52246" y="40703"/>
                    <a:pt x="52336" y="26280"/>
                  </a:cubicBezTo>
                  <a:cubicBezTo>
                    <a:pt x="52427" y="11856"/>
                    <a:pt x="40765" y="91"/>
                    <a:pt x="26320" y="1"/>
                  </a:cubicBezTo>
                  <a:cubicBezTo>
                    <a:pt x="26320" y="1"/>
                    <a:pt x="26320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0" name="Freeform 115">
              <a:extLst>
                <a:ext uri="{FF2B5EF4-FFF2-40B4-BE49-F238E27FC236}">
                  <a16:creationId xmlns:a16="http://schemas.microsoft.com/office/drawing/2014/main" id="{AC14D490-D097-CFB8-8DB6-1858E7EFD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7433" y="4397880"/>
              <a:ext cx="80774" cy="80652"/>
            </a:xfrm>
            <a:custGeom>
              <a:avLst/>
              <a:gdLst>
                <a:gd name="T0" fmla="*/ 40690 w 80774"/>
                <a:gd name="T1" fmla="*/ 14198 h 80652"/>
                <a:gd name="T2" fmla="*/ 66858 w 80774"/>
                <a:gd name="T3" fmla="*/ 40326 h 80652"/>
                <a:gd name="T4" fmla="*/ 40690 w 80774"/>
                <a:gd name="T5" fmla="*/ 66454 h 80652"/>
                <a:gd name="T6" fmla="*/ 14522 w 80774"/>
                <a:gd name="T7" fmla="*/ 40326 h 80652"/>
                <a:gd name="T8" fmla="*/ 14522 w 80774"/>
                <a:gd name="T9" fmla="*/ 40175 h 80652"/>
                <a:gd name="T10" fmla="*/ 40690 w 80774"/>
                <a:gd name="T11" fmla="*/ 14198 h 80652"/>
                <a:gd name="T12" fmla="*/ 40690 w 80774"/>
                <a:gd name="T13" fmla="*/ 1 h 80652"/>
                <a:gd name="T14" fmla="*/ 1 w 80774"/>
                <a:gd name="T15" fmla="*/ 40024 h 80652"/>
                <a:gd name="T16" fmla="*/ 40085 w 80774"/>
                <a:gd name="T17" fmla="*/ 80651 h 80652"/>
                <a:gd name="T18" fmla="*/ 80774 w 80774"/>
                <a:gd name="T19" fmla="*/ 40628 h 80652"/>
                <a:gd name="T20" fmla="*/ 80774 w 80774"/>
                <a:gd name="T21" fmla="*/ 40477 h 80652"/>
                <a:gd name="T22" fmla="*/ 40690 w 80774"/>
                <a:gd name="T23" fmla="*/ 1 h 806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774" h="80652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30" y="66454"/>
                    <a:pt x="14522" y="54749"/>
                    <a:pt x="14522" y="40326"/>
                  </a:cubicBezTo>
                  <a:cubicBezTo>
                    <a:pt x="14522" y="40281"/>
                    <a:pt x="14522" y="40221"/>
                    <a:pt x="14522" y="40175"/>
                  </a:cubicBezTo>
                  <a:cubicBezTo>
                    <a:pt x="14598" y="25797"/>
                    <a:pt x="262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8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0865" y="18261"/>
                    <a:pt x="62940" y="168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1" name="Freeform 116">
              <a:extLst>
                <a:ext uri="{FF2B5EF4-FFF2-40B4-BE49-F238E27FC236}">
                  <a16:creationId xmlns:a16="http://schemas.microsoft.com/office/drawing/2014/main" id="{D8E69E50-2A78-918D-DE4C-73B38C22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793" y="4728406"/>
              <a:ext cx="44351" cy="40785"/>
            </a:xfrm>
            <a:custGeom>
              <a:avLst/>
              <a:gdLst>
                <a:gd name="T0" fmla="*/ 22176 w 44351"/>
                <a:gd name="T1" fmla="*/ 79 h 40785"/>
                <a:gd name="T2" fmla="*/ 77 w 44351"/>
                <a:gd name="T3" fmla="*/ 18641 h 40785"/>
                <a:gd name="T4" fmla="*/ 18666 w 44351"/>
                <a:gd name="T5" fmla="*/ 40706 h 40785"/>
                <a:gd name="T6" fmla="*/ 22176 w 44351"/>
                <a:gd name="T7" fmla="*/ 40706 h 40785"/>
                <a:gd name="T8" fmla="*/ 44275 w 44351"/>
                <a:gd name="T9" fmla="*/ 22145 h 40785"/>
                <a:gd name="T10" fmla="*/ 25685 w 44351"/>
                <a:gd name="T11" fmla="*/ 79 h 40785"/>
                <a:gd name="T12" fmla="*/ 22176 w 44351"/>
                <a:gd name="T13" fmla="*/ 79 h 40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351" h="40785">
                  <a:moveTo>
                    <a:pt x="22176" y="79"/>
                  </a:moveTo>
                  <a:cubicBezTo>
                    <a:pt x="10937" y="-887"/>
                    <a:pt x="1045" y="7419"/>
                    <a:pt x="77" y="18641"/>
                  </a:cubicBezTo>
                  <a:cubicBezTo>
                    <a:pt x="-891" y="29862"/>
                    <a:pt x="7428" y="39740"/>
                    <a:pt x="18666" y="40706"/>
                  </a:cubicBezTo>
                  <a:cubicBezTo>
                    <a:pt x="19831" y="40812"/>
                    <a:pt x="21011" y="40812"/>
                    <a:pt x="22176" y="40706"/>
                  </a:cubicBezTo>
                  <a:cubicBezTo>
                    <a:pt x="33414" y="41673"/>
                    <a:pt x="43307" y="33366"/>
                    <a:pt x="44275" y="22145"/>
                  </a:cubicBezTo>
                  <a:cubicBezTo>
                    <a:pt x="45243" y="10923"/>
                    <a:pt x="36923" y="1046"/>
                    <a:pt x="25685" y="79"/>
                  </a:cubicBezTo>
                  <a:cubicBezTo>
                    <a:pt x="24520" y="-26"/>
                    <a:pt x="23340" y="-26"/>
                    <a:pt x="22176" y="7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2" name="Freeform 117">
              <a:extLst>
                <a:ext uri="{FF2B5EF4-FFF2-40B4-BE49-F238E27FC236}">
                  <a16:creationId xmlns:a16="http://schemas.microsoft.com/office/drawing/2014/main" id="{D0B8B211-4A30-8975-5865-7C2326CA9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027" y="4714287"/>
              <a:ext cx="69279" cy="69174"/>
            </a:xfrm>
            <a:custGeom>
              <a:avLst/>
              <a:gdLst>
                <a:gd name="T0" fmla="*/ 34942 w 69279"/>
                <a:gd name="T1" fmla="*/ 14198 h 69174"/>
                <a:gd name="T2" fmla="*/ 57041 w 69279"/>
                <a:gd name="T3" fmla="*/ 32760 h 69174"/>
                <a:gd name="T4" fmla="*/ 38451 w 69279"/>
                <a:gd name="T5" fmla="*/ 54825 h 69174"/>
                <a:gd name="T6" fmla="*/ 34942 w 69279"/>
                <a:gd name="T7" fmla="*/ 54825 h 69174"/>
                <a:gd name="T8" fmla="*/ 12843 w 69279"/>
                <a:gd name="T9" fmla="*/ 36263 h 69174"/>
                <a:gd name="T10" fmla="*/ 31433 w 69279"/>
                <a:gd name="T11" fmla="*/ 14198 h 69174"/>
                <a:gd name="T12" fmla="*/ 34942 w 69279"/>
                <a:gd name="T13" fmla="*/ 14198 h 69174"/>
                <a:gd name="T14" fmla="*/ 34942 w 69279"/>
                <a:gd name="T15" fmla="*/ 1 h 69174"/>
                <a:gd name="T16" fmla="*/ 1 w 69279"/>
                <a:gd name="T17" fmla="*/ 34285 h 69174"/>
                <a:gd name="T18" fmla="*/ 34337 w 69279"/>
                <a:gd name="T19" fmla="*/ 69173 h 69174"/>
                <a:gd name="T20" fmla="*/ 69278 w 69279"/>
                <a:gd name="T21" fmla="*/ 34889 h 69174"/>
                <a:gd name="T22" fmla="*/ 69278 w 69279"/>
                <a:gd name="T23" fmla="*/ 34738 h 69174"/>
                <a:gd name="T24" fmla="*/ 35093 w 69279"/>
                <a:gd name="T25" fmla="*/ 1 h 69174"/>
                <a:gd name="T26" fmla="*/ 34942 w 69279"/>
                <a:gd name="T27" fmla="*/ 1 h 69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279" h="69174">
                  <a:moveTo>
                    <a:pt x="34942" y="14198"/>
                  </a:moveTo>
                  <a:cubicBezTo>
                    <a:pt x="46181" y="13232"/>
                    <a:pt x="56073" y="21538"/>
                    <a:pt x="57041" y="32760"/>
                  </a:cubicBezTo>
                  <a:cubicBezTo>
                    <a:pt x="58009" y="43981"/>
                    <a:pt x="49690" y="53859"/>
                    <a:pt x="38451" y="54825"/>
                  </a:cubicBezTo>
                  <a:cubicBezTo>
                    <a:pt x="37287" y="54931"/>
                    <a:pt x="36107" y="54931"/>
                    <a:pt x="34942" y="54825"/>
                  </a:cubicBezTo>
                  <a:cubicBezTo>
                    <a:pt x="23704" y="55792"/>
                    <a:pt x="13811" y="47485"/>
                    <a:pt x="12843" y="36263"/>
                  </a:cubicBezTo>
                  <a:cubicBezTo>
                    <a:pt x="11875" y="25042"/>
                    <a:pt x="20194" y="15165"/>
                    <a:pt x="31433" y="14198"/>
                  </a:cubicBezTo>
                  <a:cubicBezTo>
                    <a:pt x="32598" y="14093"/>
                    <a:pt x="33778" y="14093"/>
                    <a:pt x="34942" y="14198"/>
                  </a:cubicBezTo>
                  <a:moveTo>
                    <a:pt x="34942" y="1"/>
                  </a:moveTo>
                  <a:cubicBezTo>
                    <a:pt x="15808" y="-165"/>
                    <a:pt x="168" y="15180"/>
                    <a:pt x="1" y="34285"/>
                  </a:cubicBezTo>
                  <a:cubicBezTo>
                    <a:pt x="-165" y="53390"/>
                    <a:pt x="15203" y="69007"/>
                    <a:pt x="34337" y="69173"/>
                  </a:cubicBezTo>
                  <a:cubicBezTo>
                    <a:pt x="53472" y="69339"/>
                    <a:pt x="69112" y="53995"/>
                    <a:pt x="69278" y="34889"/>
                  </a:cubicBezTo>
                  <a:cubicBezTo>
                    <a:pt x="69278" y="34844"/>
                    <a:pt x="69278" y="34784"/>
                    <a:pt x="69278" y="34738"/>
                  </a:cubicBezTo>
                  <a:cubicBezTo>
                    <a:pt x="69445" y="15724"/>
                    <a:pt x="54137" y="168"/>
                    <a:pt x="35093" y="1"/>
                  </a:cubicBezTo>
                  <a:cubicBezTo>
                    <a:pt x="35048" y="1"/>
                    <a:pt x="34988" y="1"/>
                    <a:pt x="349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3" name="Freeform 118">
              <a:extLst>
                <a:ext uri="{FF2B5EF4-FFF2-40B4-BE49-F238E27FC236}">
                  <a16:creationId xmlns:a16="http://schemas.microsoft.com/office/drawing/2014/main" id="{4CEF284E-FFE1-BC5D-3CDC-465E2DA8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7520" y="4723954"/>
              <a:ext cx="71092" cy="70984"/>
            </a:xfrm>
            <a:custGeom>
              <a:avLst/>
              <a:gdLst>
                <a:gd name="T0" fmla="*/ 35697 w 71092"/>
                <a:gd name="T1" fmla="*/ 0 h 70984"/>
                <a:gd name="T2" fmla="*/ 0 w 71092"/>
                <a:gd name="T3" fmla="*/ 35341 h 70984"/>
                <a:gd name="T4" fmla="*/ 35395 w 71092"/>
                <a:gd name="T5" fmla="*/ 70984 h 70984"/>
                <a:gd name="T6" fmla="*/ 71092 w 71092"/>
                <a:gd name="T7" fmla="*/ 35643 h 70984"/>
                <a:gd name="T8" fmla="*/ 35697 w 71092"/>
                <a:gd name="T9" fmla="*/ 0 h 70984"/>
                <a:gd name="T10" fmla="*/ 35697 w 71092"/>
                <a:gd name="T11" fmla="*/ 0 h 70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092" h="70984">
                  <a:moveTo>
                    <a:pt x="35697" y="0"/>
                  </a:moveTo>
                  <a:cubicBezTo>
                    <a:pt x="16064" y="-90"/>
                    <a:pt x="91" y="15738"/>
                    <a:pt x="0" y="35341"/>
                  </a:cubicBezTo>
                  <a:cubicBezTo>
                    <a:pt x="-75" y="54945"/>
                    <a:pt x="15761" y="70894"/>
                    <a:pt x="35395" y="70984"/>
                  </a:cubicBezTo>
                  <a:cubicBezTo>
                    <a:pt x="55029" y="71059"/>
                    <a:pt x="71002" y="55247"/>
                    <a:pt x="71092" y="35643"/>
                  </a:cubicBezTo>
                  <a:cubicBezTo>
                    <a:pt x="71183" y="16039"/>
                    <a:pt x="55331" y="91"/>
                    <a:pt x="35697" y="0"/>
                  </a:cubicBezTo>
                  <a:cubicBezTo>
                    <a:pt x="35697" y="0"/>
                    <a:pt x="35697" y="0"/>
                    <a:pt x="35697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4" name="Freeform 119">
              <a:extLst>
                <a:ext uri="{FF2B5EF4-FFF2-40B4-BE49-F238E27FC236}">
                  <a16:creationId xmlns:a16="http://schemas.microsoft.com/office/drawing/2014/main" id="{EA619D8C-1206-DACB-A098-D1EF5EEDE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150" y="4709756"/>
              <a:ext cx="99529" cy="99378"/>
            </a:xfrm>
            <a:custGeom>
              <a:avLst/>
              <a:gdLst>
                <a:gd name="T0" fmla="*/ 50068 w 99529"/>
                <a:gd name="T1" fmla="*/ 14198 h 99378"/>
                <a:gd name="T2" fmla="*/ 85462 w 99529"/>
                <a:gd name="T3" fmla="*/ 49840 h 99378"/>
                <a:gd name="T4" fmla="*/ 49765 w 99529"/>
                <a:gd name="T5" fmla="*/ 85181 h 99378"/>
                <a:gd name="T6" fmla="*/ 14371 w 99529"/>
                <a:gd name="T7" fmla="*/ 49539 h 99378"/>
                <a:gd name="T8" fmla="*/ 14371 w 99529"/>
                <a:gd name="T9" fmla="*/ 49387 h 99378"/>
                <a:gd name="T10" fmla="*/ 50068 w 99529"/>
                <a:gd name="T11" fmla="*/ 14198 h 99378"/>
                <a:gd name="T12" fmla="*/ 50068 w 99529"/>
                <a:gd name="T13" fmla="*/ 1 h 99378"/>
                <a:gd name="T14" fmla="*/ 1 w 99529"/>
                <a:gd name="T15" fmla="*/ 49387 h 99378"/>
                <a:gd name="T16" fmla="*/ 49463 w 99529"/>
                <a:gd name="T17" fmla="*/ 99378 h 99378"/>
                <a:gd name="T18" fmla="*/ 99530 w 99529"/>
                <a:gd name="T19" fmla="*/ 49992 h 99378"/>
                <a:gd name="T20" fmla="*/ 99530 w 99529"/>
                <a:gd name="T21" fmla="*/ 49840 h 99378"/>
                <a:gd name="T22" fmla="*/ 50068 w 99529"/>
                <a:gd name="T23" fmla="*/ 1 h 99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529" h="99378">
                  <a:moveTo>
                    <a:pt x="50068" y="14198"/>
                  </a:moveTo>
                  <a:cubicBezTo>
                    <a:pt x="69701" y="14288"/>
                    <a:pt x="85538" y="30237"/>
                    <a:pt x="85462" y="49840"/>
                  </a:cubicBezTo>
                  <a:cubicBezTo>
                    <a:pt x="85372" y="69444"/>
                    <a:pt x="69399" y="85272"/>
                    <a:pt x="49765" y="85181"/>
                  </a:cubicBezTo>
                  <a:cubicBezTo>
                    <a:pt x="30132" y="85091"/>
                    <a:pt x="14280" y="69142"/>
                    <a:pt x="14371" y="49539"/>
                  </a:cubicBezTo>
                  <a:cubicBezTo>
                    <a:pt x="14371" y="49493"/>
                    <a:pt x="14371" y="49433"/>
                    <a:pt x="14371" y="49387"/>
                  </a:cubicBezTo>
                  <a:cubicBezTo>
                    <a:pt x="14537" y="29844"/>
                    <a:pt x="30495" y="14107"/>
                    <a:pt x="50068" y="14198"/>
                  </a:cubicBezTo>
                  <a:moveTo>
                    <a:pt x="50068" y="1"/>
                  </a:moveTo>
                  <a:cubicBezTo>
                    <a:pt x="22584" y="-165"/>
                    <a:pt x="167" y="21946"/>
                    <a:pt x="1" y="49387"/>
                  </a:cubicBezTo>
                  <a:cubicBezTo>
                    <a:pt x="-165" y="76829"/>
                    <a:pt x="21979" y="99212"/>
                    <a:pt x="49463" y="99378"/>
                  </a:cubicBezTo>
                  <a:cubicBezTo>
                    <a:pt x="76947" y="99544"/>
                    <a:pt x="99363" y="77433"/>
                    <a:pt x="99530" y="49992"/>
                  </a:cubicBezTo>
                  <a:cubicBezTo>
                    <a:pt x="99530" y="49946"/>
                    <a:pt x="99530" y="49886"/>
                    <a:pt x="99530" y="49840"/>
                  </a:cubicBezTo>
                  <a:cubicBezTo>
                    <a:pt x="99620" y="22459"/>
                    <a:pt x="77491" y="167"/>
                    <a:pt x="5006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5" name="Freeform 120">
              <a:extLst>
                <a:ext uri="{FF2B5EF4-FFF2-40B4-BE49-F238E27FC236}">
                  <a16:creationId xmlns:a16="http://schemas.microsoft.com/office/drawing/2014/main" id="{D4A02472-2CEA-3CD9-8FC6-4A0BCD325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004" y="3210035"/>
              <a:ext cx="81681" cy="81558"/>
            </a:xfrm>
            <a:custGeom>
              <a:avLst/>
              <a:gdLst>
                <a:gd name="T0" fmla="*/ 41144 w 81681"/>
                <a:gd name="T1" fmla="*/ 1 h 81558"/>
                <a:gd name="T2" fmla="*/ 1 w 81681"/>
                <a:gd name="T3" fmla="*/ 40477 h 81558"/>
                <a:gd name="T4" fmla="*/ 40539 w 81681"/>
                <a:gd name="T5" fmla="*/ 81557 h 81558"/>
                <a:gd name="T6" fmla="*/ 81681 w 81681"/>
                <a:gd name="T7" fmla="*/ 41081 h 81558"/>
                <a:gd name="T8" fmla="*/ 81681 w 81681"/>
                <a:gd name="T9" fmla="*/ 40930 h 81558"/>
                <a:gd name="T10" fmla="*/ 41144 w 81681"/>
                <a:gd name="T11" fmla="*/ 1 h 81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81" h="81558">
                  <a:moveTo>
                    <a:pt x="41144" y="1"/>
                  </a:moveTo>
                  <a:cubicBezTo>
                    <a:pt x="18591" y="-165"/>
                    <a:pt x="167" y="17958"/>
                    <a:pt x="1" y="40477"/>
                  </a:cubicBezTo>
                  <a:cubicBezTo>
                    <a:pt x="-165" y="62995"/>
                    <a:pt x="17986" y="81391"/>
                    <a:pt x="40539" y="81557"/>
                  </a:cubicBezTo>
                  <a:cubicBezTo>
                    <a:pt x="63091" y="81723"/>
                    <a:pt x="81515" y="63600"/>
                    <a:pt x="81681" y="41081"/>
                  </a:cubicBezTo>
                  <a:cubicBezTo>
                    <a:pt x="81681" y="41036"/>
                    <a:pt x="81681" y="40975"/>
                    <a:pt x="81681" y="40930"/>
                  </a:cubicBezTo>
                  <a:cubicBezTo>
                    <a:pt x="81772" y="18472"/>
                    <a:pt x="63636" y="167"/>
                    <a:pt x="4114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6" name="Freeform 121">
              <a:extLst>
                <a:ext uri="{FF2B5EF4-FFF2-40B4-BE49-F238E27FC236}">
                  <a16:creationId xmlns:a16="http://schemas.microsoft.com/office/drawing/2014/main" id="{59C83309-E518-696C-FFF6-44319A9E3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7786" y="3195838"/>
              <a:ext cx="110118" cy="109951"/>
            </a:xfrm>
            <a:custGeom>
              <a:avLst/>
              <a:gdLst>
                <a:gd name="T0" fmla="*/ 55362 w 110118"/>
                <a:gd name="T1" fmla="*/ 14198 h 109951"/>
                <a:gd name="T2" fmla="*/ 96051 w 110118"/>
                <a:gd name="T3" fmla="*/ 55126 h 109951"/>
                <a:gd name="T4" fmla="*/ 55060 w 110118"/>
                <a:gd name="T5" fmla="*/ 95753 h 109951"/>
                <a:gd name="T6" fmla="*/ 14371 w 110118"/>
                <a:gd name="T7" fmla="*/ 54824 h 109951"/>
                <a:gd name="T8" fmla="*/ 55060 w 110118"/>
                <a:gd name="T9" fmla="*/ 14198 h 109951"/>
                <a:gd name="T10" fmla="*/ 55362 w 110118"/>
                <a:gd name="T11" fmla="*/ 14198 h 109951"/>
                <a:gd name="T12" fmla="*/ 55362 w 110118"/>
                <a:gd name="T13" fmla="*/ 1 h 109951"/>
                <a:gd name="T14" fmla="*/ 1 w 110118"/>
                <a:gd name="T15" fmla="*/ 54673 h 109951"/>
                <a:gd name="T16" fmla="*/ 54757 w 110118"/>
                <a:gd name="T17" fmla="*/ 109950 h 109951"/>
                <a:gd name="T18" fmla="*/ 110118 w 110118"/>
                <a:gd name="T19" fmla="*/ 55277 h 109951"/>
                <a:gd name="T20" fmla="*/ 55362 w 110118"/>
                <a:gd name="T21" fmla="*/ 1 h 109951"/>
                <a:gd name="T22" fmla="*/ 55362 w 110118"/>
                <a:gd name="T23" fmla="*/ 1 h 1099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0118" h="109951">
                  <a:moveTo>
                    <a:pt x="55362" y="14198"/>
                  </a:moveTo>
                  <a:cubicBezTo>
                    <a:pt x="77915" y="14288"/>
                    <a:pt x="96126" y="32608"/>
                    <a:pt x="96051" y="55126"/>
                  </a:cubicBezTo>
                  <a:cubicBezTo>
                    <a:pt x="95960" y="77645"/>
                    <a:pt x="77612" y="95844"/>
                    <a:pt x="55060" y="95753"/>
                  </a:cubicBezTo>
                  <a:cubicBezTo>
                    <a:pt x="32507" y="95663"/>
                    <a:pt x="14295" y="77343"/>
                    <a:pt x="14371" y="54824"/>
                  </a:cubicBezTo>
                  <a:cubicBezTo>
                    <a:pt x="14371" y="32381"/>
                    <a:pt x="32582" y="14198"/>
                    <a:pt x="55060" y="14198"/>
                  </a:cubicBezTo>
                  <a:cubicBezTo>
                    <a:pt x="55165" y="14198"/>
                    <a:pt x="55256" y="14198"/>
                    <a:pt x="55362" y="14198"/>
                  </a:cubicBezTo>
                  <a:moveTo>
                    <a:pt x="55362" y="1"/>
                  </a:moveTo>
                  <a:cubicBezTo>
                    <a:pt x="24959" y="-165"/>
                    <a:pt x="167" y="24317"/>
                    <a:pt x="1" y="54673"/>
                  </a:cubicBezTo>
                  <a:cubicBezTo>
                    <a:pt x="-165" y="85030"/>
                    <a:pt x="24354" y="109784"/>
                    <a:pt x="54757" y="109950"/>
                  </a:cubicBezTo>
                  <a:cubicBezTo>
                    <a:pt x="85160" y="110116"/>
                    <a:pt x="109952" y="85634"/>
                    <a:pt x="110118" y="55277"/>
                  </a:cubicBezTo>
                  <a:cubicBezTo>
                    <a:pt x="110284" y="24921"/>
                    <a:pt x="85765" y="167"/>
                    <a:pt x="55362" y="1"/>
                  </a:cubicBezTo>
                  <a:cubicBezTo>
                    <a:pt x="55362" y="1"/>
                    <a:pt x="55362" y="1"/>
                    <a:pt x="5536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7" name="Freeform 122">
              <a:extLst>
                <a:ext uri="{FF2B5EF4-FFF2-40B4-BE49-F238E27FC236}">
                  <a16:creationId xmlns:a16="http://schemas.microsoft.com/office/drawing/2014/main" id="{299D9F6E-DEE2-82F3-875A-BAF5CE3ED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449" y="5756994"/>
              <a:ext cx="88638" cy="88505"/>
            </a:xfrm>
            <a:custGeom>
              <a:avLst/>
              <a:gdLst>
                <a:gd name="T0" fmla="*/ 44620 w 88638"/>
                <a:gd name="T1" fmla="*/ 1 h 88505"/>
                <a:gd name="T2" fmla="*/ 1 w 88638"/>
                <a:gd name="T3" fmla="*/ 43951 h 88505"/>
                <a:gd name="T4" fmla="*/ 44019 w 88638"/>
                <a:gd name="T5" fmla="*/ 88504 h 88505"/>
                <a:gd name="T6" fmla="*/ 88638 w 88638"/>
                <a:gd name="T7" fmla="*/ 44554 h 88505"/>
                <a:gd name="T8" fmla="*/ 88636 w 88638"/>
                <a:gd name="T9" fmla="*/ 43799 h 88505"/>
                <a:gd name="T10" fmla="*/ 44620 w 88638"/>
                <a:gd name="T11" fmla="*/ 1 h 885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638" h="88505">
                  <a:moveTo>
                    <a:pt x="44620" y="1"/>
                  </a:moveTo>
                  <a:cubicBezTo>
                    <a:pt x="20143" y="-165"/>
                    <a:pt x="167" y="19514"/>
                    <a:pt x="1" y="43951"/>
                  </a:cubicBezTo>
                  <a:cubicBezTo>
                    <a:pt x="-164" y="68387"/>
                    <a:pt x="19542" y="88338"/>
                    <a:pt x="44019" y="88504"/>
                  </a:cubicBezTo>
                  <a:cubicBezTo>
                    <a:pt x="68496" y="88670"/>
                    <a:pt x="88471" y="68991"/>
                    <a:pt x="88638" y="44554"/>
                  </a:cubicBezTo>
                  <a:cubicBezTo>
                    <a:pt x="88639" y="44298"/>
                    <a:pt x="88639" y="44056"/>
                    <a:pt x="88636" y="43799"/>
                  </a:cubicBezTo>
                  <a:cubicBezTo>
                    <a:pt x="88470" y="19619"/>
                    <a:pt x="68836" y="77"/>
                    <a:pt x="446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8" name="Freeform 123">
              <a:extLst>
                <a:ext uri="{FF2B5EF4-FFF2-40B4-BE49-F238E27FC236}">
                  <a16:creationId xmlns:a16="http://schemas.microsoft.com/office/drawing/2014/main" id="{F8C6B4F2-5D2B-3E51-AA9B-51B1A016E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531" y="5742194"/>
              <a:ext cx="116773" cy="117047"/>
            </a:xfrm>
            <a:custGeom>
              <a:avLst/>
              <a:gdLst>
                <a:gd name="T0" fmla="*/ 58538 w 116773"/>
                <a:gd name="T1" fmla="*/ 14801 h 117047"/>
                <a:gd name="T2" fmla="*/ 102702 w 116773"/>
                <a:gd name="T3" fmla="*/ 59204 h 117047"/>
                <a:gd name="T4" fmla="*/ 58231 w 116773"/>
                <a:gd name="T5" fmla="*/ 103304 h 117047"/>
                <a:gd name="T6" fmla="*/ 14066 w 116773"/>
                <a:gd name="T7" fmla="*/ 58901 h 117047"/>
                <a:gd name="T8" fmla="*/ 14067 w 116773"/>
                <a:gd name="T9" fmla="*/ 58599 h 117047"/>
                <a:gd name="T10" fmla="*/ 58385 w 116773"/>
                <a:gd name="T11" fmla="*/ 14650 h 117047"/>
                <a:gd name="T12" fmla="*/ 58538 w 116773"/>
                <a:gd name="T13" fmla="*/ 14650 h 117047"/>
                <a:gd name="T14" fmla="*/ 58538 w 116773"/>
                <a:gd name="T15" fmla="*/ 453 h 117047"/>
                <a:gd name="T16" fmla="*/ 0 w 116773"/>
                <a:gd name="T17" fmla="*/ 58599 h 117047"/>
                <a:gd name="T18" fmla="*/ 58235 w 116773"/>
                <a:gd name="T19" fmla="*/ 117048 h 117047"/>
                <a:gd name="T20" fmla="*/ 116773 w 116773"/>
                <a:gd name="T21" fmla="*/ 58901 h 117047"/>
                <a:gd name="T22" fmla="*/ 116773 w 116773"/>
                <a:gd name="T23" fmla="*/ 58599 h 117047"/>
                <a:gd name="T24" fmla="*/ 58690 w 116773"/>
                <a:gd name="T25" fmla="*/ 0 h 117047"/>
                <a:gd name="T26" fmla="*/ 58538 w 116773"/>
                <a:gd name="T27" fmla="*/ 0 h 1170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6773" h="117047">
                  <a:moveTo>
                    <a:pt x="58538" y="14801"/>
                  </a:moveTo>
                  <a:cubicBezTo>
                    <a:pt x="83015" y="14891"/>
                    <a:pt x="102787" y="34767"/>
                    <a:pt x="102702" y="59204"/>
                  </a:cubicBezTo>
                  <a:cubicBezTo>
                    <a:pt x="102618" y="83640"/>
                    <a:pt x="82707" y="103395"/>
                    <a:pt x="58231" y="103304"/>
                  </a:cubicBezTo>
                  <a:cubicBezTo>
                    <a:pt x="33754" y="103214"/>
                    <a:pt x="13981" y="83338"/>
                    <a:pt x="14066" y="58901"/>
                  </a:cubicBezTo>
                  <a:cubicBezTo>
                    <a:pt x="14066" y="58796"/>
                    <a:pt x="14066" y="58705"/>
                    <a:pt x="14067" y="58599"/>
                  </a:cubicBezTo>
                  <a:cubicBezTo>
                    <a:pt x="14151" y="34238"/>
                    <a:pt x="33993" y="14560"/>
                    <a:pt x="58385" y="14650"/>
                  </a:cubicBezTo>
                  <a:cubicBezTo>
                    <a:pt x="58436" y="14650"/>
                    <a:pt x="58486" y="14650"/>
                    <a:pt x="58538" y="14650"/>
                  </a:cubicBezTo>
                  <a:moveTo>
                    <a:pt x="58538" y="453"/>
                  </a:moveTo>
                  <a:cubicBezTo>
                    <a:pt x="26292" y="363"/>
                    <a:pt x="83" y="26400"/>
                    <a:pt x="0" y="58599"/>
                  </a:cubicBezTo>
                  <a:cubicBezTo>
                    <a:pt x="-83" y="90799"/>
                    <a:pt x="25990" y="116957"/>
                    <a:pt x="58235" y="117048"/>
                  </a:cubicBezTo>
                  <a:cubicBezTo>
                    <a:pt x="90481" y="117123"/>
                    <a:pt x="116689" y="91101"/>
                    <a:pt x="116773" y="58901"/>
                  </a:cubicBezTo>
                  <a:cubicBezTo>
                    <a:pt x="116773" y="58796"/>
                    <a:pt x="116773" y="58705"/>
                    <a:pt x="116773" y="58599"/>
                  </a:cubicBezTo>
                  <a:cubicBezTo>
                    <a:pt x="116941" y="26400"/>
                    <a:pt x="90936" y="166"/>
                    <a:pt x="58690" y="0"/>
                  </a:cubicBezTo>
                  <a:cubicBezTo>
                    <a:pt x="58639" y="0"/>
                    <a:pt x="58589" y="0"/>
                    <a:pt x="58538" y="0"/>
                  </a:cubicBezTo>
                  <a:lnTo>
                    <a:pt x="58538" y="45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9" name="Freeform 124">
              <a:extLst>
                <a:ext uri="{FF2B5EF4-FFF2-40B4-BE49-F238E27FC236}">
                  <a16:creationId xmlns:a16="http://schemas.microsoft.com/office/drawing/2014/main" id="{47E34AA4-E950-1F85-66FE-30CF8EFD2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1518" y="5284422"/>
              <a:ext cx="51131" cy="51051"/>
            </a:xfrm>
            <a:custGeom>
              <a:avLst/>
              <a:gdLst>
                <a:gd name="T0" fmla="*/ 51052 w 51131"/>
                <a:gd name="T1" fmla="*/ 23562 h 51051"/>
                <a:gd name="T2" fmla="*/ 23598 w 51131"/>
                <a:gd name="T3" fmla="*/ 77 h 51051"/>
                <a:gd name="T4" fmla="*/ 77 w 51131"/>
                <a:gd name="T5" fmla="*/ 23562 h 51051"/>
                <a:gd name="T6" fmla="*/ 23598 w 51131"/>
                <a:gd name="T7" fmla="*/ 50974 h 51051"/>
                <a:gd name="T8" fmla="*/ 51052 w 51131"/>
                <a:gd name="T9" fmla="*/ 27489 h 51051"/>
                <a:gd name="T10" fmla="*/ 51052 w 51131"/>
                <a:gd name="T11" fmla="*/ 23562 h 51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131" h="51051">
                  <a:moveTo>
                    <a:pt x="51052" y="23562"/>
                  </a:moveTo>
                  <a:cubicBezTo>
                    <a:pt x="49963" y="9501"/>
                    <a:pt x="37681" y="-1010"/>
                    <a:pt x="23598" y="77"/>
                  </a:cubicBezTo>
                  <a:cubicBezTo>
                    <a:pt x="11029" y="1044"/>
                    <a:pt x="1045" y="11012"/>
                    <a:pt x="77" y="23562"/>
                  </a:cubicBezTo>
                  <a:cubicBezTo>
                    <a:pt x="-1012" y="37623"/>
                    <a:pt x="9516" y="49887"/>
                    <a:pt x="23598" y="50974"/>
                  </a:cubicBezTo>
                  <a:cubicBezTo>
                    <a:pt x="37681" y="52061"/>
                    <a:pt x="49963" y="41535"/>
                    <a:pt x="51052" y="27489"/>
                  </a:cubicBezTo>
                  <a:cubicBezTo>
                    <a:pt x="51158" y="26175"/>
                    <a:pt x="51158" y="24861"/>
                    <a:pt x="51052" y="2356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0" name="Freeform 125">
              <a:extLst>
                <a:ext uri="{FF2B5EF4-FFF2-40B4-BE49-F238E27FC236}">
                  <a16:creationId xmlns:a16="http://schemas.microsoft.com/office/drawing/2014/main" id="{9DCC2D66-2C1A-42D5-DF3A-668936E71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830" y="5268262"/>
              <a:ext cx="79564" cy="79443"/>
            </a:xfrm>
            <a:custGeom>
              <a:avLst/>
              <a:gdLst>
                <a:gd name="T0" fmla="*/ 40085 w 79564"/>
                <a:gd name="T1" fmla="*/ 14198 h 79443"/>
                <a:gd name="T2" fmla="*/ 63606 w 79564"/>
                <a:gd name="T3" fmla="*/ 41610 h 79443"/>
                <a:gd name="T4" fmla="*/ 40085 w 79564"/>
                <a:gd name="T5" fmla="*/ 65095 h 79443"/>
                <a:gd name="T6" fmla="*/ 12631 w 79564"/>
                <a:gd name="T7" fmla="*/ 41610 h 79443"/>
                <a:gd name="T8" fmla="*/ 36152 w 79564"/>
                <a:gd name="T9" fmla="*/ 14198 h 79443"/>
                <a:gd name="T10" fmla="*/ 40085 w 79564"/>
                <a:gd name="T11" fmla="*/ 14198 h 79443"/>
                <a:gd name="T12" fmla="*/ 40085 w 79564"/>
                <a:gd name="T13" fmla="*/ 1 h 79443"/>
                <a:gd name="T14" fmla="*/ 1 w 79564"/>
                <a:gd name="T15" fmla="*/ 39420 h 79443"/>
                <a:gd name="T16" fmla="*/ 39480 w 79564"/>
                <a:gd name="T17" fmla="*/ 79443 h 79443"/>
                <a:gd name="T18" fmla="*/ 79564 w 79564"/>
                <a:gd name="T19" fmla="*/ 40024 h 79443"/>
                <a:gd name="T20" fmla="*/ 79564 w 79564"/>
                <a:gd name="T21" fmla="*/ 39873 h 79443"/>
                <a:gd name="T22" fmla="*/ 40236 w 79564"/>
                <a:gd name="T23" fmla="*/ 1 h 79443"/>
                <a:gd name="T24" fmla="*/ 40085 w 79564"/>
                <a:gd name="T25" fmla="*/ 1 h 794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64" h="79443">
                  <a:moveTo>
                    <a:pt x="40085" y="14198"/>
                  </a:moveTo>
                  <a:cubicBezTo>
                    <a:pt x="54167" y="15286"/>
                    <a:pt x="64695" y="27549"/>
                    <a:pt x="63606" y="41610"/>
                  </a:cubicBezTo>
                  <a:cubicBezTo>
                    <a:pt x="62638" y="54160"/>
                    <a:pt x="52655" y="64128"/>
                    <a:pt x="40085" y="65095"/>
                  </a:cubicBezTo>
                  <a:cubicBezTo>
                    <a:pt x="26003" y="66183"/>
                    <a:pt x="13720" y="55671"/>
                    <a:pt x="12631" y="41610"/>
                  </a:cubicBezTo>
                  <a:cubicBezTo>
                    <a:pt x="11542" y="27549"/>
                    <a:pt x="22085" y="15286"/>
                    <a:pt x="36152" y="14198"/>
                  </a:cubicBezTo>
                  <a:cubicBezTo>
                    <a:pt x="37468" y="14092"/>
                    <a:pt x="38784" y="14092"/>
                    <a:pt x="40085" y="14198"/>
                  </a:cubicBezTo>
                  <a:moveTo>
                    <a:pt x="40085" y="1"/>
                  </a:moveTo>
                  <a:cubicBezTo>
                    <a:pt x="18122" y="-165"/>
                    <a:pt x="168" y="17475"/>
                    <a:pt x="1" y="39420"/>
                  </a:cubicBezTo>
                  <a:cubicBezTo>
                    <a:pt x="-165" y="61349"/>
                    <a:pt x="17517" y="79277"/>
                    <a:pt x="39480" y="79443"/>
                  </a:cubicBezTo>
                  <a:cubicBezTo>
                    <a:pt x="61458" y="79609"/>
                    <a:pt x="79397" y="61954"/>
                    <a:pt x="79564" y="40024"/>
                  </a:cubicBezTo>
                  <a:cubicBezTo>
                    <a:pt x="79564" y="39979"/>
                    <a:pt x="79564" y="39918"/>
                    <a:pt x="79564" y="39873"/>
                  </a:cubicBezTo>
                  <a:cubicBezTo>
                    <a:pt x="79730" y="18019"/>
                    <a:pt x="62124" y="168"/>
                    <a:pt x="40236" y="1"/>
                  </a:cubicBezTo>
                  <a:cubicBezTo>
                    <a:pt x="40191" y="1"/>
                    <a:pt x="40130" y="1"/>
                    <a:pt x="400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1" name="Freeform 126">
              <a:extLst>
                <a:ext uri="{FF2B5EF4-FFF2-40B4-BE49-F238E27FC236}">
                  <a16:creationId xmlns:a16="http://schemas.microsoft.com/office/drawing/2014/main" id="{2E833690-6B41-C64B-3D3C-DE48A3231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916" y="6567105"/>
              <a:ext cx="80163" cy="80051"/>
            </a:xfrm>
            <a:custGeom>
              <a:avLst/>
              <a:gdLst>
                <a:gd name="T0" fmla="*/ 40987 w 80163"/>
                <a:gd name="T1" fmla="*/ 10 h 80051"/>
                <a:gd name="T2" fmla="*/ 10 w 80163"/>
                <a:gd name="T3" fmla="*/ 39112 h 80051"/>
                <a:gd name="T4" fmla="*/ 39171 w 80163"/>
                <a:gd name="T5" fmla="*/ 80041 h 80051"/>
                <a:gd name="T6" fmla="*/ 80148 w 80163"/>
                <a:gd name="T7" fmla="*/ 40924 h 80051"/>
                <a:gd name="T8" fmla="*/ 80163 w 80163"/>
                <a:gd name="T9" fmla="*/ 40184 h 80051"/>
                <a:gd name="T10" fmla="*/ 40987 w 80163"/>
                <a:gd name="T11" fmla="*/ 10 h 80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0163" h="80051">
                  <a:moveTo>
                    <a:pt x="40987" y="10"/>
                  </a:moveTo>
                  <a:cubicBezTo>
                    <a:pt x="18857" y="-488"/>
                    <a:pt x="509" y="17016"/>
                    <a:pt x="10" y="39112"/>
                  </a:cubicBezTo>
                  <a:cubicBezTo>
                    <a:pt x="-489" y="61223"/>
                    <a:pt x="17042" y="79543"/>
                    <a:pt x="39171" y="80041"/>
                  </a:cubicBezTo>
                  <a:cubicBezTo>
                    <a:pt x="61301" y="80539"/>
                    <a:pt x="79649" y="63020"/>
                    <a:pt x="80148" y="40924"/>
                  </a:cubicBezTo>
                  <a:cubicBezTo>
                    <a:pt x="80163" y="40683"/>
                    <a:pt x="80163" y="40426"/>
                    <a:pt x="80163" y="40184"/>
                  </a:cubicBezTo>
                  <a:cubicBezTo>
                    <a:pt x="80253" y="18376"/>
                    <a:pt x="62829" y="509"/>
                    <a:pt x="40987" y="1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2" name="Freeform 127">
              <a:extLst>
                <a:ext uri="{FF2B5EF4-FFF2-40B4-BE49-F238E27FC236}">
                  <a16:creationId xmlns:a16="http://schemas.microsoft.com/office/drawing/2014/main" id="{D3F9CF2D-9B9F-50FD-F5BD-D8FA0451E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297" y="6552918"/>
              <a:ext cx="108605" cy="108441"/>
            </a:xfrm>
            <a:custGeom>
              <a:avLst/>
              <a:gdLst>
                <a:gd name="T0" fmla="*/ 54606 w 108605"/>
                <a:gd name="T1" fmla="*/ 14198 h 108441"/>
                <a:gd name="T2" fmla="*/ 94538 w 108605"/>
                <a:gd name="T3" fmla="*/ 54372 h 108441"/>
                <a:gd name="T4" fmla="*/ 54303 w 108605"/>
                <a:gd name="T5" fmla="*/ 94243 h 108441"/>
                <a:gd name="T6" fmla="*/ 14370 w 108605"/>
                <a:gd name="T7" fmla="*/ 54070 h 108441"/>
                <a:gd name="T8" fmla="*/ 54606 w 108605"/>
                <a:gd name="T9" fmla="*/ 14198 h 108441"/>
                <a:gd name="T10" fmla="*/ 54606 w 108605"/>
                <a:gd name="T11" fmla="*/ 14198 h 108441"/>
                <a:gd name="T12" fmla="*/ 54606 w 108605"/>
                <a:gd name="T13" fmla="*/ 1 h 108441"/>
                <a:gd name="T14" fmla="*/ 1 w 108605"/>
                <a:gd name="T15" fmla="*/ 53918 h 108441"/>
                <a:gd name="T16" fmla="*/ 54000 w 108605"/>
                <a:gd name="T17" fmla="*/ 108440 h 108441"/>
                <a:gd name="T18" fmla="*/ 108605 w 108605"/>
                <a:gd name="T19" fmla="*/ 54523 h 108441"/>
                <a:gd name="T20" fmla="*/ 54606 w 108605"/>
                <a:gd name="T21" fmla="*/ 1 h 108441"/>
                <a:gd name="T22" fmla="*/ 54606 w 108605"/>
                <a:gd name="T23" fmla="*/ 1 h 1084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605" h="108441">
                  <a:moveTo>
                    <a:pt x="54606" y="14198"/>
                  </a:moveTo>
                  <a:cubicBezTo>
                    <a:pt x="76750" y="14288"/>
                    <a:pt x="94614" y="32261"/>
                    <a:pt x="94538" y="54372"/>
                  </a:cubicBezTo>
                  <a:cubicBezTo>
                    <a:pt x="94447" y="76483"/>
                    <a:pt x="76447" y="94334"/>
                    <a:pt x="54303" y="94243"/>
                  </a:cubicBezTo>
                  <a:cubicBezTo>
                    <a:pt x="32159" y="94153"/>
                    <a:pt x="14280" y="76180"/>
                    <a:pt x="14370" y="54070"/>
                  </a:cubicBezTo>
                  <a:cubicBezTo>
                    <a:pt x="14461" y="31959"/>
                    <a:pt x="32461" y="14107"/>
                    <a:pt x="54606" y="14198"/>
                  </a:cubicBezTo>
                  <a:cubicBezTo>
                    <a:pt x="54606" y="14198"/>
                    <a:pt x="54606" y="14198"/>
                    <a:pt x="54606" y="14198"/>
                  </a:cubicBezTo>
                  <a:moveTo>
                    <a:pt x="54606" y="1"/>
                  </a:moveTo>
                  <a:cubicBezTo>
                    <a:pt x="24611" y="-165"/>
                    <a:pt x="167" y="23969"/>
                    <a:pt x="1" y="53918"/>
                  </a:cubicBezTo>
                  <a:cubicBezTo>
                    <a:pt x="-166" y="83868"/>
                    <a:pt x="24006" y="108274"/>
                    <a:pt x="54000" y="108440"/>
                  </a:cubicBezTo>
                  <a:cubicBezTo>
                    <a:pt x="83995" y="108606"/>
                    <a:pt x="108439" y="84472"/>
                    <a:pt x="108605" y="54523"/>
                  </a:cubicBezTo>
                  <a:cubicBezTo>
                    <a:pt x="108772" y="24574"/>
                    <a:pt x="84600" y="167"/>
                    <a:pt x="54606" y="1"/>
                  </a:cubicBezTo>
                  <a:cubicBezTo>
                    <a:pt x="54606" y="1"/>
                    <a:pt x="54606" y="1"/>
                    <a:pt x="546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3" name="Freeform 128">
              <a:extLst>
                <a:ext uri="{FF2B5EF4-FFF2-40B4-BE49-F238E27FC236}">
                  <a16:creationId xmlns:a16="http://schemas.microsoft.com/office/drawing/2014/main" id="{88653DC5-A56E-BFC9-3832-0F3B4583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14" y="5263279"/>
              <a:ext cx="83799" cy="83672"/>
            </a:xfrm>
            <a:custGeom>
              <a:avLst/>
              <a:gdLst>
                <a:gd name="T0" fmla="*/ 42202 w 83799"/>
                <a:gd name="T1" fmla="*/ 1 h 83672"/>
                <a:gd name="T2" fmla="*/ 1 w 83799"/>
                <a:gd name="T3" fmla="*/ 41534 h 83672"/>
                <a:gd name="T4" fmla="*/ 41597 w 83799"/>
                <a:gd name="T5" fmla="*/ 83671 h 83672"/>
                <a:gd name="T6" fmla="*/ 83799 w 83799"/>
                <a:gd name="T7" fmla="*/ 42138 h 83672"/>
                <a:gd name="T8" fmla="*/ 83799 w 83799"/>
                <a:gd name="T9" fmla="*/ 41987 h 83672"/>
                <a:gd name="T10" fmla="*/ 42354 w 83799"/>
                <a:gd name="T11" fmla="*/ 1 h 83672"/>
                <a:gd name="T12" fmla="*/ 42202 w 83799"/>
                <a:gd name="T13" fmla="*/ 1 h 836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799" h="83672">
                  <a:moveTo>
                    <a:pt x="42202" y="1"/>
                  </a:moveTo>
                  <a:cubicBezTo>
                    <a:pt x="19060" y="-165"/>
                    <a:pt x="167" y="18427"/>
                    <a:pt x="1" y="41534"/>
                  </a:cubicBezTo>
                  <a:cubicBezTo>
                    <a:pt x="-165" y="64642"/>
                    <a:pt x="18455" y="83505"/>
                    <a:pt x="41597" y="83671"/>
                  </a:cubicBezTo>
                  <a:cubicBezTo>
                    <a:pt x="64740" y="83837"/>
                    <a:pt x="83632" y="65246"/>
                    <a:pt x="83799" y="42138"/>
                  </a:cubicBezTo>
                  <a:cubicBezTo>
                    <a:pt x="83799" y="42093"/>
                    <a:pt x="83799" y="42032"/>
                    <a:pt x="83799" y="41987"/>
                  </a:cubicBezTo>
                  <a:cubicBezTo>
                    <a:pt x="83965" y="18970"/>
                    <a:pt x="65406" y="167"/>
                    <a:pt x="42354" y="1"/>
                  </a:cubicBezTo>
                  <a:cubicBezTo>
                    <a:pt x="42308" y="1"/>
                    <a:pt x="42248" y="1"/>
                    <a:pt x="42202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4" name="Freeform 129">
              <a:extLst>
                <a:ext uri="{FF2B5EF4-FFF2-40B4-BE49-F238E27FC236}">
                  <a16:creationId xmlns:a16="http://schemas.microsoft.com/office/drawing/2014/main" id="{A6FB6F7D-464F-6299-7DB7-1F5A8FF15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296" y="5249082"/>
              <a:ext cx="112236" cy="112065"/>
            </a:xfrm>
            <a:custGeom>
              <a:avLst/>
              <a:gdLst>
                <a:gd name="T0" fmla="*/ 56421 w 112236"/>
                <a:gd name="T1" fmla="*/ 14198 h 112065"/>
                <a:gd name="T2" fmla="*/ 98168 w 112236"/>
                <a:gd name="T3" fmla="*/ 56184 h 112065"/>
                <a:gd name="T4" fmla="*/ 56118 w 112236"/>
                <a:gd name="T5" fmla="*/ 97868 h 112065"/>
                <a:gd name="T6" fmla="*/ 14370 w 112236"/>
                <a:gd name="T7" fmla="*/ 55882 h 112065"/>
                <a:gd name="T8" fmla="*/ 14370 w 112236"/>
                <a:gd name="T9" fmla="*/ 55731 h 112065"/>
                <a:gd name="T10" fmla="*/ 55967 w 112236"/>
                <a:gd name="T11" fmla="*/ 14198 h 112065"/>
                <a:gd name="T12" fmla="*/ 56421 w 112236"/>
                <a:gd name="T13" fmla="*/ 14198 h 112065"/>
                <a:gd name="T14" fmla="*/ 56421 w 112236"/>
                <a:gd name="T15" fmla="*/ 1 h 112065"/>
                <a:gd name="T16" fmla="*/ 1 w 112236"/>
                <a:gd name="T17" fmla="*/ 55731 h 112065"/>
                <a:gd name="T18" fmla="*/ 55816 w 112236"/>
                <a:gd name="T19" fmla="*/ 112065 h 112065"/>
                <a:gd name="T20" fmla="*/ 112235 w 112236"/>
                <a:gd name="T21" fmla="*/ 56335 h 112065"/>
                <a:gd name="T22" fmla="*/ 112235 w 112236"/>
                <a:gd name="T23" fmla="*/ 56184 h 112065"/>
                <a:gd name="T24" fmla="*/ 56572 w 112236"/>
                <a:gd name="T25" fmla="*/ 1 h 112065"/>
                <a:gd name="T26" fmla="*/ 56421 w 112236"/>
                <a:gd name="T27" fmla="*/ 1 h 1120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236" h="112065">
                  <a:moveTo>
                    <a:pt x="56421" y="14198"/>
                  </a:moveTo>
                  <a:cubicBezTo>
                    <a:pt x="79563" y="14288"/>
                    <a:pt x="98244" y="33076"/>
                    <a:pt x="98168" y="56184"/>
                  </a:cubicBezTo>
                  <a:cubicBezTo>
                    <a:pt x="98077" y="79291"/>
                    <a:pt x="79261" y="97958"/>
                    <a:pt x="56118" y="97868"/>
                  </a:cubicBezTo>
                  <a:cubicBezTo>
                    <a:pt x="32975" y="97777"/>
                    <a:pt x="14280" y="78989"/>
                    <a:pt x="14370" y="55882"/>
                  </a:cubicBezTo>
                  <a:cubicBezTo>
                    <a:pt x="14370" y="55836"/>
                    <a:pt x="14370" y="55776"/>
                    <a:pt x="14370" y="55731"/>
                  </a:cubicBezTo>
                  <a:cubicBezTo>
                    <a:pt x="14370" y="32789"/>
                    <a:pt x="32991" y="14198"/>
                    <a:pt x="55967" y="14198"/>
                  </a:cubicBezTo>
                  <a:cubicBezTo>
                    <a:pt x="56118" y="14198"/>
                    <a:pt x="56269" y="14198"/>
                    <a:pt x="56421" y="14198"/>
                  </a:cubicBezTo>
                  <a:moveTo>
                    <a:pt x="56421" y="1"/>
                  </a:moveTo>
                  <a:cubicBezTo>
                    <a:pt x="25428" y="-165"/>
                    <a:pt x="167" y="24785"/>
                    <a:pt x="1" y="55731"/>
                  </a:cubicBezTo>
                  <a:cubicBezTo>
                    <a:pt x="-166" y="86677"/>
                    <a:pt x="24822" y="111898"/>
                    <a:pt x="55816" y="112065"/>
                  </a:cubicBezTo>
                  <a:cubicBezTo>
                    <a:pt x="86809" y="112231"/>
                    <a:pt x="112069" y="87281"/>
                    <a:pt x="112235" y="56335"/>
                  </a:cubicBezTo>
                  <a:cubicBezTo>
                    <a:pt x="112235" y="56289"/>
                    <a:pt x="112235" y="56229"/>
                    <a:pt x="112235" y="56184"/>
                  </a:cubicBezTo>
                  <a:cubicBezTo>
                    <a:pt x="112402" y="25328"/>
                    <a:pt x="87474" y="167"/>
                    <a:pt x="56572" y="1"/>
                  </a:cubicBezTo>
                  <a:cubicBezTo>
                    <a:pt x="56527" y="1"/>
                    <a:pt x="56466" y="1"/>
                    <a:pt x="56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5" name="Freeform 130">
              <a:extLst>
                <a:ext uri="{FF2B5EF4-FFF2-40B4-BE49-F238E27FC236}">
                  <a16:creationId xmlns:a16="http://schemas.microsoft.com/office/drawing/2014/main" id="{EC51A337-C11F-18BC-4387-9C15AB72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498" y="5829790"/>
              <a:ext cx="73211" cy="73100"/>
            </a:xfrm>
            <a:custGeom>
              <a:avLst/>
              <a:gdLst>
                <a:gd name="T0" fmla="*/ 36909 w 73211"/>
                <a:gd name="T1" fmla="*/ 1 h 73100"/>
                <a:gd name="T2" fmla="*/ 1 w 73211"/>
                <a:gd name="T3" fmla="*/ 36248 h 73100"/>
                <a:gd name="T4" fmla="*/ 36303 w 73211"/>
                <a:gd name="T5" fmla="*/ 73099 h 73100"/>
                <a:gd name="T6" fmla="*/ 73211 w 73211"/>
                <a:gd name="T7" fmla="*/ 36852 h 73100"/>
                <a:gd name="T8" fmla="*/ 73211 w 73211"/>
                <a:gd name="T9" fmla="*/ 36550 h 73100"/>
                <a:gd name="T10" fmla="*/ 36909 w 73211"/>
                <a:gd name="T11" fmla="*/ 1 h 73100"/>
                <a:gd name="T12" fmla="*/ 36909 w 73211"/>
                <a:gd name="T13" fmla="*/ 1 h 73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11" h="73100">
                  <a:moveTo>
                    <a:pt x="36909" y="1"/>
                  </a:moveTo>
                  <a:cubicBezTo>
                    <a:pt x="16700" y="-165"/>
                    <a:pt x="168" y="16056"/>
                    <a:pt x="1" y="36248"/>
                  </a:cubicBezTo>
                  <a:cubicBezTo>
                    <a:pt x="-165" y="56426"/>
                    <a:pt x="16095" y="72933"/>
                    <a:pt x="36303" y="73099"/>
                  </a:cubicBezTo>
                  <a:cubicBezTo>
                    <a:pt x="56527" y="73265"/>
                    <a:pt x="73044" y="57030"/>
                    <a:pt x="73211" y="36852"/>
                  </a:cubicBezTo>
                  <a:cubicBezTo>
                    <a:pt x="73211" y="36746"/>
                    <a:pt x="73211" y="36656"/>
                    <a:pt x="73211" y="36550"/>
                  </a:cubicBezTo>
                  <a:cubicBezTo>
                    <a:pt x="73302" y="16448"/>
                    <a:pt x="57041" y="92"/>
                    <a:pt x="36909" y="1"/>
                  </a:cubicBezTo>
                  <a:cubicBezTo>
                    <a:pt x="36909" y="1"/>
                    <a:pt x="36909" y="1"/>
                    <a:pt x="3690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6" name="Freeform 131">
              <a:extLst>
                <a:ext uri="{FF2B5EF4-FFF2-40B4-BE49-F238E27FC236}">
                  <a16:creationId xmlns:a16="http://schemas.microsoft.com/office/drawing/2014/main" id="{1ACE1D19-7265-1286-7B97-2E4BCD838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583" y="5815594"/>
              <a:ext cx="101344" cy="101189"/>
            </a:xfrm>
            <a:custGeom>
              <a:avLst/>
              <a:gdLst>
                <a:gd name="T0" fmla="*/ 50823 w 101344"/>
                <a:gd name="T1" fmla="*/ 14197 h 101189"/>
                <a:gd name="T2" fmla="*/ 87277 w 101344"/>
                <a:gd name="T3" fmla="*/ 50897 h 101189"/>
                <a:gd name="T4" fmla="*/ 50521 w 101344"/>
                <a:gd name="T5" fmla="*/ 87295 h 101189"/>
                <a:gd name="T6" fmla="*/ 14067 w 101344"/>
                <a:gd name="T7" fmla="*/ 50595 h 101189"/>
                <a:gd name="T8" fmla="*/ 14067 w 101344"/>
                <a:gd name="T9" fmla="*/ 50444 h 101189"/>
                <a:gd name="T10" fmla="*/ 50369 w 101344"/>
                <a:gd name="T11" fmla="*/ 14197 h 101189"/>
                <a:gd name="T12" fmla="*/ 50823 w 101344"/>
                <a:gd name="T13" fmla="*/ 14197 h 101189"/>
                <a:gd name="T14" fmla="*/ 50823 w 101344"/>
                <a:gd name="T15" fmla="*/ 0 h 101189"/>
                <a:gd name="T16" fmla="*/ 0 w 101344"/>
                <a:gd name="T17" fmla="*/ 50444 h 101189"/>
                <a:gd name="T18" fmla="*/ 50521 w 101344"/>
                <a:gd name="T19" fmla="*/ 101190 h 101189"/>
                <a:gd name="T20" fmla="*/ 101344 w 101344"/>
                <a:gd name="T21" fmla="*/ 50897 h 101189"/>
                <a:gd name="T22" fmla="*/ 50823 w 101344"/>
                <a:gd name="T23" fmla="*/ 0 h 101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344" h="101189">
                  <a:moveTo>
                    <a:pt x="50823" y="14197"/>
                  </a:moveTo>
                  <a:cubicBezTo>
                    <a:pt x="71047" y="14287"/>
                    <a:pt x="87353" y="30720"/>
                    <a:pt x="87277" y="50897"/>
                  </a:cubicBezTo>
                  <a:cubicBezTo>
                    <a:pt x="87186" y="71090"/>
                    <a:pt x="70729" y="87385"/>
                    <a:pt x="50521" y="87295"/>
                  </a:cubicBezTo>
                  <a:cubicBezTo>
                    <a:pt x="30297" y="87204"/>
                    <a:pt x="13977" y="70772"/>
                    <a:pt x="14067" y="50595"/>
                  </a:cubicBezTo>
                  <a:cubicBezTo>
                    <a:pt x="14067" y="50549"/>
                    <a:pt x="14067" y="50489"/>
                    <a:pt x="14067" y="50444"/>
                  </a:cubicBezTo>
                  <a:cubicBezTo>
                    <a:pt x="14067" y="30432"/>
                    <a:pt x="30313" y="14197"/>
                    <a:pt x="50369" y="14197"/>
                  </a:cubicBezTo>
                  <a:cubicBezTo>
                    <a:pt x="50521" y="14197"/>
                    <a:pt x="50672" y="14197"/>
                    <a:pt x="50823" y="14197"/>
                  </a:cubicBezTo>
                  <a:moveTo>
                    <a:pt x="50823" y="0"/>
                  </a:moveTo>
                  <a:cubicBezTo>
                    <a:pt x="22840" y="-75"/>
                    <a:pt x="91" y="22503"/>
                    <a:pt x="0" y="50444"/>
                  </a:cubicBezTo>
                  <a:cubicBezTo>
                    <a:pt x="-76" y="78384"/>
                    <a:pt x="22538" y="101099"/>
                    <a:pt x="50521" y="101190"/>
                  </a:cubicBezTo>
                  <a:cubicBezTo>
                    <a:pt x="78443" y="101265"/>
                    <a:pt x="101178" y="78777"/>
                    <a:pt x="101344" y="50897"/>
                  </a:cubicBezTo>
                  <a:cubicBezTo>
                    <a:pt x="101435" y="22926"/>
                    <a:pt x="78837" y="166"/>
                    <a:pt x="508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7" name="Freeform 132">
              <a:extLst>
                <a:ext uri="{FF2B5EF4-FFF2-40B4-BE49-F238E27FC236}">
                  <a16:creationId xmlns:a16="http://schemas.microsoft.com/office/drawing/2014/main" id="{614F805A-A289-2AD1-DCE8-180ACC44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337" y="4903377"/>
              <a:ext cx="53546" cy="53464"/>
            </a:xfrm>
            <a:custGeom>
              <a:avLst/>
              <a:gdLst>
                <a:gd name="T0" fmla="*/ 26773 w 53546"/>
                <a:gd name="T1" fmla="*/ 0 h 53464"/>
                <a:gd name="T2" fmla="*/ 0 w 53546"/>
                <a:gd name="T3" fmla="*/ 26732 h 53464"/>
                <a:gd name="T4" fmla="*/ 26773 w 53546"/>
                <a:gd name="T5" fmla="*/ 53465 h 53464"/>
                <a:gd name="T6" fmla="*/ 53546 w 53546"/>
                <a:gd name="T7" fmla="*/ 26883 h 53464"/>
                <a:gd name="T8" fmla="*/ 26924 w 53546"/>
                <a:gd name="T9" fmla="*/ 0 h 53464"/>
                <a:gd name="T10" fmla="*/ 26773 w 53546"/>
                <a:gd name="T11" fmla="*/ 0 h 53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546" h="53464">
                  <a:moveTo>
                    <a:pt x="26773" y="0"/>
                  </a:moveTo>
                  <a:cubicBezTo>
                    <a:pt x="11980" y="0"/>
                    <a:pt x="0" y="11962"/>
                    <a:pt x="0" y="26732"/>
                  </a:cubicBezTo>
                  <a:cubicBezTo>
                    <a:pt x="0" y="41503"/>
                    <a:pt x="11995" y="53465"/>
                    <a:pt x="26773" y="53465"/>
                  </a:cubicBezTo>
                  <a:cubicBezTo>
                    <a:pt x="41506" y="53465"/>
                    <a:pt x="53470" y="41594"/>
                    <a:pt x="53546" y="26883"/>
                  </a:cubicBezTo>
                  <a:cubicBezTo>
                    <a:pt x="53637" y="12113"/>
                    <a:pt x="41717" y="91"/>
                    <a:pt x="26924" y="0"/>
                  </a:cubicBezTo>
                  <a:cubicBezTo>
                    <a:pt x="26879" y="0"/>
                    <a:pt x="26818" y="0"/>
                    <a:pt x="2677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8" name="Freeform 133">
              <a:extLst>
                <a:ext uri="{FF2B5EF4-FFF2-40B4-BE49-F238E27FC236}">
                  <a16:creationId xmlns:a16="http://schemas.microsoft.com/office/drawing/2014/main" id="{2C6562B7-1507-9E7F-56F0-D0A9CE33D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15" y="4889179"/>
              <a:ext cx="81984" cy="81859"/>
            </a:xfrm>
            <a:custGeom>
              <a:avLst/>
              <a:gdLst>
                <a:gd name="T0" fmla="*/ 41295 w 81984"/>
                <a:gd name="T1" fmla="*/ 14197 h 81859"/>
                <a:gd name="T2" fmla="*/ 67917 w 81984"/>
                <a:gd name="T3" fmla="*/ 41081 h 81859"/>
                <a:gd name="T4" fmla="*/ 40992 w 81984"/>
                <a:gd name="T5" fmla="*/ 67662 h 81859"/>
                <a:gd name="T6" fmla="*/ 14371 w 81984"/>
                <a:gd name="T7" fmla="*/ 40779 h 81859"/>
                <a:gd name="T8" fmla="*/ 41295 w 81984"/>
                <a:gd name="T9" fmla="*/ 14197 h 81859"/>
                <a:gd name="T10" fmla="*/ 41295 w 81984"/>
                <a:gd name="T11" fmla="*/ 1 h 81859"/>
                <a:gd name="T12" fmla="*/ 1 w 81984"/>
                <a:gd name="T13" fmla="*/ 40628 h 81859"/>
                <a:gd name="T14" fmla="*/ 40690 w 81984"/>
                <a:gd name="T15" fmla="*/ 81859 h 81859"/>
                <a:gd name="T16" fmla="*/ 81984 w 81984"/>
                <a:gd name="T17" fmla="*/ 41232 h 81859"/>
                <a:gd name="T18" fmla="*/ 41295 w 81984"/>
                <a:gd name="T19" fmla="*/ 1 h 81859"/>
                <a:gd name="T20" fmla="*/ 41295 w 81984"/>
                <a:gd name="T21" fmla="*/ 1 h 81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984" h="81859">
                  <a:moveTo>
                    <a:pt x="41295" y="14197"/>
                  </a:moveTo>
                  <a:cubicBezTo>
                    <a:pt x="56088" y="14288"/>
                    <a:pt x="67992" y="26310"/>
                    <a:pt x="67917" y="41081"/>
                  </a:cubicBezTo>
                  <a:cubicBezTo>
                    <a:pt x="67826" y="55852"/>
                    <a:pt x="55770" y="67738"/>
                    <a:pt x="40992" y="67662"/>
                  </a:cubicBezTo>
                  <a:cubicBezTo>
                    <a:pt x="26199" y="67572"/>
                    <a:pt x="14280" y="55549"/>
                    <a:pt x="14371" y="40779"/>
                  </a:cubicBezTo>
                  <a:cubicBezTo>
                    <a:pt x="14537" y="26053"/>
                    <a:pt x="26547" y="14197"/>
                    <a:pt x="41295" y="14197"/>
                  </a:cubicBezTo>
                  <a:moveTo>
                    <a:pt x="41295" y="1"/>
                  </a:moveTo>
                  <a:cubicBezTo>
                    <a:pt x="18651" y="-165"/>
                    <a:pt x="167" y="18019"/>
                    <a:pt x="1" y="40628"/>
                  </a:cubicBezTo>
                  <a:cubicBezTo>
                    <a:pt x="-165" y="63237"/>
                    <a:pt x="18046" y="81693"/>
                    <a:pt x="40690" y="81859"/>
                  </a:cubicBezTo>
                  <a:cubicBezTo>
                    <a:pt x="63333" y="82025"/>
                    <a:pt x="81817" y="63841"/>
                    <a:pt x="81984" y="41232"/>
                  </a:cubicBezTo>
                  <a:cubicBezTo>
                    <a:pt x="82150" y="18623"/>
                    <a:pt x="63938" y="167"/>
                    <a:pt x="41295" y="1"/>
                  </a:cubicBezTo>
                  <a:cubicBezTo>
                    <a:pt x="41295" y="1"/>
                    <a:pt x="41295" y="1"/>
                    <a:pt x="412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9" name="Freeform 134">
              <a:extLst>
                <a:ext uri="{FF2B5EF4-FFF2-40B4-BE49-F238E27FC236}">
                  <a16:creationId xmlns:a16="http://schemas.microsoft.com/office/drawing/2014/main" id="{737C657A-28DC-AD7E-A0C5-A211FF983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18" y="2526024"/>
              <a:ext cx="64134" cy="64037"/>
            </a:xfrm>
            <a:custGeom>
              <a:avLst/>
              <a:gdLst>
                <a:gd name="T0" fmla="*/ 32219 w 64134"/>
                <a:gd name="T1" fmla="*/ 0 h 64037"/>
                <a:gd name="T2" fmla="*/ 0 w 64134"/>
                <a:gd name="T3" fmla="*/ 31868 h 64037"/>
                <a:gd name="T4" fmla="*/ 31916 w 64134"/>
                <a:gd name="T5" fmla="*/ 64037 h 64037"/>
                <a:gd name="T6" fmla="*/ 64134 w 64134"/>
                <a:gd name="T7" fmla="*/ 32170 h 64037"/>
                <a:gd name="T8" fmla="*/ 32219 w 64134"/>
                <a:gd name="T9" fmla="*/ 0 h 64037"/>
                <a:gd name="T10" fmla="*/ 32219 w 64134"/>
                <a:gd name="T11" fmla="*/ 0 h 64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134" h="64037">
                  <a:moveTo>
                    <a:pt x="32219" y="0"/>
                  </a:moveTo>
                  <a:cubicBezTo>
                    <a:pt x="14506" y="-90"/>
                    <a:pt x="91" y="14182"/>
                    <a:pt x="0" y="31868"/>
                  </a:cubicBezTo>
                  <a:cubicBezTo>
                    <a:pt x="-75" y="49553"/>
                    <a:pt x="14204" y="63946"/>
                    <a:pt x="31916" y="64037"/>
                  </a:cubicBezTo>
                  <a:cubicBezTo>
                    <a:pt x="49629" y="64112"/>
                    <a:pt x="64044" y="49855"/>
                    <a:pt x="64134" y="32170"/>
                  </a:cubicBezTo>
                  <a:cubicBezTo>
                    <a:pt x="64225" y="14484"/>
                    <a:pt x="49931" y="91"/>
                    <a:pt x="32219" y="0"/>
                  </a:cubicBezTo>
                  <a:cubicBezTo>
                    <a:pt x="32219" y="0"/>
                    <a:pt x="32219" y="0"/>
                    <a:pt x="3221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0" name="Freeform 135">
              <a:extLst>
                <a:ext uri="{FF2B5EF4-FFF2-40B4-BE49-F238E27FC236}">
                  <a16:creationId xmlns:a16="http://schemas.microsoft.com/office/drawing/2014/main" id="{AD770F79-790B-3B86-9B85-2D58A14B1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550" y="2511818"/>
              <a:ext cx="92565" cy="92432"/>
            </a:xfrm>
            <a:custGeom>
              <a:avLst/>
              <a:gdLst>
                <a:gd name="T0" fmla="*/ 47187 w 92565"/>
                <a:gd name="T1" fmla="*/ 14206 h 92432"/>
                <a:gd name="T2" fmla="*/ 79103 w 92565"/>
                <a:gd name="T3" fmla="*/ 46375 h 92432"/>
                <a:gd name="T4" fmla="*/ 46884 w 92565"/>
                <a:gd name="T5" fmla="*/ 78242 h 92432"/>
                <a:gd name="T6" fmla="*/ 14969 w 92565"/>
                <a:gd name="T7" fmla="*/ 46073 h 92432"/>
                <a:gd name="T8" fmla="*/ 47187 w 92565"/>
                <a:gd name="T9" fmla="*/ 14206 h 92432"/>
                <a:gd name="T10" fmla="*/ 47187 w 92565"/>
                <a:gd name="T11" fmla="*/ 14206 h 92432"/>
                <a:gd name="T12" fmla="*/ 47187 w 92565"/>
                <a:gd name="T13" fmla="*/ 9 h 92432"/>
                <a:gd name="T14" fmla="*/ 9 w 92565"/>
                <a:gd name="T15" fmla="*/ 45303 h 92432"/>
                <a:gd name="T16" fmla="*/ 45372 w 92565"/>
                <a:gd name="T17" fmla="*/ 92424 h 92432"/>
                <a:gd name="T18" fmla="*/ 92550 w 92565"/>
                <a:gd name="T19" fmla="*/ 47115 h 92432"/>
                <a:gd name="T20" fmla="*/ 92565 w 92565"/>
                <a:gd name="T21" fmla="*/ 46526 h 92432"/>
                <a:gd name="T22" fmla="*/ 47187 w 92565"/>
                <a:gd name="T23" fmla="*/ 9 h 924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565" h="92432">
                  <a:moveTo>
                    <a:pt x="47187" y="14206"/>
                  </a:moveTo>
                  <a:cubicBezTo>
                    <a:pt x="64899" y="14296"/>
                    <a:pt x="79178" y="28689"/>
                    <a:pt x="79103" y="46375"/>
                  </a:cubicBezTo>
                  <a:cubicBezTo>
                    <a:pt x="79012" y="64060"/>
                    <a:pt x="64597" y="78318"/>
                    <a:pt x="46884" y="78242"/>
                  </a:cubicBezTo>
                  <a:cubicBezTo>
                    <a:pt x="29172" y="78152"/>
                    <a:pt x="14878" y="63759"/>
                    <a:pt x="14969" y="46073"/>
                  </a:cubicBezTo>
                  <a:cubicBezTo>
                    <a:pt x="15059" y="28387"/>
                    <a:pt x="29474" y="14115"/>
                    <a:pt x="47187" y="14206"/>
                  </a:cubicBezTo>
                  <a:cubicBezTo>
                    <a:pt x="47187" y="14206"/>
                    <a:pt x="47187" y="14206"/>
                    <a:pt x="47187" y="14206"/>
                  </a:cubicBezTo>
                  <a:moveTo>
                    <a:pt x="47187" y="9"/>
                  </a:moveTo>
                  <a:cubicBezTo>
                    <a:pt x="21624" y="-489"/>
                    <a:pt x="508" y="19794"/>
                    <a:pt x="9" y="45303"/>
                  </a:cubicBezTo>
                  <a:cubicBezTo>
                    <a:pt x="-490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919"/>
                    <a:pt x="92565" y="46722"/>
                    <a:pt x="92565" y="46526"/>
                  </a:cubicBezTo>
                  <a:cubicBezTo>
                    <a:pt x="92656" y="21274"/>
                    <a:pt x="72477" y="583"/>
                    <a:pt x="47187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1" name="Freeform 136">
              <a:extLst>
                <a:ext uri="{FF2B5EF4-FFF2-40B4-BE49-F238E27FC236}">
                  <a16:creationId xmlns:a16="http://schemas.microsoft.com/office/drawing/2014/main" id="{E4D1A589-1796-9792-1A2E-42F8BD5FC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3513" y="2780206"/>
              <a:ext cx="47799" cy="47726"/>
            </a:xfrm>
            <a:custGeom>
              <a:avLst/>
              <a:gdLst>
                <a:gd name="T0" fmla="*/ 24051 w 47799"/>
                <a:gd name="T1" fmla="*/ 1 h 47726"/>
                <a:gd name="T2" fmla="*/ 0 w 47799"/>
                <a:gd name="T3" fmla="*/ 23712 h 47726"/>
                <a:gd name="T4" fmla="*/ 23748 w 47799"/>
                <a:gd name="T5" fmla="*/ 47726 h 47726"/>
                <a:gd name="T6" fmla="*/ 47798 w 47799"/>
                <a:gd name="T7" fmla="*/ 24014 h 47726"/>
                <a:gd name="T8" fmla="*/ 47798 w 47799"/>
                <a:gd name="T9" fmla="*/ 23863 h 47726"/>
                <a:gd name="T10" fmla="*/ 24202 w 47799"/>
                <a:gd name="T11" fmla="*/ 1 h 47726"/>
                <a:gd name="T12" fmla="*/ 24051 w 47799"/>
                <a:gd name="T13" fmla="*/ 1 h 477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99" h="47726">
                  <a:moveTo>
                    <a:pt x="24051" y="1"/>
                  </a:moveTo>
                  <a:cubicBezTo>
                    <a:pt x="10846" y="-90"/>
                    <a:pt x="91" y="10527"/>
                    <a:pt x="0" y="23712"/>
                  </a:cubicBezTo>
                  <a:cubicBezTo>
                    <a:pt x="-75" y="36897"/>
                    <a:pt x="10543" y="47635"/>
                    <a:pt x="23748" y="47726"/>
                  </a:cubicBezTo>
                  <a:cubicBezTo>
                    <a:pt x="36953" y="47801"/>
                    <a:pt x="47708" y="37199"/>
                    <a:pt x="47798" y="24014"/>
                  </a:cubicBezTo>
                  <a:cubicBezTo>
                    <a:pt x="47798" y="23969"/>
                    <a:pt x="47798" y="23908"/>
                    <a:pt x="47798" y="23863"/>
                  </a:cubicBezTo>
                  <a:cubicBezTo>
                    <a:pt x="47889" y="10769"/>
                    <a:pt x="37316" y="91"/>
                    <a:pt x="24202" y="1"/>
                  </a:cubicBezTo>
                  <a:cubicBezTo>
                    <a:pt x="24156" y="1"/>
                    <a:pt x="24096" y="1"/>
                    <a:pt x="2405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2" name="Freeform 137">
              <a:extLst>
                <a:ext uri="{FF2B5EF4-FFF2-40B4-BE49-F238E27FC236}">
                  <a16:creationId xmlns:a16="http://schemas.microsoft.com/office/drawing/2014/main" id="{B8D478B7-FE5D-B3DE-D282-CA72DA9F9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143" y="2766008"/>
              <a:ext cx="76236" cy="76121"/>
            </a:xfrm>
            <a:custGeom>
              <a:avLst/>
              <a:gdLst>
                <a:gd name="T0" fmla="*/ 38421 w 76236"/>
                <a:gd name="T1" fmla="*/ 14198 h 76121"/>
                <a:gd name="T2" fmla="*/ 62320 w 76236"/>
                <a:gd name="T3" fmla="*/ 38061 h 76121"/>
                <a:gd name="T4" fmla="*/ 38421 w 76236"/>
                <a:gd name="T5" fmla="*/ 61923 h 76121"/>
                <a:gd name="T6" fmla="*/ 14522 w 76236"/>
                <a:gd name="T7" fmla="*/ 38061 h 76121"/>
                <a:gd name="T8" fmla="*/ 14522 w 76236"/>
                <a:gd name="T9" fmla="*/ 37910 h 76121"/>
                <a:gd name="T10" fmla="*/ 38421 w 76236"/>
                <a:gd name="T11" fmla="*/ 14198 h 76121"/>
                <a:gd name="T12" fmla="*/ 38421 w 76236"/>
                <a:gd name="T13" fmla="*/ 1 h 76121"/>
                <a:gd name="T14" fmla="*/ 1 w 76236"/>
                <a:gd name="T15" fmla="*/ 37759 h 76121"/>
                <a:gd name="T16" fmla="*/ 37816 w 76236"/>
                <a:gd name="T17" fmla="*/ 76120 h 76121"/>
                <a:gd name="T18" fmla="*/ 76236 w 76236"/>
                <a:gd name="T19" fmla="*/ 38363 h 76121"/>
                <a:gd name="T20" fmla="*/ 76236 w 76236"/>
                <a:gd name="T21" fmla="*/ 38212 h 76121"/>
                <a:gd name="T22" fmla="*/ 38421 w 76236"/>
                <a:gd name="T23" fmla="*/ 1 h 76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236" h="76121">
                  <a:moveTo>
                    <a:pt x="38421" y="14198"/>
                  </a:moveTo>
                  <a:cubicBezTo>
                    <a:pt x="51626" y="14198"/>
                    <a:pt x="62320" y="24876"/>
                    <a:pt x="62320" y="38061"/>
                  </a:cubicBezTo>
                  <a:cubicBezTo>
                    <a:pt x="62320" y="51246"/>
                    <a:pt x="51626" y="61923"/>
                    <a:pt x="38421" y="61923"/>
                  </a:cubicBezTo>
                  <a:cubicBezTo>
                    <a:pt x="25217" y="61923"/>
                    <a:pt x="14522" y="51246"/>
                    <a:pt x="14522" y="38061"/>
                  </a:cubicBezTo>
                  <a:cubicBezTo>
                    <a:pt x="14522" y="38015"/>
                    <a:pt x="14522" y="37955"/>
                    <a:pt x="14522" y="37910"/>
                  </a:cubicBezTo>
                  <a:cubicBezTo>
                    <a:pt x="14689" y="24830"/>
                    <a:pt x="25322" y="14274"/>
                    <a:pt x="38421" y="14198"/>
                  </a:cubicBezTo>
                  <a:moveTo>
                    <a:pt x="38421" y="1"/>
                  </a:moveTo>
                  <a:cubicBezTo>
                    <a:pt x="17366" y="-165"/>
                    <a:pt x="168" y="16735"/>
                    <a:pt x="1" y="37759"/>
                  </a:cubicBezTo>
                  <a:cubicBezTo>
                    <a:pt x="-165" y="58782"/>
                    <a:pt x="16761" y="75954"/>
                    <a:pt x="37816" y="76120"/>
                  </a:cubicBezTo>
                  <a:cubicBezTo>
                    <a:pt x="58871" y="76286"/>
                    <a:pt x="76070" y="59386"/>
                    <a:pt x="76236" y="38363"/>
                  </a:cubicBezTo>
                  <a:cubicBezTo>
                    <a:pt x="76236" y="38317"/>
                    <a:pt x="76236" y="38257"/>
                    <a:pt x="76236" y="38212"/>
                  </a:cubicBezTo>
                  <a:cubicBezTo>
                    <a:pt x="76236" y="17279"/>
                    <a:pt x="59386" y="243"/>
                    <a:pt x="38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3" name="Freeform 138">
              <a:extLst>
                <a:ext uri="{FF2B5EF4-FFF2-40B4-BE49-F238E27FC236}">
                  <a16:creationId xmlns:a16="http://schemas.microsoft.com/office/drawing/2014/main" id="{874EC3E8-3E1B-A9C1-E367-4B3DDB6C9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513" y="684070"/>
              <a:ext cx="75630" cy="75515"/>
            </a:xfrm>
            <a:custGeom>
              <a:avLst/>
              <a:gdLst>
                <a:gd name="T0" fmla="*/ 37966 w 75630"/>
                <a:gd name="T1" fmla="*/ 0 h 75515"/>
                <a:gd name="T2" fmla="*/ 0 w 75630"/>
                <a:gd name="T3" fmla="*/ 37607 h 75515"/>
                <a:gd name="T4" fmla="*/ 37664 w 75630"/>
                <a:gd name="T5" fmla="*/ 75515 h 75515"/>
                <a:gd name="T6" fmla="*/ 75630 w 75630"/>
                <a:gd name="T7" fmla="*/ 37909 h 75515"/>
                <a:gd name="T8" fmla="*/ 37966 w 75630"/>
                <a:gd name="T9" fmla="*/ 0 h 755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30" h="75515">
                  <a:moveTo>
                    <a:pt x="37966" y="0"/>
                  </a:moveTo>
                  <a:cubicBezTo>
                    <a:pt x="17077" y="-83"/>
                    <a:pt x="91" y="16754"/>
                    <a:pt x="0" y="37607"/>
                  </a:cubicBezTo>
                  <a:cubicBezTo>
                    <a:pt x="-75" y="58459"/>
                    <a:pt x="16775" y="75430"/>
                    <a:pt x="37664" y="75515"/>
                  </a:cubicBezTo>
                  <a:cubicBezTo>
                    <a:pt x="58552" y="75598"/>
                    <a:pt x="75539" y="58761"/>
                    <a:pt x="75630" y="37909"/>
                  </a:cubicBezTo>
                  <a:cubicBezTo>
                    <a:pt x="75630" y="17089"/>
                    <a:pt x="58810" y="166"/>
                    <a:pt x="3796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4" name="Freeform 139">
              <a:extLst>
                <a:ext uri="{FF2B5EF4-FFF2-40B4-BE49-F238E27FC236}">
                  <a16:creationId xmlns:a16="http://schemas.microsoft.com/office/drawing/2014/main" id="{1F7E6860-77E1-6A21-D2B4-9C4C6AB21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295" y="669873"/>
              <a:ext cx="104067" cy="103908"/>
            </a:xfrm>
            <a:custGeom>
              <a:avLst/>
              <a:gdLst>
                <a:gd name="T0" fmla="*/ 52184 w 104067"/>
                <a:gd name="T1" fmla="*/ 14197 h 103908"/>
                <a:gd name="T2" fmla="*/ 89697 w 104067"/>
                <a:gd name="T3" fmla="*/ 52255 h 103908"/>
                <a:gd name="T4" fmla="*/ 51580 w 104067"/>
                <a:gd name="T5" fmla="*/ 89709 h 103908"/>
                <a:gd name="T6" fmla="*/ 14067 w 104067"/>
                <a:gd name="T7" fmla="*/ 51803 h 103908"/>
                <a:gd name="T8" fmla="*/ 52184 w 104067"/>
                <a:gd name="T9" fmla="*/ 14197 h 103908"/>
                <a:gd name="T10" fmla="*/ 52184 w 104067"/>
                <a:gd name="T11" fmla="*/ 0 h 103908"/>
                <a:gd name="T12" fmla="*/ 0 w 104067"/>
                <a:gd name="T13" fmla="*/ 51803 h 103908"/>
                <a:gd name="T14" fmla="*/ 51882 w 104067"/>
                <a:gd name="T15" fmla="*/ 103908 h 103908"/>
                <a:gd name="T16" fmla="*/ 104066 w 104067"/>
                <a:gd name="T17" fmla="*/ 52256 h 103908"/>
                <a:gd name="T18" fmla="*/ 52336 w 104067"/>
                <a:gd name="T19" fmla="*/ 0 h 103908"/>
                <a:gd name="T20" fmla="*/ 52184 w 104067"/>
                <a:gd name="T21" fmla="*/ 0 h 103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067" h="103908">
                  <a:moveTo>
                    <a:pt x="52184" y="14197"/>
                  </a:moveTo>
                  <a:cubicBezTo>
                    <a:pt x="73074" y="14365"/>
                    <a:pt x="89863" y="31404"/>
                    <a:pt x="89697" y="52255"/>
                  </a:cubicBezTo>
                  <a:cubicBezTo>
                    <a:pt x="89530" y="73107"/>
                    <a:pt x="72468" y="89876"/>
                    <a:pt x="51580" y="89709"/>
                  </a:cubicBezTo>
                  <a:cubicBezTo>
                    <a:pt x="30751" y="89542"/>
                    <a:pt x="13992" y="72597"/>
                    <a:pt x="14067" y="51803"/>
                  </a:cubicBezTo>
                  <a:cubicBezTo>
                    <a:pt x="14233" y="30926"/>
                    <a:pt x="31281" y="14112"/>
                    <a:pt x="52184" y="14197"/>
                  </a:cubicBezTo>
                  <a:moveTo>
                    <a:pt x="52184" y="0"/>
                  </a:moveTo>
                  <a:cubicBezTo>
                    <a:pt x="23445" y="-83"/>
                    <a:pt x="91" y="23111"/>
                    <a:pt x="0" y="51803"/>
                  </a:cubicBezTo>
                  <a:cubicBezTo>
                    <a:pt x="-76" y="80497"/>
                    <a:pt x="23143" y="103825"/>
                    <a:pt x="51882" y="103908"/>
                  </a:cubicBezTo>
                  <a:cubicBezTo>
                    <a:pt x="80561" y="103990"/>
                    <a:pt x="103900" y="80890"/>
                    <a:pt x="104066" y="52256"/>
                  </a:cubicBezTo>
                  <a:cubicBezTo>
                    <a:pt x="104233" y="23564"/>
                    <a:pt x="81075" y="168"/>
                    <a:pt x="52336" y="0"/>
                  </a:cubicBezTo>
                  <a:cubicBezTo>
                    <a:pt x="52291" y="0"/>
                    <a:pt x="52230" y="0"/>
                    <a:pt x="521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5" name="Freeform 140">
              <a:extLst>
                <a:ext uri="{FF2B5EF4-FFF2-40B4-BE49-F238E27FC236}">
                  <a16:creationId xmlns:a16="http://schemas.microsoft.com/office/drawing/2014/main" id="{DCF0D6FC-605E-F2C5-DA99-DE34B06C6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6128" y="1959513"/>
              <a:ext cx="102562" cy="102398"/>
            </a:xfrm>
            <a:custGeom>
              <a:avLst/>
              <a:gdLst>
                <a:gd name="T0" fmla="*/ 51436 w 102562"/>
                <a:gd name="T1" fmla="*/ 102398 h 102398"/>
                <a:gd name="T2" fmla="*/ 102562 w 102562"/>
                <a:gd name="T3" fmla="*/ 51048 h 102398"/>
                <a:gd name="T4" fmla="*/ 51119 w 102562"/>
                <a:gd name="T5" fmla="*/ 0 h 102398"/>
                <a:gd name="T6" fmla="*/ 8 w 102562"/>
                <a:gd name="T7" fmla="*/ 50444 h 102398"/>
                <a:gd name="T8" fmla="*/ 50211 w 102562"/>
                <a:gd name="T9" fmla="*/ 102398 h 102398"/>
                <a:gd name="T10" fmla="*/ 51436 w 102562"/>
                <a:gd name="T11" fmla="*/ 102398 h 102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562" h="102398">
                  <a:moveTo>
                    <a:pt x="51436" y="102398"/>
                  </a:moveTo>
                  <a:cubicBezTo>
                    <a:pt x="79752" y="102307"/>
                    <a:pt x="102638" y="79321"/>
                    <a:pt x="102562" y="51048"/>
                  </a:cubicBezTo>
                  <a:cubicBezTo>
                    <a:pt x="102471" y="22760"/>
                    <a:pt x="79449" y="-90"/>
                    <a:pt x="51119" y="0"/>
                  </a:cubicBezTo>
                  <a:cubicBezTo>
                    <a:pt x="23166" y="91"/>
                    <a:pt x="417" y="22519"/>
                    <a:pt x="8" y="50444"/>
                  </a:cubicBezTo>
                  <a:cubicBezTo>
                    <a:pt x="-491" y="78626"/>
                    <a:pt x="21986" y="101885"/>
                    <a:pt x="50211" y="102398"/>
                  </a:cubicBezTo>
                  <a:cubicBezTo>
                    <a:pt x="50620" y="102398"/>
                    <a:pt x="51028" y="102398"/>
                    <a:pt x="51436" y="102398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6" name="Freeform 141">
              <a:extLst>
                <a:ext uri="{FF2B5EF4-FFF2-40B4-BE49-F238E27FC236}">
                  <a16:creationId xmlns:a16="http://schemas.microsoft.com/office/drawing/2014/main" id="{B5DAFB3E-2F57-AF7F-73AB-3045B17C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13" y="1945315"/>
              <a:ext cx="130992" cy="130794"/>
            </a:xfrm>
            <a:custGeom>
              <a:avLst/>
              <a:gdLst>
                <a:gd name="T0" fmla="*/ 65950 w 130992"/>
                <a:gd name="T1" fmla="*/ 14198 h 130794"/>
                <a:gd name="T2" fmla="*/ 117076 w 130992"/>
                <a:gd name="T3" fmla="*/ 65548 h 130794"/>
                <a:gd name="T4" fmla="*/ 65648 w 130992"/>
                <a:gd name="T5" fmla="*/ 116596 h 130794"/>
                <a:gd name="T6" fmla="*/ 14522 w 130992"/>
                <a:gd name="T7" fmla="*/ 65246 h 130794"/>
                <a:gd name="T8" fmla="*/ 14522 w 130992"/>
                <a:gd name="T9" fmla="*/ 65095 h 130794"/>
                <a:gd name="T10" fmla="*/ 65950 w 130992"/>
                <a:gd name="T11" fmla="*/ 14198 h 130794"/>
                <a:gd name="T12" fmla="*/ 65950 w 130992"/>
                <a:gd name="T13" fmla="*/ 2 h 130794"/>
                <a:gd name="T14" fmla="*/ 2 w 130992"/>
                <a:gd name="T15" fmla="*/ 64944 h 130794"/>
                <a:gd name="T16" fmla="*/ 65043 w 130992"/>
                <a:gd name="T17" fmla="*/ 130793 h 130794"/>
                <a:gd name="T18" fmla="*/ 130992 w 130992"/>
                <a:gd name="T19" fmla="*/ 65850 h 130794"/>
                <a:gd name="T20" fmla="*/ 130992 w 130992"/>
                <a:gd name="T21" fmla="*/ 65699 h 130794"/>
                <a:gd name="T22" fmla="*/ 65950 w 130992"/>
                <a:gd name="T23" fmla="*/ 2 h 13079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992" h="130794">
                  <a:moveTo>
                    <a:pt x="65950" y="14198"/>
                  </a:moveTo>
                  <a:cubicBezTo>
                    <a:pt x="94266" y="14289"/>
                    <a:pt x="117152" y="37276"/>
                    <a:pt x="117076" y="65548"/>
                  </a:cubicBezTo>
                  <a:cubicBezTo>
                    <a:pt x="116985" y="93821"/>
                    <a:pt x="93964" y="116687"/>
                    <a:pt x="65648" y="116596"/>
                  </a:cubicBezTo>
                  <a:cubicBezTo>
                    <a:pt x="37332" y="116506"/>
                    <a:pt x="14431" y="93519"/>
                    <a:pt x="14522" y="65246"/>
                  </a:cubicBezTo>
                  <a:cubicBezTo>
                    <a:pt x="14522" y="65201"/>
                    <a:pt x="14522" y="65141"/>
                    <a:pt x="14522" y="65095"/>
                  </a:cubicBezTo>
                  <a:cubicBezTo>
                    <a:pt x="14688" y="36883"/>
                    <a:pt x="37695" y="14108"/>
                    <a:pt x="65950" y="14198"/>
                  </a:cubicBezTo>
                  <a:moveTo>
                    <a:pt x="65950" y="2"/>
                  </a:moveTo>
                  <a:cubicBezTo>
                    <a:pt x="29784" y="-255"/>
                    <a:pt x="259" y="28833"/>
                    <a:pt x="2" y="64944"/>
                  </a:cubicBezTo>
                  <a:cubicBezTo>
                    <a:pt x="-241" y="101055"/>
                    <a:pt x="28877" y="130536"/>
                    <a:pt x="65043" y="130793"/>
                  </a:cubicBezTo>
                  <a:cubicBezTo>
                    <a:pt x="101209" y="131035"/>
                    <a:pt x="130735" y="101962"/>
                    <a:pt x="130992" y="65850"/>
                  </a:cubicBezTo>
                  <a:cubicBezTo>
                    <a:pt x="130992" y="65805"/>
                    <a:pt x="130992" y="65745"/>
                    <a:pt x="130992" y="65699"/>
                  </a:cubicBezTo>
                  <a:cubicBezTo>
                    <a:pt x="131159" y="29634"/>
                    <a:pt x="102071" y="258"/>
                    <a:pt x="6595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7" name="Freeform 142">
              <a:extLst>
                <a:ext uri="{FF2B5EF4-FFF2-40B4-BE49-F238E27FC236}">
                  <a16:creationId xmlns:a16="http://schemas.microsoft.com/office/drawing/2014/main" id="{618ACEED-7B5C-3D84-2FAB-483B55635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777" y="2413809"/>
              <a:ext cx="52338" cy="52256"/>
            </a:xfrm>
            <a:custGeom>
              <a:avLst/>
              <a:gdLst>
                <a:gd name="T0" fmla="*/ 26320 w 52338"/>
                <a:gd name="T1" fmla="*/ 1 h 52256"/>
                <a:gd name="T2" fmla="*/ 0 w 52338"/>
                <a:gd name="T3" fmla="*/ 25978 h 52256"/>
                <a:gd name="T4" fmla="*/ 26017 w 52338"/>
                <a:gd name="T5" fmla="*/ 52257 h 52256"/>
                <a:gd name="T6" fmla="*/ 52337 w 52338"/>
                <a:gd name="T7" fmla="*/ 26279 h 52256"/>
                <a:gd name="T8" fmla="*/ 26622 w 52338"/>
                <a:gd name="T9" fmla="*/ 1 h 52256"/>
                <a:gd name="T10" fmla="*/ 26320 w 52338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8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503" y="11932"/>
                    <a:pt x="40992" y="167"/>
                    <a:pt x="26622" y="1"/>
                  </a:cubicBezTo>
                  <a:cubicBezTo>
                    <a:pt x="26516" y="1"/>
                    <a:pt x="26426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8" name="Freeform 143">
              <a:extLst>
                <a:ext uri="{FF2B5EF4-FFF2-40B4-BE49-F238E27FC236}">
                  <a16:creationId xmlns:a16="http://schemas.microsoft.com/office/drawing/2014/main" id="{13004894-3E3E-67AA-41FD-78574E371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407" y="2399611"/>
              <a:ext cx="80774" cy="80651"/>
            </a:xfrm>
            <a:custGeom>
              <a:avLst/>
              <a:gdLst>
                <a:gd name="T0" fmla="*/ 40690 w 80774"/>
                <a:gd name="T1" fmla="*/ 14198 h 80651"/>
                <a:gd name="T2" fmla="*/ 66858 w 80774"/>
                <a:gd name="T3" fmla="*/ 40326 h 80651"/>
                <a:gd name="T4" fmla="*/ 40690 w 80774"/>
                <a:gd name="T5" fmla="*/ 66454 h 80651"/>
                <a:gd name="T6" fmla="*/ 14522 w 80774"/>
                <a:gd name="T7" fmla="*/ 40326 h 80651"/>
                <a:gd name="T8" fmla="*/ 14522 w 80774"/>
                <a:gd name="T9" fmla="*/ 40175 h 80651"/>
                <a:gd name="T10" fmla="*/ 40539 w 80774"/>
                <a:gd name="T11" fmla="*/ 14198 h 80651"/>
                <a:gd name="T12" fmla="*/ 40690 w 80774"/>
                <a:gd name="T13" fmla="*/ 14198 h 80651"/>
                <a:gd name="T14" fmla="*/ 40690 w 80774"/>
                <a:gd name="T15" fmla="*/ 1 h 80651"/>
                <a:gd name="T16" fmla="*/ 1 w 80774"/>
                <a:gd name="T17" fmla="*/ 40024 h 80651"/>
                <a:gd name="T18" fmla="*/ 40085 w 80774"/>
                <a:gd name="T19" fmla="*/ 80651 h 80651"/>
                <a:gd name="T20" fmla="*/ 80774 w 80774"/>
                <a:gd name="T21" fmla="*/ 40628 h 80651"/>
                <a:gd name="T22" fmla="*/ 80774 w 80774"/>
                <a:gd name="T23" fmla="*/ 40477 h 80651"/>
                <a:gd name="T24" fmla="*/ 40841 w 80774"/>
                <a:gd name="T25" fmla="*/ 1 h 80651"/>
                <a:gd name="T26" fmla="*/ 40690 w 80774"/>
                <a:gd name="T27" fmla="*/ 1 h 806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774" h="80651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44" y="66454"/>
                    <a:pt x="14522" y="54749"/>
                    <a:pt x="14522" y="40326"/>
                  </a:cubicBezTo>
                  <a:cubicBezTo>
                    <a:pt x="14522" y="40281"/>
                    <a:pt x="14522" y="40220"/>
                    <a:pt x="14522" y="40175"/>
                  </a:cubicBezTo>
                  <a:cubicBezTo>
                    <a:pt x="14522" y="25827"/>
                    <a:pt x="26169" y="14198"/>
                    <a:pt x="40539" y="14198"/>
                  </a:cubicBezTo>
                  <a:cubicBezTo>
                    <a:pt x="40584" y="14198"/>
                    <a:pt x="40644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301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2"/>
                    <a:pt x="80774" y="40477"/>
                  </a:cubicBezTo>
                  <a:cubicBezTo>
                    <a:pt x="80940" y="18291"/>
                    <a:pt x="63061" y="167"/>
                    <a:pt x="40841" y="1"/>
                  </a:cubicBezTo>
                  <a:cubicBezTo>
                    <a:pt x="40796" y="1"/>
                    <a:pt x="40735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9" name="Freeform 144">
              <a:extLst>
                <a:ext uri="{FF2B5EF4-FFF2-40B4-BE49-F238E27FC236}">
                  <a16:creationId xmlns:a16="http://schemas.microsoft.com/office/drawing/2014/main" id="{D679330F-0FB8-B5FB-80DF-F11CF5FCD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165" y="799908"/>
              <a:ext cx="58387" cy="58297"/>
            </a:xfrm>
            <a:custGeom>
              <a:avLst/>
              <a:gdLst>
                <a:gd name="T0" fmla="*/ 29497 w 58387"/>
                <a:gd name="T1" fmla="*/ 2 h 58297"/>
                <a:gd name="T2" fmla="*/ 2 w 58387"/>
                <a:gd name="T3" fmla="*/ 28847 h 58297"/>
                <a:gd name="T4" fmla="*/ 28892 w 58387"/>
                <a:gd name="T5" fmla="*/ 58296 h 58297"/>
                <a:gd name="T6" fmla="*/ 58388 w 58387"/>
                <a:gd name="T7" fmla="*/ 29451 h 58297"/>
                <a:gd name="T8" fmla="*/ 58388 w 58387"/>
                <a:gd name="T9" fmla="*/ 29150 h 58297"/>
                <a:gd name="T10" fmla="*/ 29497 w 58387"/>
                <a:gd name="T11" fmla="*/ 2 h 58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387" h="58297">
                  <a:moveTo>
                    <a:pt x="29497" y="2"/>
                  </a:moveTo>
                  <a:cubicBezTo>
                    <a:pt x="13373" y="-165"/>
                    <a:pt x="168" y="12748"/>
                    <a:pt x="2" y="28847"/>
                  </a:cubicBezTo>
                  <a:cubicBezTo>
                    <a:pt x="-165" y="44945"/>
                    <a:pt x="12768" y="58128"/>
                    <a:pt x="28892" y="58296"/>
                  </a:cubicBezTo>
                  <a:cubicBezTo>
                    <a:pt x="45017" y="58462"/>
                    <a:pt x="58221" y="45549"/>
                    <a:pt x="58388" y="29451"/>
                  </a:cubicBezTo>
                  <a:cubicBezTo>
                    <a:pt x="58388" y="29351"/>
                    <a:pt x="58388" y="29250"/>
                    <a:pt x="58388" y="29150"/>
                  </a:cubicBezTo>
                  <a:cubicBezTo>
                    <a:pt x="58312" y="13203"/>
                    <a:pt x="45470" y="248"/>
                    <a:pt x="29497" y="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0" name="Freeform 145">
              <a:extLst>
                <a:ext uri="{FF2B5EF4-FFF2-40B4-BE49-F238E27FC236}">
                  <a16:creationId xmlns:a16="http://schemas.microsoft.com/office/drawing/2014/main" id="{0041605E-EFDF-E554-6FCC-04104796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9641" y="785709"/>
              <a:ext cx="86828" cy="86690"/>
            </a:xfrm>
            <a:custGeom>
              <a:avLst/>
              <a:gdLst>
                <a:gd name="T0" fmla="*/ 44021 w 86828"/>
                <a:gd name="T1" fmla="*/ 14201 h 86690"/>
                <a:gd name="T2" fmla="*/ 73214 w 86828"/>
                <a:gd name="T3" fmla="*/ 43350 h 86690"/>
                <a:gd name="T4" fmla="*/ 44021 w 86828"/>
                <a:gd name="T5" fmla="*/ 72498 h 86690"/>
                <a:gd name="T6" fmla="*/ 14827 w 86828"/>
                <a:gd name="T7" fmla="*/ 43350 h 86690"/>
                <a:gd name="T8" fmla="*/ 14827 w 86828"/>
                <a:gd name="T9" fmla="*/ 43199 h 86690"/>
                <a:gd name="T10" fmla="*/ 43869 w 86828"/>
                <a:gd name="T11" fmla="*/ 14201 h 86690"/>
                <a:gd name="T12" fmla="*/ 44021 w 86828"/>
                <a:gd name="T13" fmla="*/ 14201 h 86690"/>
                <a:gd name="T14" fmla="*/ 44021 w 86828"/>
                <a:gd name="T15" fmla="*/ 4 h 86690"/>
                <a:gd name="T16" fmla="*/ 4 w 86828"/>
                <a:gd name="T17" fmla="*/ 42741 h 86690"/>
                <a:gd name="T18" fmla="*/ 42811 w 86828"/>
                <a:gd name="T19" fmla="*/ 86686 h 86690"/>
                <a:gd name="T20" fmla="*/ 86827 w 86828"/>
                <a:gd name="T21" fmla="*/ 43949 h 86690"/>
                <a:gd name="T22" fmla="*/ 86827 w 86828"/>
                <a:gd name="T23" fmla="*/ 43501 h 86690"/>
                <a:gd name="T24" fmla="*/ 43869 w 86828"/>
                <a:gd name="T25" fmla="*/ 6 h 86690"/>
                <a:gd name="T26" fmla="*/ 43718 w 86828"/>
                <a:gd name="T27" fmla="*/ 4 h 86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828" h="86690">
                  <a:moveTo>
                    <a:pt x="44021" y="14201"/>
                  </a:moveTo>
                  <a:cubicBezTo>
                    <a:pt x="60145" y="14201"/>
                    <a:pt x="73214" y="27252"/>
                    <a:pt x="73214" y="43350"/>
                  </a:cubicBezTo>
                  <a:cubicBezTo>
                    <a:pt x="73214" y="59448"/>
                    <a:pt x="60145" y="72498"/>
                    <a:pt x="44021" y="72498"/>
                  </a:cubicBezTo>
                  <a:cubicBezTo>
                    <a:pt x="27896" y="72498"/>
                    <a:pt x="14827" y="59448"/>
                    <a:pt x="14827" y="43350"/>
                  </a:cubicBezTo>
                  <a:cubicBezTo>
                    <a:pt x="14827" y="43298"/>
                    <a:pt x="14827" y="43249"/>
                    <a:pt x="14827" y="43199"/>
                  </a:cubicBezTo>
                  <a:cubicBezTo>
                    <a:pt x="14827" y="27184"/>
                    <a:pt x="27836" y="14201"/>
                    <a:pt x="43869" y="14201"/>
                  </a:cubicBezTo>
                  <a:cubicBezTo>
                    <a:pt x="43915" y="14201"/>
                    <a:pt x="43975" y="14201"/>
                    <a:pt x="44021" y="14201"/>
                  </a:cubicBezTo>
                  <a:moveTo>
                    <a:pt x="44021" y="4"/>
                  </a:moveTo>
                  <a:cubicBezTo>
                    <a:pt x="20046" y="-329"/>
                    <a:pt x="337" y="18804"/>
                    <a:pt x="4" y="42741"/>
                  </a:cubicBezTo>
                  <a:cubicBezTo>
                    <a:pt x="-329" y="66678"/>
                    <a:pt x="18836" y="86354"/>
                    <a:pt x="42811" y="86686"/>
                  </a:cubicBezTo>
                  <a:cubicBezTo>
                    <a:pt x="66785" y="87020"/>
                    <a:pt x="86494" y="67886"/>
                    <a:pt x="86827" y="43949"/>
                  </a:cubicBezTo>
                  <a:cubicBezTo>
                    <a:pt x="86827" y="43800"/>
                    <a:pt x="86827" y="43650"/>
                    <a:pt x="86827" y="43501"/>
                  </a:cubicBezTo>
                  <a:cubicBezTo>
                    <a:pt x="86993" y="19646"/>
                    <a:pt x="67768" y="172"/>
                    <a:pt x="43869" y="6"/>
                  </a:cubicBezTo>
                  <a:cubicBezTo>
                    <a:pt x="43824" y="4"/>
                    <a:pt x="43764" y="4"/>
                    <a:pt x="43718" y="4"/>
                  </a:cubicBezTo>
                  <a:lnTo>
                    <a:pt x="44021" y="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1" name="Freeform 146">
              <a:extLst>
                <a:ext uri="{FF2B5EF4-FFF2-40B4-BE49-F238E27FC236}">
                  <a16:creationId xmlns:a16="http://schemas.microsoft.com/office/drawing/2014/main" id="{9F38D053-DEC9-94D8-A0F9-3AE5BFC33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1013" y="6360960"/>
              <a:ext cx="54454" cy="54371"/>
            </a:xfrm>
            <a:custGeom>
              <a:avLst/>
              <a:gdLst>
                <a:gd name="T0" fmla="*/ 27378 w 54454"/>
                <a:gd name="T1" fmla="*/ 1 h 54371"/>
                <a:gd name="T2" fmla="*/ 1 w 54454"/>
                <a:gd name="T3" fmla="*/ 27035 h 54371"/>
                <a:gd name="T4" fmla="*/ 27076 w 54454"/>
                <a:gd name="T5" fmla="*/ 54371 h 54371"/>
                <a:gd name="T6" fmla="*/ 54454 w 54454"/>
                <a:gd name="T7" fmla="*/ 27337 h 54371"/>
                <a:gd name="T8" fmla="*/ 54454 w 54454"/>
                <a:gd name="T9" fmla="*/ 27186 h 54371"/>
                <a:gd name="T10" fmla="*/ 27378 w 54454"/>
                <a:gd name="T11" fmla="*/ 1 h 54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54" h="54371">
                  <a:moveTo>
                    <a:pt x="27378" y="1"/>
                  </a:moveTo>
                  <a:cubicBezTo>
                    <a:pt x="12343" y="-90"/>
                    <a:pt x="91" y="12022"/>
                    <a:pt x="1" y="27035"/>
                  </a:cubicBezTo>
                  <a:cubicBezTo>
                    <a:pt x="-90" y="42047"/>
                    <a:pt x="12041" y="54280"/>
                    <a:pt x="27076" y="54371"/>
                  </a:cubicBezTo>
                  <a:cubicBezTo>
                    <a:pt x="42111" y="54447"/>
                    <a:pt x="54364" y="42349"/>
                    <a:pt x="54454" y="27337"/>
                  </a:cubicBezTo>
                  <a:cubicBezTo>
                    <a:pt x="54454" y="27292"/>
                    <a:pt x="54454" y="27231"/>
                    <a:pt x="54454" y="27186"/>
                  </a:cubicBezTo>
                  <a:cubicBezTo>
                    <a:pt x="54454" y="12234"/>
                    <a:pt x="42353" y="76"/>
                    <a:pt x="27378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2" name="Freeform 147">
              <a:extLst>
                <a:ext uri="{FF2B5EF4-FFF2-40B4-BE49-F238E27FC236}">
                  <a16:creationId xmlns:a16="http://schemas.microsoft.com/office/drawing/2014/main" id="{01C41BAB-E7FE-81AD-DA60-A899AD071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643" y="6346763"/>
              <a:ext cx="82891" cy="82766"/>
            </a:xfrm>
            <a:custGeom>
              <a:avLst/>
              <a:gdLst>
                <a:gd name="T0" fmla="*/ 41748 w 82891"/>
                <a:gd name="T1" fmla="*/ 14198 h 82766"/>
                <a:gd name="T2" fmla="*/ 68824 w 82891"/>
                <a:gd name="T3" fmla="*/ 41534 h 82766"/>
                <a:gd name="T4" fmla="*/ 41446 w 82891"/>
                <a:gd name="T5" fmla="*/ 68569 h 82766"/>
                <a:gd name="T6" fmla="*/ 14371 w 82891"/>
                <a:gd name="T7" fmla="*/ 41232 h 82766"/>
                <a:gd name="T8" fmla="*/ 41748 w 82891"/>
                <a:gd name="T9" fmla="*/ 14198 h 82766"/>
                <a:gd name="T10" fmla="*/ 41748 w 82891"/>
                <a:gd name="T11" fmla="*/ 14198 h 82766"/>
                <a:gd name="T12" fmla="*/ 41748 w 82891"/>
                <a:gd name="T13" fmla="*/ 1 h 82766"/>
                <a:gd name="T14" fmla="*/ 1 w 82891"/>
                <a:gd name="T15" fmla="*/ 41081 h 82766"/>
                <a:gd name="T16" fmla="*/ 41144 w 82891"/>
                <a:gd name="T17" fmla="*/ 82765 h 82766"/>
                <a:gd name="T18" fmla="*/ 82891 w 82891"/>
                <a:gd name="T19" fmla="*/ 41685 h 82766"/>
                <a:gd name="T20" fmla="*/ 82891 w 82891"/>
                <a:gd name="T21" fmla="*/ 41534 h 82766"/>
                <a:gd name="T22" fmla="*/ 41748 w 82891"/>
                <a:gd name="T23" fmla="*/ 1 h 827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891" h="82766">
                  <a:moveTo>
                    <a:pt x="41748" y="14198"/>
                  </a:moveTo>
                  <a:cubicBezTo>
                    <a:pt x="56784" y="14289"/>
                    <a:pt x="68900" y="26522"/>
                    <a:pt x="68824" y="41534"/>
                  </a:cubicBezTo>
                  <a:cubicBezTo>
                    <a:pt x="68734" y="56547"/>
                    <a:pt x="56481" y="68644"/>
                    <a:pt x="41446" y="68569"/>
                  </a:cubicBezTo>
                  <a:cubicBezTo>
                    <a:pt x="26411" y="68478"/>
                    <a:pt x="14280" y="56244"/>
                    <a:pt x="14371" y="41232"/>
                  </a:cubicBezTo>
                  <a:cubicBezTo>
                    <a:pt x="14446" y="26220"/>
                    <a:pt x="26713" y="14122"/>
                    <a:pt x="41748" y="14198"/>
                  </a:cubicBezTo>
                  <a:cubicBezTo>
                    <a:pt x="41748" y="14198"/>
                    <a:pt x="41748" y="14198"/>
                    <a:pt x="41748" y="14198"/>
                  </a:cubicBezTo>
                  <a:moveTo>
                    <a:pt x="41748" y="1"/>
                  </a:moveTo>
                  <a:cubicBezTo>
                    <a:pt x="18863" y="-165"/>
                    <a:pt x="167" y="18230"/>
                    <a:pt x="1" y="41081"/>
                  </a:cubicBezTo>
                  <a:cubicBezTo>
                    <a:pt x="-166" y="63932"/>
                    <a:pt x="18258" y="82599"/>
                    <a:pt x="41144" y="82765"/>
                  </a:cubicBezTo>
                  <a:cubicBezTo>
                    <a:pt x="64029" y="82931"/>
                    <a:pt x="82725" y="64536"/>
                    <a:pt x="82891" y="41685"/>
                  </a:cubicBezTo>
                  <a:cubicBezTo>
                    <a:pt x="82891" y="41640"/>
                    <a:pt x="82891" y="41580"/>
                    <a:pt x="82891" y="41534"/>
                  </a:cubicBezTo>
                  <a:cubicBezTo>
                    <a:pt x="82982" y="18744"/>
                    <a:pt x="64574" y="168"/>
                    <a:pt x="417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3" name="Freeform 148">
              <a:extLst>
                <a:ext uri="{FF2B5EF4-FFF2-40B4-BE49-F238E27FC236}">
                  <a16:creationId xmlns:a16="http://schemas.microsoft.com/office/drawing/2014/main" id="{71E1B931-03FA-7782-930A-8B0CFB699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01" y="5172209"/>
              <a:ext cx="67764" cy="67661"/>
            </a:xfrm>
            <a:custGeom>
              <a:avLst/>
              <a:gdLst>
                <a:gd name="T0" fmla="*/ 67764 w 67764"/>
                <a:gd name="T1" fmla="*/ 33830 h 67661"/>
                <a:gd name="T2" fmla="*/ 33882 w 67764"/>
                <a:gd name="T3" fmla="*/ 67661 h 67661"/>
                <a:gd name="T4" fmla="*/ 0 w 67764"/>
                <a:gd name="T5" fmla="*/ 33830 h 67661"/>
                <a:gd name="T6" fmla="*/ 33882 w 67764"/>
                <a:gd name="T7" fmla="*/ 0 h 67661"/>
                <a:gd name="T8" fmla="*/ 67764 w 67764"/>
                <a:gd name="T9" fmla="*/ 33830 h 676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764" h="67661">
                  <a:moveTo>
                    <a:pt x="67764" y="33830"/>
                  </a:moveTo>
                  <a:cubicBezTo>
                    <a:pt x="67764" y="52515"/>
                    <a:pt x="52595" y="67661"/>
                    <a:pt x="33882" y="67661"/>
                  </a:cubicBezTo>
                  <a:cubicBezTo>
                    <a:pt x="15170" y="67661"/>
                    <a:pt x="0" y="52515"/>
                    <a:pt x="0" y="33830"/>
                  </a:cubicBezTo>
                  <a:cubicBezTo>
                    <a:pt x="0" y="15146"/>
                    <a:pt x="15170" y="0"/>
                    <a:pt x="33882" y="0"/>
                  </a:cubicBezTo>
                  <a:cubicBezTo>
                    <a:pt x="52595" y="0"/>
                    <a:pt x="67764" y="15146"/>
                    <a:pt x="67764" y="3383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4" name="Freeform 149">
              <a:extLst>
                <a:ext uri="{FF2B5EF4-FFF2-40B4-BE49-F238E27FC236}">
                  <a16:creationId xmlns:a16="http://schemas.microsoft.com/office/drawing/2014/main" id="{1E0B848E-0C03-14FF-DDA9-659AC6FB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5430" y="5158163"/>
              <a:ext cx="96202" cy="96056"/>
            </a:xfrm>
            <a:custGeom>
              <a:avLst/>
              <a:gdLst>
                <a:gd name="T0" fmla="*/ 48404 w 96202"/>
                <a:gd name="T1" fmla="*/ 14198 h 96056"/>
                <a:gd name="T2" fmla="*/ 82135 w 96202"/>
                <a:gd name="T3" fmla="*/ 48179 h 96056"/>
                <a:gd name="T4" fmla="*/ 48101 w 96202"/>
                <a:gd name="T5" fmla="*/ 81859 h 96056"/>
                <a:gd name="T6" fmla="*/ 14370 w 96202"/>
                <a:gd name="T7" fmla="*/ 47877 h 96056"/>
                <a:gd name="T8" fmla="*/ 14370 w 96202"/>
                <a:gd name="T9" fmla="*/ 47726 h 96056"/>
                <a:gd name="T10" fmla="*/ 48253 w 96202"/>
                <a:gd name="T11" fmla="*/ 14198 h 96056"/>
                <a:gd name="T12" fmla="*/ 48404 w 96202"/>
                <a:gd name="T13" fmla="*/ 14198 h 96056"/>
                <a:gd name="T14" fmla="*/ 48404 w 96202"/>
                <a:gd name="T15" fmla="*/ 1 h 96056"/>
                <a:gd name="T16" fmla="*/ 1 w 96202"/>
                <a:gd name="T17" fmla="*/ 47726 h 96056"/>
                <a:gd name="T18" fmla="*/ 47799 w 96202"/>
                <a:gd name="T19" fmla="*/ 96055 h 96056"/>
                <a:gd name="T20" fmla="*/ 96202 w 96202"/>
                <a:gd name="T21" fmla="*/ 48330 h 96056"/>
                <a:gd name="T22" fmla="*/ 96202 w 96202"/>
                <a:gd name="T23" fmla="*/ 48179 h 96056"/>
                <a:gd name="T24" fmla="*/ 48555 w 96202"/>
                <a:gd name="T25" fmla="*/ 1 h 96056"/>
                <a:gd name="T26" fmla="*/ 48404 w 96202"/>
                <a:gd name="T27" fmla="*/ 1 h 960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202" h="96056">
                  <a:moveTo>
                    <a:pt x="48404" y="14198"/>
                  </a:moveTo>
                  <a:cubicBezTo>
                    <a:pt x="67115" y="14288"/>
                    <a:pt x="82211" y="29497"/>
                    <a:pt x="82135" y="48179"/>
                  </a:cubicBezTo>
                  <a:cubicBezTo>
                    <a:pt x="82044" y="66862"/>
                    <a:pt x="66812" y="81949"/>
                    <a:pt x="48101" y="81859"/>
                  </a:cubicBezTo>
                  <a:cubicBezTo>
                    <a:pt x="29391" y="81768"/>
                    <a:pt x="14280" y="66559"/>
                    <a:pt x="14370" y="47877"/>
                  </a:cubicBezTo>
                  <a:cubicBezTo>
                    <a:pt x="14370" y="47832"/>
                    <a:pt x="14370" y="47771"/>
                    <a:pt x="14370" y="47726"/>
                  </a:cubicBezTo>
                  <a:cubicBezTo>
                    <a:pt x="14446" y="29119"/>
                    <a:pt x="29617" y="14107"/>
                    <a:pt x="48253" y="14198"/>
                  </a:cubicBezTo>
                  <a:cubicBezTo>
                    <a:pt x="48298" y="14198"/>
                    <a:pt x="48359" y="14198"/>
                    <a:pt x="48404" y="14198"/>
                  </a:cubicBezTo>
                  <a:moveTo>
                    <a:pt x="48404" y="1"/>
                  </a:moveTo>
                  <a:cubicBezTo>
                    <a:pt x="21843" y="-165"/>
                    <a:pt x="167" y="21205"/>
                    <a:pt x="1" y="47726"/>
                  </a:cubicBezTo>
                  <a:cubicBezTo>
                    <a:pt x="-166" y="74247"/>
                    <a:pt x="21238" y="95889"/>
                    <a:pt x="47799" y="96055"/>
                  </a:cubicBezTo>
                  <a:cubicBezTo>
                    <a:pt x="74360" y="96222"/>
                    <a:pt x="96036" y="74851"/>
                    <a:pt x="96202" y="48330"/>
                  </a:cubicBezTo>
                  <a:cubicBezTo>
                    <a:pt x="96202" y="48285"/>
                    <a:pt x="96202" y="48225"/>
                    <a:pt x="96202" y="48179"/>
                  </a:cubicBezTo>
                  <a:cubicBezTo>
                    <a:pt x="96368" y="21734"/>
                    <a:pt x="75041" y="167"/>
                    <a:pt x="48555" y="1"/>
                  </a:cubicBezTo>
                  <a:cubicBezTo>
                    <a:pt x="48510" y="1"/>
                    <a:pt x="48449" y="1"/>
                    <a:pt x="484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8004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52">
            <a:extLst>
              <a:ext uri="{FF2B5EF4-FFF2-40B4-BE49-F238E27FC236}">
                <a16:creationId xmlns:a16="http://schemas.microsoft.com/office/drawing/2014/main" id="{837D8A5D-C3B4-038A-0E68-2BE41051F6BB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-7355046" y="-1408970"/>
            <a:ext cx="15901989" cy="15130463"/>
            <a:chOff x="5234211" y="242911"/>
            <a:chExt cx="6951435" cy="6613577"/>
          </a:xfrm>
        </p:grpSpPr>
        <p:sp>
          <p:nvSpPr>
            <p:cNvPr id="50192" name="Freeform 153">
              <a:extLst>
                <a:ext uri="{FF2B5EF4-FFF2-40B4-BE49-F238E27FC236}">
                  <a16:creationId xmlns:a16="http://schemas.microsoft.com/office/drawing/2014/main" id="{DBC7D9BC-D3FA-B367-E9F1-F9AAF6646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51" y="291203"/>
              <a:ext cx="858424" cy="688280"/>
            </a:xfrm>
            <a:custGeom>
              <a:avLst/>
              <a:gdLst>
                <a:gd name="T0" fmla="*/ 857366 w 858424"/>
                <a:gd name="T1" fmla="*/ 679521 h 688280"/>
                <a:gd name="T2" fmla="*/ 10312 w 858424"/>
                <a:gd name="T3" fmla="*/ 211330 h 688280"/>
                <a:gd name="T4" fmla="*/ 238260 w 858424"/>
                <a:gd name="T5" fmla="*/ 7440 h 688280"/>
                <a:gd name="T6" fmla="*/ 858425 w 858424"/>
                <a:gd name="T7" fmla="*/ 462643 h 688280"/>
                <a:gd name="T8" fmla="*/ 858425 w 858424"/>
                <a:gd name="T9" fmla="*/ 453883 h 688280"/>
                <a:gd name="T10" fmla="*/ 240075 w 858424"/>
                <a:gd name="T11" fmla="*/ 795 h 688280"/>
                <a:gd name="T12" fmla="*/ 235538 w 858424"/>
                <a:gd name="T13" fmla="*/ 795 h 688280"/>
                <a:gd name="T14" fmla="*/ 1085 w 858424"/>
                <a:gd name="T15" fmla="*/ 210424 h 688280"/>
                <a:gd name="T16" fmla="*/ 27 w 858424"/>
                <a:gd name="T17" fmla="*/ 213444 h 688280"/>
                <a:gd name="T18" fmla="*/ 1690 w 858424"/>
                <a:gd name="T19" fmla="*/ 216163 h 688280"/>
                <a:gd name="T20" fmla="*/ 857214 w 858424"/>
                <a:gd name="T21" fmla="*/ 688281 h 6882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8424" h="688280">
                  <a:moveTo>
                    <a:pt x="857366" y="679521"/>
                  </a:moveTo>
                  <a:lnTo>
                    <a:pt x="10312" y="211330"/>
                  </a:lnTo>
                  <a:lnTo>
                    <a:pt x="238260" y="7440"/>
                  </a:lnTo>
                  <a:lnTo>
                    <a:pt x="858425" y="462643"/>
                  </a:lnTo>
                  <a:lnTo>
                    <a:pt x="858425" y="453883"/>
                  </a:lnTo>
                  <a:lnTo>
                    <a:pt x="240075" y="795"/>
                  </a:lnTo>
                  <a:cubicBezTo>
                    <a:pt x="238744" y="-265"/>
                    <a:pt x="236869" y="-265"/>
                    <a:pt x="235538" y="795"/>
                  </a:cubicBezTo>
                  <a:lnTo>
                    <a:pt x="1085" y="210424"/>
                  </a:lnTo>
                  <a:cubicBezTo>
                    <a:pt x="284" y="211212"/>
                    <a:pt x="-110" y="212328"/>
                    <a:pt x="27" y="213444"/>
                  </a:cubicBezTo>
                  <a:cubicBezTo>
                    <a:pt x="102" y="214567"/>
                    <a:pt x="722" y="215579"/>
                    <a:pt x="1690" y="216163"/>
                  </a:cubicBezTo>
                  <a:lnTo>
                    <a:pt x="857214" y="688281"/>
                  </a:lnTo>
                  <a:lnTo>
                    <a:pt x="857366" y="67952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3" name="Freeform 154">
              <a:extLst>
                <a:ext uri="{FF2B5EF4-FFF2-40B4-BE49-F238E27FC236}">
                  <a16:creationId xmlns:a16="http://schemas.microsoft.com/office/drawing/2014/main" id="{F5900EDF-AD8A-8442-C180-177B6C8FE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39" y="500058"/>
              <a:ext cx="857376" cy="1122357"/>
            </a:xfrm>
            <a:custGeom>
              <a:avLst/>
              <a:gdLst>
                <a:gd name="T0" fmla="*/ 854201 w 857376"/>
                <a:gd name="T1" fmla="*/ 1110728 h 1122357"/>
                <a:gd name="T2" fmla="*/ 16676 w 857376"/>
                <a:gd name="T3" fmla="*/ 14708 h 1122357"/>
                <a:gd name="T4" fmla="*/ 857377 w 857376"/>
                <a:gd name="T5" fmla="*/ 478670 h 1122357"/>
                <a:gd name="T6" fmla="*/ 857377 w 857376"/>
                <a:gd name="T7" fmla="*/ 470515 h 1122357"/>
                <a:gd name="T8" fmla="*/ 5181 w 857376"/>
                <a:gd name="T9" fmla="*/ 511 h 1122357"/>
                <a:gd name="T10" fmla="*/ 794 w 857376"/>
                <a:gd name="T11" fmla="*/ 1267 h 1122357"/>
                <a:gd name="T12" fmla="*/ 794 w 857376"/>
                <a:gd name="T13" fmla="*/ 5797 h 1122357"/>
                <a:gd name="T14" fmla="*/ 854049 w 857376"/>
                <a:gd name="T15" fmla="*/ 1122357 h 1122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7376" h="1122357">
                  <a:moveTo>
                    <a:pt x="854201" y="1110728"/>
                  </a:moveTo>
                  <a:lnTo>
                    <a:pt x="16676" y="14708"/>
                  </a:lnTo>
                  <a:lnTo>
                    <a:pt x="857377" y="478670"/>
                  </a:lnTo>
                  <a:lnTo>
                    <a:pt x="857377" y="470515"/>
                  </a:lnTo>
                  <a:lnTo>
                    <a:pt x="5181" y="511"/>
                  </a:lnTo>
                  <a:cubicBezTo>
                    <a:pt x="3744" y="-395"/>
                    <a:pt x="1853" y="-69"/>
                    <a:pt x="794" y="1267"/>
                  </a:cubicBezTo>
                  <a:cubicBezTo>
                    <a:pt x="-265" y="2591"/>
                    <a:pt x="-265" y="4473"/>
                    <a:pt x="794" y="5797"/>
                  </a:cubicBezTo>
                  <a:lnTo>
                    <a:pt x="854049" y="1122357"/>
                  </a:lnTo>
                  <a:lnTo>
                    <a:pt x="854201" y="11107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4" name="Freeform 155">
              <a:extLst>
                <a:ext uri="{FF2B5EF4-FFF2-40B4-BE49-F238E27FC236}">
                  <a16:creationId xmlns:a16="http://schemas.microsoft.com/office/drawing/2014/main" id="{72B2CF08-DE7B-F3BB-9C51-648FF659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467" y="6320833"/>
              <a:ext cx="1276176" cy="528406"/>
            </a:xfrm>
            <a:custGeom>
              <a:avLst/>
              <a:gdLst>
                <a:gd name="T0" fmla="*/ 17092 w 1276176"/>
                <a:gd name="T1" fmla="*/ 522063 h 528406"/>
                <a:gd name="T2" fmla="*/ 1157136 w 1276176"/>
                <a:gd name="T3" fmla="*/ 8563 h 528406"/>
                <a:gd name="T4" fmla="*/ 1268917 w 1276176"/>
                <a:gd name="T5" fmla="*/ 528406 h 528406"/>
                <a:gd name="T6" fmla="*/ 1276177 w 1276176"/>
                <a:gd name="T7" fmla="*/ 528406 h 528406"/>
                <a:gd name="T8" fmla="*/ 1163186 w 1276176"/>
                <a:gd name="T9" fmla="*/ 2824 h 528406"/>
                <a:gd name="T10" fmla="*/ 1161220 w 1276176"/>
                <a:gd name="T11" fmla="*/ 408 h 528406"/>
                <a:gd name="T12" fmla="*/ 1158195 w 1276176"/>
                <a:gd name="T13" fmla="*/ 408 h 528406"/>
                <a:gd name="T14" fmla="*/ 0 w 1276176"/>
                <a:gd name="T15" fmla="*/ 522063 h 528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6176" h="528406">
                  <a:moveTo>
                    <a:pt x="17092" y="522063"/>
                  </a:moveTo>
                  <a:lnTo>
                    <a:pt x="1157136" y="8563"/>
                  </a:lnTo>
                  <a:lnTo>
                    <a:pt x="1268917" y="528406"/>
                  </a:lnTo>
                  <a:lnTo>
                    <a:pt x="1276177" y="528406"/>
                  </a:lnTo>
                  <a:lnTo>
                    <a:pt x="1163186" y="2824"/>
                  </a:lnTo>
                  <a:cubicBezTo>
                    <a:pt x="1162944" y="1752"/>
                    <a:pt x="1162218" y="861"/>
                    <a:pt x="1161220" y="408"/>
                  </a:cubicBezTo>
                  <a:cubicBezTo>
                    <a:pt x="1160282" y="-136"/>
                    <a:pt x="1159132" y="-136"/>
                    <a:pt x="1158195" y="408"/>
                  </a:cubicBezTo>
                  <a:lnTo>
                    <a:pt x="0" y="522063"/>
                  </a:lnTo>
                  <a:lnTo>
                    <a:pt x="17092" y="52206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5" name="Freeform 156">
              <a:extLst>
                <a:ext uri="{FF2B5EF4-FFF2-40B4-BE49-F238E27FC236}">
                  <a16:creationId xmlns:a16="http://schemas.microsoft.com/office/drawing/2014/main" id="{AAAD9759-1C3E-60BE-7444-BFB9C41E8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5147" y="6617711"/>
              <a:ext cx="748129" cy="238777"/>
            </a:xfrm>
            <a:custGeom>
              <a:avLst/>
              <a:gdLst>
                <a:gd name="T0" fmla="*/ 748130 w 748129"/>
                <a:gd name="T1" fmla="*/ 0 h 238777"/>
                <a:gd name="T2" fmla="*/ 0 w 748129"/>
                <a:gd name="T3" fmla="*/ 238627 h 238777"/>
                <a:gd name="T4" fmla="*/ 22991 w 748129"/>
                <a:gd name="T5" fmla="*/ 238777 h 238777"/>
                <a:gd name="T6" fmla="*/ 747978 w 748129"/>
                <a:gd name="T7" fmla="*/ 7400 h 238777"/>
                <a:gd name="T8" fmla="*/ 748130 w 748129"/>
                <a:gd name="T9" fmla="*/ 0 h 238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8129" h="238777">
                  <a:moveTo>
                    <a:pt x="748130" y="0"/>
                  </a:moveTo>
                  <a:lnTo>
                    <a:pt x="0" y="238627"/>
                  </a:lnTo>
                  <a:lnTo>
                    <a:pt x="22991" y="238777"/>
                  </a:lnTo>
                  <a:lnTo>
                    <a:pt x="747978" y="7400"/>
                  </a:lnTo>
                  <a:lnTo>
                    <a:pt x="74813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6" name="Freeform 157">
              <a:extLst>
                <a:ext uri="{FF2B5EF4-FFF2-40B4-BE49-F238E27FC236}">
                  <a16:creationId xmlns:a16="http://schemas.microsoft.com/office/drawing/2014/main" id="{41C28B06-7F25-5D68-72EF-56F1CC1C4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176" y="269797"/>
              <a:ext cx="626470" cy="484049"/>
            </a:xfrm>
            <a:custGeom>
              <a:avLst/>
              <a:gdLst>
                <a:gd name="T0" fmla="*/ 624051 w 626470"/>
                <a:gd name="T1" fmla="*/ 475289 h 484049"/>
                <a:gd name="T2" fmla="*/ 13870 w 626470"/>
                <a:gd name="T3" fmla="*/ 27487 h 484049"/>
                <a:gd name="T4" fmla="*/ 626471 w 626470"/>
                <a:gd name="T5" fmla="*/ 7098 h 484049"/>
                <a:gd name="T6" fmla="*/ 626471 w 626470"/>
                <a:gd name="T7" fmla="*/ 0 h 484049"/>
                <a:gd name="T8" fmla="*/ 3433 w 626470"/>
                <a:gd name="T9" fmla="*/ 20691 h 484049"/>
                <a:gd name="T10" fmla="*/ 105 w 626470"/>
                <a:gd name="T11" fmla="*/ 23259 h 484049"/>
                <a:gd name="T12" fmla="*/ 1467 w 626470"/>
                <a:gd name="T13" fmla="*/ 27034 h 484049"/>
                <a:gd name="T14" fmla="*/ 624051 w 626470"/>
                <a:gd name="T15" fmla="*/ 484049 h 4840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6470" h="484049">
                  <a:moveTo>
                    <a:pt x="624051" y="475289"/>
                  </a:moveTo>
                  <a:lnTo>
                    <a:pt x="13870" y="27487"/>
                  </a:lnTo>
                  <a:lnTo>
                    <a:pt x="626471" y="7098"/>
                  </a:lnTo>
                  <a:lnTo>
                    <a:pt x="626471" y="0"/>
                  </a:lnTo>
                  <a:lnTo>
                    <a:pt x="3433" y="20691"/>
                  </a:lnTo>
                  <a:cubicBezTo>
                    <a:pt x="1875" y="20705"/>
                    <a:pt x="513" y="21754"/>
                    <a:pt x="105" y="23259"/>
                  </a:cubicBezTo>
                  <a:cubicBezTo>
                    <a:pt x="-243" y="24676"/>
                    <a:pt x="287" y="26164"/>
                    <a:pt x="1467" y="27034"/>
                  </a:cubicBezTo>
                  <a:lnTo>
                    <a:pt x="624051" y="484049"/>
                  </a:lnTo>
                  <a:lnTo>
                    <a:pt x="624051" y="4752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7" name="Freeform 158">
              <a:extLst>
                <a:ext uri="{FF2B5EF4-FFF2-40B4-BE49-F238E27FC236}">
                  <a16:creationId xmlns:a16="http://schemas.microsoft.com/office/drawing/2014/main" id="{9A728EEE-D8A0-DF38-B115-4E914CA6E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348" y="2836835"/>
              <a:ext cx="842987" cy="467443"/>
            </a:xfrm>
            <a:custGeom>
              <a:avLst/>
              <a:gdLst>
                <a:gd name="T0" fmla="*/ 840870 w 842987"/>
                <a:gd name="T1" fmla="*/ 459741 h 467443"/>
                <a:gd name="T2" fmla="*/ 15598 w 842987"/>
                <a:gd name="T3" fmla="*/ 411563 h 467443"/>
                <a:gd name="T4" fmla="*/ 682652 w 842987"/>
                <a:gd name="T5" fmla="*/ 7710 h 467443"/>
                <a:gd name="T6" fmla="*/ 842988 w 842987"/>
                <a:gd name="T7" fmla="*/ 132309 h 467443"/>
                <a:gd name="T8" fmla="*/ 842988 w 842987"/>
                <a:gd name="T9" fmla="*/ 123248 h 467443"/>
                <a:gd name="T10" fmla="*/ 685073 w 842987"/>
                <a:gd name="T11" fmla="*/ 612 h 467443"/>
                <a:gd name="T12" fmla="*/ 681140 w 842987"/>
                <a:gd name="T13" fmla="*/ 612 h 467443"/>
                <a:gd name="T14" fmla="*/ 1682 w 842987"/>
                <a:gd name="T15" fmla="*/ 411563 h 467443"/>
                <a:gd name="T16" fmla="*/ 169 w 842987"/>
                <a:gd name="T17" fmla="*/ 415489 h 467443"/>
                <a:gd name="T18" fmla="*/ 3346 w 842987"/>
                <a:gd name="T19" fmla="*/ 418057 h 467443"/>
                <a:gd name="T20" fmla="*/ 840870 w 842987"/>
                <a:gd name="T21" fmla="*/ 467443 h 4674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2987" h="467443">
                  <a:moveTo>
                    <a:pt x="840870" y="459741"/>
                  </a:moveTo>
                  <a:lnTo>
                    <a:pt x="15598" y="411563"/>
                  </a:lnTo>
                  <a:lnTo>
                    <a:pt x="682652" y="7710"/>
                  </a:lnTo>
                  <a:lnTo>
                    <a:pt x="842988" y="132309"/>
                  </a:lnTo>
                  <a:lnTo>
                    <a:pt x="842988" y="123248"/>
                  </a:lnTo>
                  <a:lnTo>
                    <a:pt x="685073" y="612"/>
                  </a:lnTo>
                  <a:cubicBezTo>
                    <a:pt x="683893" y="-204"/>
                    <a:pt x="682320" y="-204"/>
                    <a:pt x="681140" y="612"/>
                  </a:cubicBezTo>
                  <a:lnTo>
                    <a:pt x="1682" y="411563"/>
                  </a:lnTo>
                  <a:cubicBezTo>
                    <a:pt x="305" y="412348"/>
                    <a:pt x="-330" y="413994"/>
                    <a:pt x="169" y="415489"/>
                  </a:cubicBezTo>
                  <a:cubicBezTo>
                    <a:pt x="456" y="417000"/>
                    <a:pt x="1803" y="418087"/>
                    <a:pt x="3346" y="418057"/>
                  </a:cubicBezTo>
                  <a:lnTo>
                    <a:pt x="840870" y="467443"/>
                  </a:lnTo>
                  <a:lnTo>
                    <a:pt x="840870" y="45974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198" name="Freeform 159">
              <a:extLst>
                <a:ext uri="{FF2B5EF4-FFF2-40B4-BE49-F238E27FC236}">
                  <a16:creationId xmlns:a16="http://schemas.microsoft.com/office/drawing/2014/main" id="{24E63C9D-9C57-62D0-17F4-DD8BB850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525" y="6583059"/>
              <a:ext cx="178940" cy="246697"/>
            </a:xfrm>
            <a:custGeom>
              <a:avLst/>
              <a:gdLst>
                <a:gd name="T0" fmla="*/ 8319 w 178940"/>
                <a:gd name="T1" fmla="*/ 245942 h 246697"/>
                <a:gd name="T2" fmla="*/ 144453 w 178940"/>
                <a:gd name="T3" fmla="*/ 14263 h 246697"/>
                <a:gd name="T4" fmla="*/ 171831 w 178940"/>
                <a:gd name="T5" fmla="*/ 246697 h 246697"/>
                <a:gd name="T6" fmla="*/ 178940 w 178940"/>
                <a:gd name="T7" fmla="*/ 246697 h 246697"/>
                <a:gd name="T8" fmla="*/ 150050 w 178940"/>
                <a:gd name="T9" fmla="*/ 3087 h 246697"/>
                <a:gd name="T10" fmla="*/ 147327 w 178940"/>
                <a:gd name="T11" fmla="*/ 66 h 246697"/>
                <a:gd name="T12" fmla="*/ 143545 w 178940"/>
                <a:gd name="T13" fmla="*/ 1728 h 246697"/>
                <a:gd name="T14" fmla="*/ 0 w 178940"/>
                <a:gd name="T15" fmla="*/ 246093 h 246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8940" h="246697">
                  <a:moveTo>
                    <a:pt x="8319" y="245942"/>
                  </a:moveTo>
                  <a:lnTo>
                    <a:pt x="144453" y="14263"/>
                  </a:lnTo>
                  <a:lnTo>
                    <a:pt x="171831" y="246697"/>
                  </a:lnTo>
                  <a:lnTo>
                    <a:pt x="178940" y="246697"/>
                  </a:lnTo>
                  <a:lnTo>
                    <a:pt x="150050" y="3087"/>
                  </a:lnTo>
                  <a:cubicBezTo>
                    <a:pt x="149936" y="1576"/>
                    <a:pt x="148817" y="338"/>
                    <a:pt x="147327" y="66"/>
                  </a:cubicBezTo>
                  <a:cubicBezTo>
                    <a:pt x="145843" y="-221"/>
                    <a:pt x="144336" y="444"/>
                    <a:pt x="143545" y="1728"/>
                  </a:cubicBezTo>
                  <a:lnTo>
                    <a:pt x="0" y="246093"/>
                  </a:lnTo>
                  <a:lnTo>
                    <a:pt x="8319" y="2459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grpSp>
          <p:nvGrpSpPr>
            <p:cNvPr id="161" name="Graphic 14">
              <a:extLst>
                <a:ext uri="{FF2B5EF4-FFF2-40B4-BE49-F238E27FC236}">
                  <a16:creationId xmlns:a16="http://schemas.microsoft.com/office/drawing/2014/main" id="{F7B24268-548B-A6C2-E2C1-B95A9CE9642E}"/>
                </a:ext>
              </a:extLst>
            </p:cNvPr>
            <p:cNvGrpSpPr/>
            <p:nvPr/>
          </p:nvGrpSpPr>
          <p:grpSpPr>
            <a:xfrm>
              <a:off x="11246022" y="6384562"/>
              <a:ext cx="907406" cy="471925"/>
              <a:chOff x="11246022" y="6384562"/>
              <a:chExt cx="907406" cy="471925"/>
            </a:xfrm>
            <a:solidFill>
              <a:srgbClr val="C4C4C4"/>
            </a:solidFill>
          </p:grpSpPr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883BFA22-F24D-A3E7-FDA2-E388B63B8FA3}"/>
                  </a:ext>
                </a:extLst>
              </p:cNvPr>
              <p:cNvSpPr/>
              <p:nvPr/>
            </p:nvSpPr>
            <p:spPr>
              <a:xfrm>
                <a:off x="11405147" y="6617711"/>
                <a:ext cx="748129" cy="238777"/>
              </a:xfrm>
              <a:custGeom>
                <a:avLst/>
                <a:gdLst>
                  <a:gd name="connsiteX0" fmla="*/ 748130 w 748129"/>
                  <a:gd name="connsiteY0" fmla="*/ 0 h 238777"/>
                  <a:gd name="connsiteX1" fmla="*/ 0 w 748129"/>
                  <a:gd name="connsiteY1" fmla="*/ 238627 h 238777"/>
                  <a:gd name="connsiteX2" fmla="*/ 22991 w 748129"/>
                  <a:gd name="connsiteY2" fmla="*/ 238777 h 238777"/>
                  <a:gd name="connsiteX3" fmla="*/ 747978 w 748129"/>
                  <a:gd name="connsiteY3" fmla="*/ 7400 h 238777"/>
                  <a:gd name="connsiteX4" fmla="*/ 748130 w 748129"/>
                  <a:gd name="connsiteY4" fmla="*/ 0 h 23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129" h="238777">
                    <a:moveTo>
                      <a:pt x="748130" y="0"/>
                    </a:moveTo>
                    <a:lnTo>
                      <a:pt x="0" y="238627"/>
                    </a:lnTo>
                    <a:lnTo>
                      <a:pt x="22991" y="238777"/>
                    </a:lnTo>
                    <a:lnTo>
                      <a:pt x="747978" y="7400"/>
                    </a:lnTo>
                    <a:lnTo>
                      <a:pt x="748130" y="0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CB55B4D4-6544-E1EF-BF55-0A8C346123A5}"/>
                  </a:ext>
                </a:extLst>
              </p:cNvPr>
              <p:cNvSpPr/>
              <p:nvPr/>
            </p:nvSpPr>
            <p:spPr>
              <a:xfrm>
                <a:off x="11246022" y="6384562"/>
                <a:ext cx="907406" cy="470868"/>
              </a:xfrm>
              <a:custGeom>
                <a:avLst/>
                <a:gdLst>
                  <a:gd name="connsiteX0" fmla="*/ 907406 w 907406"/>
                  <a:gd name="connsiteY0" fmla="*/ 194636 h 470868"/>
                  <a:gd name="connsiteX1" fmla="*/ 123126 w 907406"/>
                  <a:gd name="connsiteY1" fmla="*/ 110 h 470868"/>
                  <a:gd name="connsiteX2" fmla="*/ 118739 w 907406"/>
                  <a:gd name="connsiteY2" fmla="*/ 2678 h 470868"/>
                  <a:gd name="connsiteX3" fmla="*/ 0 w 907406"/>
                  <a:gd name="connsiteY3" fmla="*/ 470869 h 470868"/>
                  <a:gd name="connsiteX4" fmla="*/ 8168 w 907406"/>
                  <a:gd name="connsiteY4" fmla="*/ 470869 h 470868"/>
                  <a:gd name="connsiteX5" fmla="*/ 125546 w 907406"/>
                  <a:gd name="connsiteY5" fmla="*/ 7662 h 470868"/>
                  <a:gd name="connsiteX6" fmla="*/ 907406 w 907406"/>
                  <a:gd name="connsiteY6" fmla="*/ 201584 h 47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406" h="470868">
                    <a:moveTo>
                      <a:pt x="907406" y="194636"/>
                    </a:moveTo>
                    <a:lnTo>
                      <a:pt x="123126" y="110"/>
                    </a:lnTo>
                    <a:cubicBezTo>
                      <a:pt x="121204" y="-373"/>
                      <a:pt x="119253" y="775"/>
                      <a:pt x="118739" y="2678"/>
                    </a:cubicBezTo>
                    <a:lnTo>
                      <a:pt x="0" y="470869"/>
                    </a:lnTo>
                    <a:lnTo>
                      <a:pt x="8168" y="470869"/>
                    </a:lnTo>
                    <a:lnTo>
                      <a:pt x="125546" y="7662"/>
                    </a:lnTo>
                    <a:lnTo>
                      <a:pt x="907406" y="201584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</p:grpSp>
        <p:sp>
          <p:nvSpPr>
            <p:cNvPr id="50200" name="Freeform 161">
              <a:extLst>
                <a:ext uri="{FF2B5EF4-FFF2-40B4-BE49-F238E27FC236}">
                  <a16:creationId xmlns:a16="http://schemas.microsoft.com/office/drawing/2014/main" id="{FA5809A7-65DA-B2A7-EF8E-3DDC71F21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4540" y="4821217"/>
              <a:ext cx="767812" cy="389153"/>
            </a:xfrm>
            <a:custGeom>
              <a:avLst/>
              <a:gdLst>
                <a:gd name="T0" fmla="*/ 767208 w 767812"/>
                <a:gd name="T1" fmla="*/ 135473 h 389153"/>
                <a:gd name="T2" fmla="*/ 338689 w 767812"/>
                <a:gd name="T3" fmla="*/ 381047 h 389153"/>
                <a:gd name="T4" fmla="*/ 14994 w 767812"/>
                <a:gd name="T5" fmla="*/ 294658 h 389153"/>
                <a:gd name="T6" fmla="*/ 767813 w 767812"/>
                <a:gd name="T7" fmla="*/ 7702 h 389153"/>
                <a:gd name="T8" fmla="*/ 767813 w 767812"/>
                <a:gd name="T9" fmla="*/ 0 h 389153"/>
                <a:gd name="T10" fmla="*/ 2288 w 767812"/>
                <a:gd name="T11" fmla="*/ 292694 h 389153"/>
                <a:gd name="T12" fmla="*/ 19 w 767812"/>
                <a:gd name="T13" fmla="*/ 296320 h 389153"/>
                <a:gd name="T14" fmla="*/ 2591 w 767812"/>
                <a:gd name="T15" fmla="*/ 299491 h 389153"/>
                <a:gd name="T16" fmla="*/ 338236 w 767812"/>
                <a:gd name="T17" fmla="*/ 389051 h 389153"/>
                <a:gd name="T18" fmla="*/ 339143 w 767812"/>
                <a:gd name="T19" fmla="*/ 389051 h 389153"/>
                <a:gd name="T20" fmla="*/ 340958 w 767812"/>
                <a:gd name="T21" fmla="*/ 389051 h 389153"/>
                <a:gd name="T22" fmla="*/ 767208 w 767812"/>
                <a:gd name="T23" fmla="*/ 143629 h 3891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7812" h="389153">
                  <a:moveTo>
                    <a:pt x="767208" y="135473"/>
                  </a:moveTo>
                  <a:lnTo>
                    <a:pt x="338689" y="381047"/>
                  </a:lnTo>
                  <a:lnTo>
                    <a:pt x="14994" y="294658"/>
                  </a:lnTo>
                  <a:lnTo>
                    <a:pt x="767813" y="7702"/>
                  </a:lnTo>
                  <a:lnTo>
                    <a:pt x="767813" y="0"/>
                  </a:lnTo>
                  <a:lnTo>
                    <a:pt x="2288" y="292694"/>
                  </a:lnTo>
                  <a:cubicBezTo>
                    <a:pt x="790" y="293238"/>
                    <a:pt x="-147" y="294734"/>
                    <a:pt x="19" y="296320"/>
                  </a:cubicBezTo>
                  <a:cubicBezTo>
                    <a:pt x="49" y="297845"/>
                    <a:pt x="1108" y="299143"/>
                    <a:pt x="2591" y="299491"/>
                  </a:cubicBezTo>
                  <a:lnTo>
                    <a:pt x="338236" y="389051"/>
                  </a:lnTo>
                  <a:lnTo>
                    <a:pt x="339143" y="389051"/>
                  </a:lnTo>
                  <a:cubicBezTo>
                    <a:pt x="339748" y="389187"/>
                    <a:pt x="340368" y="389187"/>
                    <a:pt x="340958" y="389051"/>
                  </a:cubicBezTo>
                  <a:lnTo>
                    <a:pt x="767208" y="143629"/>
                  </a:lnTo>
                  <a:lnTo>
                    <a:pt x="767208" y="13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1" name="Freeform 162">
              <a:extLst>
                <a:ext uri="{FF2B5EF4-FFF2-40B4-BE49-F238E27FC236}">
                  <a16:creationId xmlns:a16="http://schemas.microsoft.com/office/drawing/2014/main" id="{ED6F28B1-E6EE-0541-CCC8-823761256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754" y="6319998"/>
              <a:ext cx="449836" cy="529391"/>
            </a:xfrm>
            <a:custGeom>
              <a:avLst/>
              <a:gdLst>
                <a:gd name="T0" fmla="*/ 120192 w 449836"/>
                <a:gd name="T1" fmla="*/ 529090 h 529391"/>
                <a:gd name="T2" fmla="*/ 8563 w 449836"/>
                <a:gd name="T3" fmla="*/ 9398 h 529391"/>
                <a:gd name="T4" fmla="*/ 441316 w 449836"/>
                <a:gd name="T5" fmla="*/ 162692 h 529391"/>
                <a:gd name="T6" fmla="*/ 254360 w 449836"/>
                <a:gd name="T7" fmla="*/ 529392 h 529391"/>
                <a:gd name="T8" fmla="*/ 262376 w 449836"/>
                <a:gd name="T9" fmla="*/ 529392 h 529391"/>
                <a:gd name="T10" fmla="*/ 449484 w 449836"/>
                <a:gd name="T11" fmla="*/ 162239 h 529391"/>
                <a:gd name="T12" fmla="*/ 449484 w 449836"/>
                <a:gd name="T13" fmla="*/ 159219 h 529391"/>
                <a:gd name="T14" fmla="*/ 447366 w 449836"/>
                <a:gd name="T15" fmla="*/ 157256 h 529391"/>
                <a:gd name="T16" fmla="*/ 4781 w 449836"/>
                <a:gd name="T17" fmla="*/ 487 h 529391"/>
                <a:gd name="T18" fmla="*/ 1151 w 449836"/>
                <a:gd name="T19" fmla="*/ 487 h 529391"/>
                <a:gd name="T20" fmla="*/ 92 w 449836"/>
                <a:gd name="T21" fmla="*/ 3961 h 529391"/>
                <a:gd name="T22" fmla="*/ 112780 w 449836"/>
                <a:gd name="T23" fmla="*/ 528032 h 5293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9836" h="529391">
                  <a:moveTo>
                    <a:pt x="120192" y="529090"/>
                  </a:moveTo>
                  <a:lnTo>
                    <a:pt x="8563" y="9398"/>
                  </a:lnTo>
                  <a:lnTo>
                    <a:pt x="441316" y="162692"/>
                  </a:lnTo>
                  <a:lnTo>
                    <a:pt x="254360" y="529392"/>
                  </a:lnTo>
                  <a:lnTo>
                    <a:pt x="262376" y="529392"/>
                  </a:lnTo>
                  <a:lnTo>
                    <a:pt x="449484" y="162239"/>
                  </a:lnTo>
                  <a:cubicBezTo>
                    <a:pt x="449953" y="161288"/>
                    <a:pt x="449953" y="160170"/>
                    <a:pt x="449484" y="159219"/>
                  </a:cubicBezTo>
                  <a:cubicBezTo>
                    <a:pt x="449152" y="158252"/>
                    <a:pt x="448365" y="157512"/>
                    <a:pt x="447366" y="157256"/>
                  </a:cubicBezTo>
                  <a:lnTo>
                    <a:pt x="4781" y="487"/>
                  </a:lnTo>
                  <a:cubicBezTo>
                    <a:pt x="3662" y="-162"/>
                    <a:pt x="2270" y="-162"/>
                    <a:pt x="1151" y="487"/>
                  </a:cubicBezTo>
                  <a:cubicBezTo>
                    <a:pt x="198" y="1378"/>
                    <a:pt x="-195" y="2692"/>
                    <a:pt x="92" y="3961"/>
                  </a:cubicBezTo>
                  <a:lnTo>
                    <a:pt x="112780" y="528032"/>
                  </a:lnTo>
                  <a:lnTo>
                    <a:pt x="120192" y="52909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2" name="Freeform 163">
              <a:extLst>
                <a:ext uri="{FF2B5EF4-FFF2-40B4-BE49-F238E27FC236}">
                  <a16:creationId xmlns:a16="http://schemas.microsoft.com/office/drawing/2014/main" id="{8BBF448A-4C9A-9E43-6B55-AD4B9A1A0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113" y="6477503"/>
              <a:ext cx="430030" cy="374454"/>
            </a:xfrm>
            <a:custGeom>
              <a:avLst/>
              <a:gdLst>
                <a:gd name="T0" fmla="*/ 8017 w 430030"/>
                <a:gd name="T1" fmla="*/ 372340 h 374454"/>
                <a:gd name="T2" fmla="*/ 192251 w 430030"/>
                <a:gd name="T3" fmla="*/ 10776 h 374454"/>
                <a:gd name="T4" fmla="*/ 421712 w 430030"/>
                <a:gd name="T5" fmla="*/ 374455 h 374454"/>
                <a:gd name="T6" fmla="*/ 430031 w 430030"/>
                <a:gd name="T7" fmla="*/ 374455 h 374454"/>
                <a:gd name="T8" fmla="*/ 194973 w 430030"/>
                <a:gd name="T9" fmla="*/ 1715 h 374454"/>
                <a:gd name="T10" fmla="*/ 191797 w 430030"/>
                <a:gd name="T11" fmla="*/ 53 h 374454"/>
                <a:gd name="T12" fmla="*/ 188772 w 430030"/>
                <a:gd name="T13" fmla="*/ 1865 h 374454"/>
                <a:gd name="T14" fmla="*/ 0 w 430030"/>
                <a:gd name="T15" fmla="*/ 372190 h 3744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0030" h="374454">
                  <a:moveTo>
                    <a:pt x="8017" y="372340"/>
                  </a:moveTo>
                  <a:lnTo>
                    <a:pt x="192251" y="10776"/>
                  </a:lnTo>
                  <a:lnTo>
                    <a:pt x="421712" y="374455"/>
                  </a:lnTo>
                  <a:lnTo>
                    <a:pt x="430031" y="374455"/>
                  </a:lnTo>
                  <a:lnTo>
                    <a:pt x="194973" y="1715"/>
                  </a:lnTo>
                  <a:cubicBezTo>
                    <a:pt x="194429" y="491"/>
                    <a:pt x="193113" y="-204"/>
                    <a:pt x="191797" y="53"/>
                  </a:cubicBezTo>
                  <a:cubicBezTo>
                    <a:pt x="190541" y="98"/>
                    <a:pt x="189392" y="778"/>
                    <a:pt x="188772" y="1865"/>
                  </a:cubicBezTo>
                  <a:lnTo>
                    <a:pt x="0" y="372190"/>
                  </a:lnTo>
                  <a:lnTo>
                    <a:pt x="8017" y="3723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3" name="Freeform 164">
              <a:extLst>
                <a:ext uri="{FF2B5EF4-FFF2-40B4-BE49-F238E27FC236}">
                  <a16:creationId xmlns:a16="http://schemas.microsoft.com/office/drawing/2014/main" id="{C9DCC7A4-39B5-B996-9252-59CD4A37F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810" y="6476908"/>
              <a:ext cx="811129" cy="377919"/>
            </a:xfrm>
            <a:custGeom>
              <a:avLst/>
              <a:gdLst>
                <a:gd name="T0" fmla="*/ 233016 w 811129"/>
                <a:gd name="T1" fmla="*/ 375050 h 377919"/>
                <a:gd name="T2" fmla="*/ 241335 w 811129"/>
                <a:gd name="T3" fmla="*/ 375050 h 377919"/>
                <a:gd name="T4" fmla="*/ 12781 w 811129"/>
                <a:gd name="T5" fmla="*/ 12579 h 377919"/>
                <a:gd name="T6" fmla="*/ 794188 w 811129"/>
                <a:gd name="T7" fmla="*/ 377919 h 377919"/>
                <a:gd name="T8" fmla="*/ 811129 w 811129"/>
                <a:gd name="T9" fmla="*/ 377919 h 377919"/>
                <a:gd name="T10" fmla="*/ 4764 w 811129"/>
                <a:gd name="T11" fmla="*/ 346 h 377919"/>
                <a:gd name="T12" fmla="*/ 681 w 811129"/>
                <a:gd name="T13" fmla="*/ 1252 h 377919"/>
                <a:gd name="T14" fmla="*/ 681 w 811129"/>
                <a:gd name="T15" fmla="*/ 5481 h 3779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1129" h="377919">
                  <a:moveTo>
                    <a:pt x="233016" y="375050"/>
                  </a:moveTo>
                  <a:lnTo>
                    <a:pt x="241335" y="375050"/>
                  </a:lnTo>
                  <a:lnTo>
                    <a:pt x="12781" y="12579"/>
                  </a:lnTo>
                  <a:lnTo>
                    <a:pt x="794188" y="377919"/>
                  </a:lnTo>
                  <a:lnTo>
                    <a:pt x="811129" y="377919"/>
                  </a:lnTo>
                  <a:lnTo>
                    <a:pt x="4764" y="346"/>
                  </a:lnTo>
                  <a:cubicBezTo>
                    <a:pt x="3358" y="-349"/>
                    <a:pt x="1664" y="29"/>
                    <a:pt x="681" y="1252"/>
                  </a:cubicBezTo>
                  <a:cubicBezTo>
                    <a:pt x="-227" y="2520"/>
                    <a:pt x="-227" y="4212"/>
                    <a:pt x="681" y="5481"/>
                  </a:cubicBezTo>
                  <a:lnTo>
                    <a:pt x="233016" y="3750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4" name="Freeform 165">
              <a:extLst>
                <a:ext uri="{FF2B5EF4-FFF2-40B4-BE49-F238E27FC236}">
                  <a16:creationId xmlns:a16="http://schemas.microsoft.com/office/drawing/2014/main" id="{4F012351-F81A-133C-7396-BD615D9A1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984" y="6384371"/>
              <a:ext cx="1066808" cy="471060"/>
            </a:xfrm>
            <a:custGeom>
              <a:avLst/>
              <a:gdLst>
                <a:gd name="T0" fmla="*/ 565 w 1066808"/>
                <a:gd name="T1" fmla="*/ 99830 h 471060"/>
                <a:gd name="T2" fmla="*/ 793014 w 1066808"/>
                <a:gd name="T3" fmla="*/ 470305 h 471060"/>
                <a:gd name="T4" fmla="*/ 809955 w 1066808"/>
                <a:gd name="T5" fmla="*/ 470305 h 471060"/>
                <a:gd name="T6" fmla="*/ 15540 w 1066808"/>
                <a:gd name="T7" fmla="*/ 99075 h 471060"/>
                <a:gd name="T8" fmla="*/ 1057567 w 1066808"/>
                <a:gd name="T9" fmla="*/ 7702 h 471060"/>
                <a:gd name="T10" fmla="*/ 940038 w 1066808"/>
                <a:gd name="T11" fmla="*/ 471060 h 471060"/>
                <a:gd name="T12" fmla="*/ 948206 w 1066808"/>
                <a:gd name="T13" fmla="*/ 471060 h 471060"/>
                <a:gd name="T14" fmla="*/ 1066492 w 1066808"/>
                <a:gd name="T15" fmla="*/ 4380 h 471060"/>
                <a:gd name="T16" fmla="*/ 1066492 w 1066808"/>
                <a:gd name="T17" fmla="*/ 1208 h 471060"/>
                <a:gd name="T18" fmla="*/ 1063466 w 1066808"/>
                <a:gd name="T19" fmla="*/ 0 h 471060"/>
                <a:gd name="T20" fmla="*/ 3288 w 1066808"/>
                <a:gd name="T21" fmla="*/ 93034 h 471060"/>
                <a:gd name="T22" fmla="*/ 5 w 1066808"/>
                <a:gd name="T23" fmla="*/ 96704 h 471060"/>
                <a:gd name="T24" fmla="*/ 2078 w 1066808"/>
                <a:gd name="T25" fmla="*/ 99679 h 4710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6808" h="471060">
                  <a:moveTo>
                    <a:pt x="565" y="99830"/>
                  </a:moveTo>
                  <a:lnTo>
                    <a:pt x="793014" y="470305"/>
                  </a:lnTo>
                  <a:lnTo>
                    <a:pt x="809955" y="470305"/>
                  </a:lnTo>
                  <a:lnTo>
                    <a:pt x="15540" y="99075"/>
                  </a:lnTo>
                  <a:lnTo>
                    <a:pt x="1057567" y="7702"/>
                  </a:lnTo>
                  <a:lnTo>
                    <a:pt x="940038" y="471060"/>
                  </a:lnTo>
                  <a:lnTo>
                    <a:pt x="948206" y="471060"/>
                  </a:lnTo>
                  <a:lnTo>
                    <a:pt x="1066492" y="4380"/>
                  </a:lnTo>
                  <a:cubicBezTo>
                    <a:pt x="1066915" y="3368"/>
                    <a:pt x="1066915" y="2220"/>
                    <a:pt x="1066492" y="1208"/>
                  </a:cubicBezTo>
                  <a:cubicBezTo>
                    <a:pt x="1065674" y="438"/>
                    <a:pt x="1064586" y="15"/>
                    <a:pt x="1063466" y="0"/>
                  </a:cubicBezTo>
                  <a:lnTo>
                    <a:pt x="3288" y="93034"/>
                  </a:lnTo>
                  <a:cubicBezTo>
                    <a:pt x="1367" y="93140"/>
                    <a:pt x="-100" y="94786"/>
                    <a:pt x="5" y="96704"/>
                  </a:cubicBezTo>
                  <a:cubicBezTo>
                    <a:pt x="81" y="98003"/>
                    <a:pt x="883" y="99150"/>
                    <a:pt x="2078" y="99679"/>
                  </a:cubicBezTo>
                  <a:lnTo>
                    <a:pt x="565" y="998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5" name="Freeform 166">
              <a:extLst>
                <a:ext uri="{FF2B5EF4-FFF2-40B4-BE49-F238E27FC236}">
                  <a16:creationId xmlns:a16="http://schemas.microsoft.com/office/drawing/2014/main" id="{66A8A764-5B0D-6C2A-7DC2-0EE2BD27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568" y="6582778"/>
              <a:ext cx="389693" cy="248790"/>
            </a:xfrm>
            <a:custGeom>
              <a:avLst/>
              <a:gdLst>
                <a:gd name="T0" fmla="*/ 35746 w 389693"/>
                <a:gd name="T1" fmla="*/ 247130 h 248790"/>
                <a:gd name="T2" fmla="*/ 7914 w 389693"/>
                <a:gd name="T3" fmla="*/ 10768 h 248790"/>
                <a:gd name="T4" fmla="*/ 376533 w 389693"/>
                <a:gd name="T5" fmla="*/ 248791 h 248790"/>
                <a:gd name="T6" fmla="*/ 389693 w 389693"/>
                <a:gd name="T7" fmla="*/ 248791 h 248790"/>
                <a:gd name="T8" fmla="*/ 5494 w 389693"/>
                <a:gd name="T9" fmla="*/ 498 h 248790"/>
                <a:gd name="T10" fmla="*/ 1561 w 389693"/>
                <a:gd name="T11" fmla="*/ 498 h 248790"/>
                <a:gd name="T12" fmla="*/ 48 w 389693"/>
                <a:gd name="T13" fmla="*/ 3972 h 248790"/>
                <a:gd name="T14" fmla="*/ 28636 w 389693"/>
                <a:gd name="T15" fmla="*/ 246827 h 248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9693" h="248790">
                  <a:moveTo>
                    <a:pt x="35746" y="247130"/>
                  </a:moveTo>
                  <a:lnTo>
                    <a:pt x="7914" y="10768"/>
                  </a:lnTo>
                  <a:lnTo>
                    <a:pt x="376533" y="248791"/>
                  </a:lnTo>
                  <a:lnTo>
                    <a:pt x="389693" y="248791"/>
                  </a:lnTo>
                  <a:lnTo>
                    <a:pt x="5494" y="498"/>
                  </a:lnTo>
                  <a:cubicBezTo>
                    <a:pt x="4269" y="-166"/>
                    <a:pt x="2786" y="-166"/>
                    <a:pt x="1561" y="498"/>
                  </a:cubicBezTo>
                  <a:cubicBezTo>
                    <a:pt x="413" y="1253"/>
                    <a:pt x="-180" y="2613"/>
                    <a:pt x="48" y="3972"/>
                  </a:cubicBezTo>
                  <a:lnTo>
                    <a:pt x="28636" y="246827"/>
                  </a:lnTo>
                  <a:lnTo>
                    <a:pt x="35746" y="2471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6" name="Freeform 167">
              <a:extLst>
                <a:ext uri="{FF2B5EF4-FFF2-40B4-BE49-F238E27FC236}">
                  <a16:creationId xmlns:a16="http://schemas.microsoft.com/office/drawing/2014/main" id="{A03FFD70-814B-A766-039C-BB58E1CC7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130" y="4154707"/>
              <a:ext cx="908455" cy="286935"/>
            </a:xfrm>
            <a:custGeom>
              <a:avLst/>
              <a:gdLst>
                <a:gd name="T0" fmla="*/ 39842 w 908455"/>
                <a:gd name="T1" fmla="*/ 286822 h 286935"/>
                <a:gd name="T2" fmla="*/ 38178 w 908455"/>
                <a:gd name="T3" fmla="*/ 286822 h 286935"/>
                <a:gd name="T4" fmla="*/ 36514 w 908455"/>
                <a:gd name="T5" fmla="*/ 284406 h 286935"/>
                <a:gd name="T6" fmla="*/ 60 w 908455"/>
                <a:gd name="T7" fmla="*/ 108608 h 286935"/>
                <a:gd name="T8" fmla="*/ 2980 w 908455"/>
                <a:gd name="T9" fmla="*/ 104394 h 286935"/>
                <a:gd name="T10" fmla="*/ 3085 w 908455"/>
                <a:gd name="T11" fmla="*/ 104379 h 286935"/>
                <a:gd name="T12" fmla="*/ 904592 w 908455"/>
                <a:gd name="T13" fmla="*/ 17 h 286935"/>
                <a:gd name="T14" fmla="*/ 908374 w 908455"/>
                <a:gd name="T15" fmla="*/ 2887 h 286935"/>
                <a:gd name="T16" fmla="*/ 905954 w 908455"/>
                <a:gd name="T17" fmla="*/ 6965 h 286935"/>
                <a:gd name="T18" fmla="*/ 41052 w 908455"/>
                <a:gd name="T19" fmla="*/ 286822 h 286935"/>
                <a:gd name="T20" fmla="*/ 7774 w 908455"/>
                <a:gd name="T21" fmla="*/ 110571 h 286935"/>
                <a:gd name="T22" fmla="*/ 42564 w 908455"/>
                <a:gd name="T23" fmla="*/ 278666 h 286935"/>
                <a:gd name="T24" fmla="*/ 869954 w 908455"/>
                <a:gd name="T25" fmla="*/ 10740 h 2869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8455" h="286935">
                  <a:moveTo>
                    <a:pt x="39842" y="286822"/>
                  </a:moveTo>
                  <a:cubicBezTo>
                    <a:pt x="39297" y="286973"/>
                    <a:pt x="38722" y="286973"/>
                    <a:pt x="38178" y="286822"/>
                  </a:cubicBezTo>
                  <a:cubicBezTo>
                    <a:pt x="37255" y="286339"/>
                    <a:pt x="36635" y="285432"/>
                    <a:pt x="36514" y="284406"/>
                  </a:cubicBezTo>
                  <a:lnTo>
                    <a:pt x="60" y="108608"/>
                  </a:lnTo>
                  <a:cubicBezTo>
                    <a:pt x="-303" y="106644"/>
                    <a:pt x="1013" y="104756"/>
                    <a:pt x="2980" y="104394"/>
                  </a:cubicBezTo>
                  <a:cubicBezTo>
                    <a:pt x="3025" y="104394"/>
                    <a:pt x="3055" y="104379"/>
                    <a:pt x="3085" y="104379"/>
                  </a:cubicBezTo>
                  <a:lnTo>
                    <a:pt x="904592" y="17"/>
                  </a:lnTo>
                  <a:cubicBezTo>
                    <a:pt x="906408" y="-164"/>
                    <a:pt x="908071" y="1090"/>
                    <a:pt x="908374" y="2887"/>
                  </a:cubicBezTo>
                  <a:cubicBezTo>
                    <a:pt x="908767" y="4669"/>
                    <a:pt x="907709" y="6451"/>
                    <a:pt x="905954" y="6965"/>
                  </a:cubicBezTo>
                  <a:lnTo>
                    <a:pt x="41052" y="286822"/>
                  </a:lnTo>
                  <a:lnTo>
                    <a:pt x="39842" y="286822"/>
                  </a:lnTo>
                  <a:close/>
                  <a:moveTo>
                    <a:pt x="7774" y="110571"/>
                  </a:moveTo>
                  <a:lnTo>
                    <a:pt x="42564" y="278666"/>
                  </a:lnTo>
                  <a:lnTo>
                    <a:pt x="869954" y="10740"/>
                  </a:lnTo>
                  <a:lnTo>
                    <a:pt x="7774" y="11057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7" name="Freeform 168">
              <a:extLst>
                <a:ext uri="{FF2B5EF4-FFF2-40B4-BE49-F238E27FC236}">
                  <a16:creationId xmlns:a16="http://schemas.microsoft.com/office/drawing/2014/main" id="{E67DA015-CF27-51BA-C008-7150569DE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964" y="6310657"/>
              <a:ext cx="481624" cy="518646"/>
            </a:xfrm>
            <a:custGeom>
              <a:avLst/>
              <a:gdLst>
                <a:gd name="T0" fmla="*/ 6504 w 481624"/>
                <a:gd name="T1" fmla="*/ 517136 h 518646"/>
                <a:gd name="T2" fmla="*/ 53092 w 481624"/>
                <a:gd name="T3" fmla="*/ 9677 h 518646"/>
                <a:gd name="T4" fmla="*/ 473291 w 481624"/>
                <a:gd name="T5" fmla="*/ 276999 h 518646"/>
                <a:gd name="T6" fmla="*/ 331561 w 481624"/>
                <a:gd name="T7" fmla="*/ 518646 h 518646"/>
                <a:gd name="T8" fmla="*/ 339880 w 481624"/>
                <a:gd name="T9" fmla="*/ 518646 h 518646"/>
                <a:gd name="T10" fmla="*/ 481157 w 481624"/>
                <a:gd name="T11" fmla="*/ 277905 h 518646"/>
                <a:gd name="T12" fmla="*/ 479947 w 481624"/>
                <a:gd name="T13" fmla="*/ 273072 h 518646"/>
                <a:gd name="T14" fmla="*/ 51882 w 481624"/>
                <a:gd name="T15" fmla="*/ 465 h 518646"/>
                <a:gd name="T16" fmla="*/ 48403 w 481624"/>
                <a:gd name="T17" fmla="*/ 465 h 518646"/>
                <a:gd name="T18" fmla="*/ 46437 w 481624"/>
                <a:gd name="T19" fmla="*/ 3334 h 518646"/>
                <a:gd name="T20" fmla="*/ 0 w 481624"/>
                <a:gd name="T21" fmla="*/ 517136 h 5186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1624" h="518646">
                  <a:moveTo>
                    <a:pt x="6504" y="517136"/>
                  </a:moveTo>
                  <a:lnTo>
                    <a:pt x="53092" y="9677"/>
                  </a:lnTo>
                  <a:lnTo>
                    <a:pt x="473291" y="276999"/>
                  </a:lnTo>
                  <a:lnTo>
                    <a:pt x="331561" y="518646"/>
                  </a:lnTo>
                  <a:lnTo>
                    <a:pt x="339880" y="518646"/>
                  </a:lnTo>
                  <a:lnTo>
                    <a:pt x="481157" y="277905"/>
                  </a:lnTo>
                  <a:cubicBezTo>
                    <a:pt x="482102" y="276229"/>
                    <a:pt x="481571" y="274114"/>
                    <a:pt x="479947" y="273072"/>
                  </a:cubicBezTo>
                  <a:lnTo>
                    <a:pt x="51882" y="465"/>
                  </a:lnTo>
                  <a:cubicBezTo>
                    <a:pt x="50805" y="-155"/>
                    <a:pt x="49480" y="-155"/>
                    <a:pt x="48403" y="465"/>
                  </a:cubicBezTo>
                  <a:cubicBezTo>
                    <a:pt x="47281" y="1008"/>
                    <a:pt x="46530" y="2096"/>
                    <a:pt x="46437" y="3334"/>
                  </a:cubicBezTo>
                  <a:lnTo>
                    <a:pt x="0" y="517136"/>
                  </a:lnTo>
                  <a:lnTo>
                    <a:pt x="6504" y="5171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8" name="Freeform 169">
              <a:extLst>
                <a:ext uri="{FF2B5EF4-FFF2-40B4-BE49-F238E27FC236}">
                  <a16:creationId xmlns:a16="http://schemas.microsoft.com/office/drawing/2014/main" id="{97A12197-C68A-9F18-AD61-F94A92D57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401" y="5798116"/>
              <a:ext cx="737949" cy="792069"/>
            </a:xfrm>
            <a:custGeom>
              <a:avLst/>
              <a:gdLst>
                <a:gd name="T0" fmla="*/ 431695 w 737949"/>
                <a:gd name="T1" fmla="*/ 791956 h 792069"/>
                <a:gd name="T2" fmla="*/ 429728 w 737949"/>
                <a:gd name="T3" fmla="*/ 791956 h 792069"/>
                <a:gd name="T4" fmla="*/ 1664 w 737949"/>
                <a:gd name="T5" fmla="*/ 519197 h 792069"/>
                <a:gd name="T6" fmla="*/ 0 w 737949"/>
                <a:gd name="T7" fmla="*/ 516328 h 792069"/>
                <a:gd name="T8" fmla="*/ 1513 w 737949"/>
                <a:gd name="T9" fmla="*/ 513307 h 792069"/>
                <a:gd name="T10" fmla="*/ 732399 w 737949"/>
                <a:gd name="T11" fmla="*/ 713 h 792069"/>
                <a:gd name="T12" fmla="*/ 736634 w 737949"/>
                <a:gd name="T13" fmla="*/ 713 h 792069"/>
                <a:gd name="T14" fmla="*/ 737693 w 737949"/>
                <a:gd name="T15" fmla="*/ 4640 h 792069"/>
                <a:gd name="T16" fmla="*/ 435174 w 737949"/>
                <a:gd name="T17" fmla="*/ 789993 h 792069"/>
                <a:gd name="T18" fmla="*/ 432905 w 737949"/>
                <a:gd name="T19" fmla="*/ 791956 h 792069"/>
                <a:gd name="T20" fmla="*/ 9983 w 737949"/>
                <a:gd name="T21" fmla="*/ 516177 h 792069"/>
                <a:gd name="T22" fmla="*/ 429880 w 737949"/>
                <a:gd name="T23" fmla="*/ 783650 h 792069"/>
                <a:gd name="T24" fmla="*/ 726953 w 737949"/>
                <a:gd name="T25" fmla="*/ 13400 h 7920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7949" h="792069">
                  <a:moveTo>
                    <a:pt x="431695" y="791956"/>
                  </a:moveTo>
                  <a:cubicBezTo>
                    <a:pt x="431049" y="792107"/>
                    <a:pt x="430374" y="792107"/>
                    <a:pt x="429728" y="791956"/>
                  </a:cubicBezTo>
                  <a:lnTo>
                    <a:pt x="1664" y="519197"/>
                  </a:lnTo>
                  <a:cubicBezTo>
                    <a:pt x="728" y="518518"/>
                    <a:pt x="122" y="517476"/>
                    <a:pt x="0" y="516328"/>
                  </a:cubicBezTo>
                  <a:cubicBezTo>
                    <a:pt x="23" y="515150"/>
                    <a:pt x="578" y="514032"/>
                    <a:pt x="1513" y="513307"/>
                  </a:cubicBezTo>
                  <a:lnTo>
                    <a:pt x="732399" y="713"/>
                  </a:lnTo>
                  <a:cubicBezTo>
                    <a:pt x="733648" y="-238"/>
                    <a:pt x="735385" y="-238"/>
                    <a:pt x="736634" y="713"/>
                  </a:cubicBezTo>
                  <a:cubicBezTo>
                    <a:pt x="737841" y="1635"/>
                    <a:pt x="738277" y="3251"/>
                    <a:pt x="737693" y="4640"/>
                  </a:cubicBezTo>
                  <a:lnTo>
                    <a:pt x="435174" y="789993"/>
                  </a:lnTo>
                  <a:cubicBezTo>
                    <a:pt x="434737" y="790944"/>
                    <a:pt x="433909" y="791654"/>
                    <a:pt x="432905" y="791956"/>
                  </a:cubicBezTo>
                  <a:lnTo>
                    <a:pt x="431695" y="791956"/>
                  </a:lnTo>
                  <a:close/>
                  <a:moveTo>
                    <a:pt x="9983" y="516177"/>
                  </a:moveTo>
                  <a:lnTo>
                    <a:pt x="429880" y="783650"/>
                  </a:lnTo>
                  <a:lnTo>
                    <a:pt x="726953" y="13400"/>
                  </a:lnTo>
                  <a:lnTo>
                    <a:pt x="9983" y="51617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09" name="Freeform 170">
              <a:extLst>
                <a:ext uri="{FF2B5EF4-FFF2-40B4-BE49-F238E27FC236}">
                  <a16:creationId xmlns:a16="http://schemas.microsoft.com/office/drawing/2014/main" id="{5AD8D8CE-152B-4C39-4E36-F229BDB3F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667" y="5797502"/>
              <a:ext cx="1304521" cy="813111"/>
            </a:xfrm>
            <a:custGeom>
              <a:avLst/>
              <a:gdLst>
                <a:gd name="T0" fmla="*/ 1300934 w 1304521"/>
                <a:gd name="T1" fmla="*/ 813111 h 813111"/>
                <a:gd name="T2" fmla="*/ 1300934 w 1304521"/>
                <a:gd name="T3" fmla="*/ 813111 h 813111"/>
                <a:gd name="T4" fmla="*/ 3278 w 1304521"/>
                <a:gd name="T5" fmla="*/ 792571 h 813111"/>
                <a:gd name="T6" fmla="*/ 404 w 1304521"/>
                <a:gd name="T7" fmla="*/ 790909 h 813111"/>
                <a:gd name="T8" fmla="*/ 404 w 1304521"/>
                <a:gd name="T9" fmla="*/ 787738 h 813111"/>
                <a:gd name="T10" fmla="*/ 302923 w 1304521"/>
                <a:gd name="T11" fmla="*/ 2385 h 813111"/>
                <a:gd name="T12" fmla="*/ 307054 w 1304521"/>
                <a:gd name="T13" fmla="*/ 135 h 813111"/>
                <a:gd name="T14" fmla="*/ 308368 w 1304521"/>
                <a:gd name="T15" fmla="*/ 875 h 813111"/>
                <a:gd name="T16" fmla="*/ 1303202 w 1304521"/>
                <a:gd name="T17" fmla="*/ 806919 h 813111"/>
                <a:gd name="T18" fmla="*/ 1304261 w 1304521"/>
                <a:gd name="T19" fmla="*/ 810845 h 813111"/>
                <a:gd name="T20" fmla="*/ 1300934 w 1304521"/>
                <a:gd name="T21" fmla="*/ 813111 h 813111"/>
                <a:gd name="T22" fmla="*/ 9328 w 1304521"/>
                <a:gd name="T23" fmla="*/ 785473 h 813111"/>
                <a:gd name="T24" fmla="*/ 1291556 w 1304521"/>
                <a:gd name="T25" fmla="*/ 805862 h 813111"/>
                <a:gd name="T26" fmla="*/ 308368 w 1304521"/>
                <a:gd name="T27" fmla="*/ 9484 h 813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4521" h="813111">
                  <a:moveTo>
                    <a:pt x="1300934" y="813111"/>
                  </a:moveTo>
                  <a:lnTo>
                    <a:pt x="1300934" y="813111"/>
                  </a:lnTo>
                  <a:lnTo>
                    <a:pt x="3278" y="792571"/>
                  </a:lnTo>
                  <a:cubicBezTo>
                    <a:pt x="2127" y="792450"/>
                    <a:pt x="1083" y="791846"/>
                    <a:pt x="404" y="790909"/>
                  </a:cubicBezTo>
                  <a:cubicBezTo>
                    <a:pt x="-135" y="789928"/>
                    <a:pt x="-135" y="788720"/>
                    <a:pt x="404" y="787738"/>
                  </a:cubicBezTo>
                  <a:lnTo>
                    <a:pt x="302923" y="2385"/>
                  </a:lnTo>
                  <a:cubicBezTo>
                    <a:pt x="303440" y="618"/>
                    <a:pt x="305290" y="-379"/>
                    <a:pt x="307054" y="135"/>
                  </a:cubicBezTo>
                  <a:cubicBezTo>
                    <a:pt x="307542" y="271"/>
                    <a:pt x="307993" y="527"/>
                    <a:pt x="308368" y="875"/>
                  </a:cubicBezTo>
                  <a:lnTo>
                    <a:pt x="1303202" y="806919"/>
                  </a:lnTo>
                  <a:cubicBezTo>
                    <a:pt x="1304413" y="807840"/>
                    <a:pt x="1304851" y="809456"/>
                    <a:pt x="1304261" y="810845"/>
                  </a:cubicBezTo>
                  <a:cubicBezTo>
                    <a:pt x="1303747" y="812235"/>
                    <a:pt x="1302416" y="813141"/>
                    <a:pt x="1300934" y="813111"/>
                  </a:cubicBezTo>
                  <a:close/>
                  <a:moveTo>
                    <a:pt x="9328" y="785473"/>
                  </a:moveTo>
                  <a:lnTo>
                    <a:pt x="1291556" y="805862"/>
                  </a:lnTo>
                  <a:lnTo>
                    <a:pt x="308368" y="9484"/>
                  </a:lnTo>
                  <a:lnTo>
                    <a:pt x="9328" y="78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0" name="Freeform 171">
              <a:extLst>
                <a:ext uri="{FF2B5EF4-FFF2-40B4-BE49-F238E27FC236}">
                  <a16:creationId xmlns:a16="http://schemas.microsoft.com/office/drawing/2014/main" id="{14992BDB-4F81-09DD-2842-3AC78E986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072" y="6582520"/>
              <a:ext cx="1304737" cy="251313"/>
            </a:xfrm>
            <a:custGeom>
              <a:avLst/>
              <a:gdLst>
                <a:gd name="T0" fmla="*/ 376030 w 1304737"/>
                <a:gd name="T1" fmla="*/ 249048 h 251313"/>
                <a:gd name="T2" fmla="*/ 389190 w 1304737"/>
                <a:gd name="T3" fmla="*/ 249048 h 251313"/>
                <a:gd name="T4" fmla="*/ 15276 w 1304737"/>
                <a:gd name="T5" fmla="*/ 7401 h 251313"/>
                <a:gd name="T6" fmla="*/ 1287218 w 1304737"/>
                <a:gd name="T7" fmla="*/ 27639 h 251313"/>
                <a:gd name="T8" fmla="*/ 880481 w 1304737"/>
                <a:gd name="T9" fmla="*/ 251313 h 251313"/>
                <a:gd name="T10" fmla="*/ 895607 w 1304737"/>
                <a:gd name="T11" fmla="*/ 251313 h 251313"/>
                <a:gd name="T12" fmla="*/ 1302949 w 1304737"/>
                <a:gd name="T13" fmla="*/ 27337 h 251313"/>
                <a:gd name="T14" fmla="*/ 1304613 w 1304737"/>
                <a:gd name="T15" fmla="*/ 23259 h 251313"/>
                <a:gd name="T16" fmla="*/ 1301285 w 1304737"/>
                <a:gd name="T17" fmla="*/ 20692 h 251313"/>
                <a:gd name="T18" fmla="*/ 3629 w 1304737"/>
                <a:gd name="T19" fmla="*/ 1 h 251313"/>
                <a:gd name="T20" fmla="*/ 3629 w 1304737"/>
                <a:gd name="T21" fmla="*/ 1 h 251313"/>
                <a:gd name="T22" fmla="*/ 150 w 1304737"/>
                <a:gd name="T23" fmla="*/ 2417 h 251313"/>
                <a:gd name="T24" fmla="*/ 1663 w 1304737"/>
                <a:gd name="T25" fmla="*/ 6495 h 251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04737" h="251313">
                  <a:moveTo>
                    <a:pt x="376030" y="249048"/>
                  </a:moveTo>
                  <a:lnTo>
                    <a:pt x="389190" y="249048"/>
                  </a:lnTo>
                  <a:lnTo>
                    <a:pt x="15276" y="7401"/>
                  </a:lnTo>
                  <a:lnTo>
                    <a:pt x="1287218" y="27639"/>
                  </a:lnTo>
                  <a:lnTo>
                    <a:pt x="880481" y="251313"/>
                  </a:lnTo>
                  <a:lnTo>
                    <a:pt x="895607" y="251313"/>
                  </a:lnTo>
                  <a:lnTo>
                    <a:pt x="1302949" y="27337"/>
                  </a:lnTo>
                  <a:cubicBezTo>
                    <a:pt x="1304356" y="26506"/>
                    <a:pt x="1305036" y="24845"/>
                    <a:pt x="1304613" y="23259"/>
                  </a:cubicBezTo>
                  <a:cubicBezTo>
                    <a:pt x="1304204" y="21749"/>
                    <a:pt x="1302843" y="20707"/>
                    <a:pt x="1301285" y="20692"/>
                  </a:cubicBezTo>
                  <a:lnTo>
                    <a:pt x="3629" y="1"/>
                  </a:lnTo>
                  <a:cubicBezTo>
                    <a:pt x="2070" y="-30"/>
                    <a:pt x="669" y="952"/>
                    <a:pt x="150" y="2417"/>
                  </a:cubicBezTo>
                  <a:cubicBezTo>
                    <a:pt x="-308" y="3958"/>
                    <a:pt x="307" y="5619"/>
                    <a:pt x="1663" y="6495"/>
                  </a:cubicBezTo>
                  <a:lnTo>
                    <a:pt x="376030" y="24904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1" name="Freeform 172">
              <a:extLst>
                <a:ext uri="{FF2B5EF4-FFF2-40B4-BE49-F238E27FC236}">
                  <a16:creationId xmlns:a16="http://schemas.microsoft.com/office/drawing/2014/main" id="{24D185B1-F839-DDDE-3715-B7896E7A1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006" y="6603257"/>
              <a:ext cx="423424" cy="231935"/>
            </a:xfrm>
            <a:custGeom>
              <a:avLst/>
              <a:gdLst>
                <a:gd name="T0" fmla="*/ 14067 w 423424"/>
                <a:gd name="T1" fmla="*/ 231030 h 231935"/>
                <a:gd name="T2" fmla="*/ 409611 w 423424"/>
                <a:gd name="T3" fmla="*/ 13094 h 231935"/>
                <a:gd name="T4" fmla="*/ 274990 w 423424"/>
                <a:gd name="T5" fmla="*/ 231936 h 231935"/>
                <a:gd name="T6" fmla="*/ 283309 w 423424"/>
                <a:gd name="T7" fmla="*/ 231936 h 231935"/>
                <a:gd name="T8" fmla="*/ 422619 w 423424"/>
                <a:gd name="T9" fmla="*/ 5392 h 231935"/>
                <a:gd name="T10" fmla="*/ 422619 w 423424"/>
                <a:gd name="T11" fmla="*/ 1163 h 231935"/>
                <a:gd name="T12" fmla="*/ 418384 w 423424"/>
                <a:gd name="T13" fmla="*/ 408 h 231935"/>
                <a:gd name="T14" fmla="*/ 0 w 423424"/>
                <a:gd name="T15" fmla="*/ 230577 h 2319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3424" h="231935">
                  <a:moveTo>
                    <a:pt x="14067" y="231030"/>
                  </a:moveTo>
                  <a:lnTo>
                    <a:pt x="409611" y="13094"/>
                  </a:lnTo>
                  <a:lnTo>
                    <a:pt x="274990" y="231936"/>
                  </a:lnTo>
                  <a:lnTo>
                    <a:pt x="283309" y="231936"/>
                  </a:lnTo>
                  <a:lnTo>
                    <a:pt x="422619" y="5392"/>
                  </a:lnTo>
                  <a:cubicBezTo>
                    <a:pt x="423693" y="4184"/>
                    <a:pt x="423693" y="2371"/>
                    <a:pt x="422619" y="1163"/>
                  </a:cubicBezTo>
                  <a:cubicBezTo>
                    <a:pt x="421545" y="-30"/>
                    <a:pt x="419806" y="-347"/>
                    <a:pt x="418384" y="408"/>
                  </a:cubicBezTo>
                  <a:lnTo>
                    <a:pt x="0" y="230577"/>
                  </a:lnTo>
                  <a:lnTo>
                    <a:pt x="14067" y="2310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2" name="Freeform 173">
              <a:extLst>
                <a:ext uri="{FF2B5EF4-FFF2-40B4-BE49-F238E27FC236}">
                  <a16:creationId xmlns:a16="http://schemas.microsoft.com/office/drawing/2014/main" id="{A2A944FD-055A-3315-B416-934919E1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996" y="6603409"/>
              <a:ext cx="957926" cy="236918"/>
            </a:xfrm>
            <a:custGeom>
              <a:avLst/>
              <a:gdLst>
                <a:gd name="T0" fmla="*/ 8319 w 957926"/>
                <a:gd name="T1" fmla="*/ 232237 h 236918"/>
                <a:gd name="T2" fmla="*/ 146268 w 957926"/>
                <a:gd name="T3" fmla="*/ 7958 h 236918"/>
                <a:gd name="T4" fmla="*/ 932061 w 957926"/>
                <a:gd name="T5" fmla="*/ 236919 h 236918"/>
                <a:gd name="T6" fmla="*/ 957927 w 957926"/>
                <a:gd name="T7" fmla="*/ 236919 h 236918"/>
                <a:gd name="T8" fmla="*/ 145663 w 957926"/>
                <a:gd name="T9" fmla="*/ 105 h 236918"/>
                <a:gd name="T10" fmla="*/ 141579 w 957926"/>
                <a:gd name="T11" fmla="*/ 1766 h 236918"/>
                <a:gd name="T12" fmla="*/ 0 w 957926"/>
                <a:gd name="T13" fmla="*/ 231935 h 2369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7926" h="236918">
                  <a:moveTo>
                    <a:pt x="8319" y="232237"/>
                  </a:moveTo>
                  <a:lnTo>
                    <a:pt x="146268" y="7958"/>
                  </a:lnTo>
                  <a:lnTo>
                    <a:pt x="932061" y="236919"/>
                  </a:lnTo>
                  <a:lnTo>
                    <a:pt x="957927" y="236919"/>
                  </a:lnTo>
                  <a:lnTo>
                    <a:pt x="145663" y="105"/>
                  </a:lnTo>
                  <a:cubicBezTo>
                    <a:pt x="144090" y="-273"/>
                    <a:pt x="142441" y="392"/>
                    <a:pt x="141579" y="1766"/>
                  </a:cubicBezTo>
                  <a:lnTo>
                    <a:pt x="0" y="231935"/>
                  </a:lnTo>
                  <a:lnTo>
                    <a:pt x="8319" y="2322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3" name="Freeform 174">
              <a:extLst>
                <a:ext uri="{FF2B5EF4-FFF2-40B4-BE49-F238E27FC236}">
                  <a16:creationId xmlns:a16="http://schemas.microsoft.com/office/drawing/2014/main" id="{3C4527BA-94F8-5D2B-094C-08DD470D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517" y="3530286"/>
              <a:ext cx="1507859" cy="1233025"/>
            </a:xfrm>
            <a:custGeom>
              <a:avLst/>
              <a:gdLst>
                <a:gd name="T0" fmla="*/ 1503549 w 1507859"/>
                <a:gd name="T1" fmla="*/ 1232633 h 1233025"/>
                <a:gd name="T2" fmla="*/ 1502187 w 1507859"/>
                <a:gd name="T3" fmla="*/ 1232633 h 1233025"/>
                <a:gd name="T4" fmla="*/ 2297 w 1507859"/>
                <a:gd name="T5" fmla="*/ 631386 h 1233025"/>
                <a:gd name="T6" fmla="*/ 29 w 1507859"/>
                <a:gd name="T7" fmla="*/ 628516 h 1233025"/>
                <a:gd name="T8" fmla="*/ 1239 w 1507859"/>
                <a:gd name="T9" fmla="*/ 625345 h 1233025"/>
                <a:gd name="T10" fmla="*/ 760713 w 1507859"/>
                <a:gd name="T11" fmla="*/ 385 h 1233025"/>
                <a:gd name="T12" fmla="*/ 763587 w 1507859"/>
                <a:gd name="T13" fmla="*/ 385 h 1233025"/>
                <a:gd name="T14" fmla="*/ 766007 w 1507859"/>
                <a:gd name="T15" fmla="*/ 2046 h 1233025"/>
                <a:gd name="T16" fmla="*/ 1507179 w 1507859"/>
                <a:gd name="T17" fmla="*/ 1228253 h 1233025"/>
                <a:gd name="T18" fmla="*/ 1507179 w 1507859"/>
                <a:gd name="T19" fmla="*/ 1232482 h 1233025"/>
                <a:gd name="T20" fmla="*/ 1503549 w 1507859"/>
                <a:gd name="T21" fmla="*/ 1232633 h 1233025"/>
                <a:gd name="T22" fmla="*/ 10466 w 1507859"/>
                <a:gd name="T23" fmla="*/ 626704 h 1233025"/>
                <a:gd name="T24" fmla="*/ 1495078 w 1507859"/>
                <a:gd name="T25" fmla="*/ 1221911 h 1233025"/>
                <a:gd name="T26" fmla="*/ 762074 w 1507859"/>
                <a:gd name="T27" fmla="*/ 8087 h 1233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7859" h="1233025">
                  <a:moveTo>
                    <a:pt x="1503549" y="1232633"/>
                  </a:moveTo>
                  <a:lnTo>
                    <a:pt x="1502187" y="1232633"/>
                  </a:lnTo>
                  <a:lnTo>
                    <a:pt x="2297" y="631386"/>
                  </a:lnTo>
                  <a:cubicBezTo>
                    <a:pt x="1072" y="630902"/>
                    <a:pt x="210" y="629815"/>
                    <a:pt x="29" y="628516"/>
                  </a:cubicBezTo>
                  <a:cubicBezTo>
                    <a:pt x="-123" y="627323"/>
                    <a:pt x="332" y="626130"/>
                    <a:pt x="1239" y="625345"/>
                  </a:cubicBezTo>
                  <a:lnTo>
                    <a:pt x="760713" y="385"/>
                  </a:lnTo>
                  <a:cubicBezTo>
                    <a:pt x="761605" y="-128"/>
                    <a:pt x="762694" y="-128"/>
                    <a:pt x="763587" y="385"/>
                  </a:cubicBezTo>
                  <a:cubicBezTo>
                    <a:pt x="764600" y="551"/>
                    <a:pt x="765493" y="1170"/>
                    <a:pt x="766007" y="2046"/>
                  </a:cubicBezTo>
                  <a:lnTo>
                    <a:pt x="1507179" y="1228253"/>
                  </a:lnTo>
                  <a:cubicBezTo>
                    <a:pt x="1508087" y="1229522"/>
                    <a:pt x="1508087" y="1231214"/>
                    <a:pt x="1507179" y="1232482"/>
                  </a:cubicBezTo>
                  <a:cubicBezTo>
                    <a:pt x="1506075" y="1233147"/>
                    <a:pt x="1504699" y="1233207"/>
                    <a:pt x="1503549" y="1232633"/>
                  </a:cubicBezTo>
                  <a:close/>
                  <a:moveTo>
                    <a:pt x="10466" y="626704"/>
                  </a:moveTo>
                  <a:lnTo>
                    <a:pt x="1495078" y="1221911"/>
                  </a:lnTo>
                  <a:lnTo>
                    <a:pt x="762074" y="8087"/>
                  </a:lnTo>
                  <a:lnTo>
                    <a:pt x="10466" y="6267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4" name="Freeform 175">
              <a:extLst>
                <a:ext uri="{FF2B5EF4-FFF2-40B4-BE49-F238E27FC236}">
                  <a16:creationId xmlns:a16="http://schemas.microsoft.com/office/drawing/2014/main" id="{C06B8AC0-F1E3-1213-1B94-4558667FB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8540" y="3251580"/>
              <a:ext cx="748020" cy="1511340"/>
            </a:xfrm>
            <a:custGeom>
              <a:avLst/>
              <a:gdLst>
                <a:gd name="T0" fmla="*/ 744526 w 748020"/>
                <a:gd name="T1" fmla="*/ 1511339 h 1511340"/>
                <a:gd name="T2" fmla="*/ 741501 w 748020"/>
                <a:gd name="T3" fmla="*/ 1509527 h 1511340"/>
                <a:gd name="T4" fmla="*/ 329 w 748020"/>
                <a:gd name="T5" fmla="*/ 283320 h 1511340"/>
                <a:gd name="T6" fmla="*/ 329 w 748020"/>
                <a:gd name="T7" fmla="*/ 280450 h 1511340"/>
                <a:gd name="T8" fmla="*/ 2296 w 748020"/>
                <a:gd name="T9" fmla="*/ 278185 h 1511340"/>
                <a:gd name="T10" fmla="*/ 624577 w 748020"/>
                <a:gd name="T11" fmla="*/ 442 h 1511340"/>
                <a:gd name="T12" fmla="*/ 627905 w 748020"/>
                <a:gd name="T13" fmla="*/ 442 h 1511340"/>
                <a:gd name="T14" fmla="*/ 629569 w 748020"/>
                <a:gd name="T15" fmla="*/ 3160 h 1511340"/>
                <a:gd name="T16" fmla="*/ 748005 w 748020"/>
                <a:gd name="T17" fmla="*/ 1507110 h 1511340"/>
                <a:gd name="T18" fmla="*/ 745585 w 748020"/>
                <a:gd name="T19" fmla="*/ 1510735 h 1511340"/>
                <a:gd name="T20" fmla="*/ 9102 w 748020"/>
                <a:gd name="T21" fmla="*/ 283773 h 1511340"/>
                <a:gd name="T22" fmla="*/ 739837 w 748020"/>
                <a:gd name="T23" fmla="*/ 1493820 h 1511340"/>
                <a:gd name="T24" fmla="*/ 623065 w 748020"/>
                <a:gd name="T25" fmla="*/ 9655 h 15113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8020" h="1511340">
                  <a:moveTo>
                    <a:pt x="744526" y="1511339"/>
                  </a:moveTo>
                  <a:cubicBezTo>
                    <a:pt x="743256" y="1511370"/>
                    <a:pt x="742076" y="1510659"/>
                    <a:pt x="741501" y="1509527"/>
                  </a:cubicBezTo>
                  <a:lnTo>
                    <a:pt x="329" y="283320"/>
                  </a:lnTo>
                  <a:cubicBezTo>
                    <a:pt x="-110" y="282414"/>
                    <a:pt x="-110" y="281356"/>
                    <a:pt x="329" y="280450"/>
                  </a:cubicBezTo>
                  <a:cubicBezTo>
                    <a:pt x="632" y="279453"/>
                    <a:pt x="1342" y="278623"/>
                    <a:pt x="2296" y="278185"/>
                  </a:cubicBezTo>
                  <a:lnTo>
                    <a:pt x="624577" y="442"/>
                  </a:lnTo>
                  <a:cubicBezTo>
                    <a:pt x="625606" y="-147"/>
                    <a:pt x="626877" y="-147"/>
                    <a:pt x="627905" y="442"/>
                  </a:cubicBezTo>
                  <a:cubicBezTo>
                    <a:pt x="628813" y="1091"/>
                    <a:pt x="629403" y="2073"/>
                    <a:pt x="629569" y="3160"/>
                  </a:cubicBezTo>
                  <a:lnTo>
                    <a:pt x="748005" y="1507110"/>
                  </a:lnTo>
                  <a:cubicBezTo>
                    <a:pt x="748157" y="1508742"/>
                    <a:pt x="747143" y="1510252"/>
                    <a:pt x="745585" y="1510735"/>
                  </a:cubicBezTo>
                  <a:lnTo>
                    <a:pt x="744526" y="1511339"/>
                  </a:lnTo>
                  <a:close/>
                  <a:moveTo>
                    <a:pt x="9102" y="283773"/>
                  </a:moveTo>
                  <a:lnTo>
                    <a:pt x="739837" y="1493820"/>
                  </a:lnTo>
                  <a:lnTo>
                    <a:pt x="623065" y="9655"/>
                  </a:lnTo>
                  <a:lnTo>
                    <a:pt x="9102" y="2837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5" name="Freeform 176">
              <a:extLst>
                <a:ext uri="{FF2B5EF4-FFF2-40B4-BE49-F238E27FC236}">
                  <a16:creationId xmlns:a16="http://schemas.microsoft.com/office/drawing/2014/main" id="{8C3FB1E4-70B3-0962-ED30-C171CD958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452" y="3247189"/>
              <a:ext cx="524921" cy="1515731"/>
            </a:xfrm>
            <a:custGeom>
              <a:avLst/>
              <a:gdLst>
                <a:gd name="T0" fmla="*/ 121614 w 524921"/>
                <a:gd name="T1" fmla="*/ 1515731 h 1515731"/>
                <a:gd name="T2" fmla="*/ 121614 w 524921"/>
                <a:gd name="T3" fmla="*/ 1515731 h 1515731"/>
                <a:gd name="T4" fmla="*/ 118438 w 524921"/>
                <a:gd name="T5" fmla="*/ 1512408 h 1515731"/>
                <a:gd name="T6" fmla="*/ 2 w 524921"/>
                <a:gd name="T7" fmla="*/ 8307 h 1515731"/>
                <a:gd name="T8" fmla="*/ 909 w 524921"/>
                <a:gd name="T9" fmla="*/ 5588 h 1515731"/>
                <a:gd name="T10" fmla="*/ 3632 w 524921"/>
                <a:gd name="T11" fmla="*/ 4531 h 1515731"/>
                <a:gd name="T12" fmla="*/ 521696 w 524921"/>
                <a:gd name="T13" fmla="*/ 0 h 1515731"/>
                <a:gd name="T14" fmla="*/ 524570 w 524921"/>
                <a:gd name="T15" fmla="*/ 1510 h 1515731"/>
                <a:gd name="T16" fmla="*/ 524570 w 524921"/>
                <a:gd name="T17" fmla="*/ 4531 h 1515731"/>
                <a:gd name="T18" fmla="*/ 125093 w 524921"/>
                <a:gd name="T19" fmla="*/ 1513012 h 1515731"/>
                <a:gd name="T20" fmla="*/ 121614 w 524921"/>
                <a:gd name="T21" fmla="*/ 1515731 h 1515731"/>
                <a:gd name="T22" fmla="*/ 7111 w 524921"/>
                <a:gd name="T23" fmla="*/ 11478 h 1515731"/>
                <a:gd name="T24" fmla="*/ 123581 w 524921"/>
                <a:gd name="T25" fmla="*/ 1491566 h 1515731"/>
                <a:gd name="T26" fmla="*/ 516856 w 524921"/>
                <a:gd name="T27" fmla="*/ 7702 h 15157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921" h="1515731">
                  <a:moveTo>
                    <a:pt x="121614" y="1515731"/>
                  </a:moveTo>
                  <a:lnTo>
                    <a:pt x="121614" y="1515731"/>
                  </a:lnTo>
                  <a:cubicBezTo>
                    <a:pt x="119905" y="1515519"/>
                    <a:pt x="118574" y="1514130"/>
                    <a:pt x="118438" y="1512408"/>
                  </a:cubicBezTo>
                  <a:lnTo>
                    <a:pt x="2" y="8307"/>
                  </a:lnTo>
                  <a:cubicBezTo>
                    <a:pt x="-29" y="7325"/>
                    <a:pt x="304" y="6358"/>
                    <a:pt x="909" y="5588"/>
                  </a:cubicBezTo>
                  <a:cubicBezTo>
                    <a:pt x="1636" y="4863"/>
                    <a:pt x="2619" y="4486"/>
                    <a:pt x="3632" y="4531"/>
                  </a:cubicBezTo>
                  <a:lnTo>
                    <a:pt x="521696" y="0"/>
                  </a:lnTo>
                  <a:cubicBezTo>
                    <a:pt x="522770" y="257"/>
                    <a:pt x="523753" y="770"/>
                    <a:pt x="524570" y="1510"/>
                  </a:cubicBezTo>
                  <a:cubicBezTo>
                    <a:pt x="525039" y="2462"/>
                    <a:pt x="525039" y="3579"/>
                    <a:pt x="524570" y="4531"/>
                  </a:cubicBezTo>
                  <a:lnTo>
                    <a:pt x="125093" y="1513012"/>
                  </a:lnTo>
                  <a:cubicBezTo>
                    <a:pt x="124731" y="1514628"/>
                    <a:pt x="123278" y="1515776"/>
                    <a:pt x="121614" y="1515731"/>
                  </a:cubicBezTo>
                  <a:close/>
                  <a:moveTo>
                    <a:pt x="7111" y="11478"/>
                  </a:moveTo>
                  <a:lnTo>
                    <a:pt x="123581" y="1491566"/>
                  </a:lnTo>
                  <a:lnTo>
                    <a:pt x="516856" y="7702"/>
                  </a:lnTo>
                  <a:lnTo>
                    <a:pt x="7111" y="1147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6" name="Freeform 177">
              <a:extLst>
                <a:ext uri="{FF2B5EF4-FFF2-40B4-BE49-F238E27FC236}">
                  <a16:creationId xmlns:a16="http://schemas.microsoft.com/office/drawing/2014/main" id="{A6DFF920-65AA-099A-C14E-EDE27357D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065" y="4624124"/>
              <a:ext cx="1233741" cy="495980"/>
            </a:xfrm>
            <a:custGeom>
              <a:avLst/>
              <a:gdLst>
                <a:gd name="T0" fmla="*/ 1232683 w 1233741"/>
                <a:gd name="T1" fmla="*/ 196338 h 495980"/>
                <a:gd name="T2" fmla="*/ 468973 w 1233741"/>
                <a:gd name="T3" fmla="*/ 488429 h 495980"/>
                <a:gd name="T4" fmla="*/ 12623 w 1233741"/>
                <a:gd name="T5" fmla="*/ 137739 h 495980"/>
                <a:gd name="T6" fmla="*/ 1233742 w 1233741"/>
                <a:gd name="T7" fmla="*/ 7098 h 495980"/>
                <a:gd name="T8" fmla="*/ 1233742 w 1233741"/>
                <a:gd name="T9" fmla="*/ 0 h 495980"/>
                <a:gd name="T10" fmla="*/ 3094 w 1233741"/>
                <a:gd name="T11" fmla="*/ 131698 h 495980"/>
                <a:gd name="T12" fmla="*/ 38 w 1233741"/>
                <a:gd name="T13" fmla="*/ 135821 h 495980"/>
                <a:gd name="T14" fmla="*/ 1279 w 1233741"/>
                <a:gd name="T15" fmla="*/ 138041 h 495980"/>
                <a:gd name="T16" fmla="*/ 466250 w 1233741"/>
                <a:gd name="T17" fmla="*/ 495225 h 495980"/>
                <a:gd name="T18" fmla="*/ 468368 w 1233741"/>
                <a:gd name="T19" fmla="*/ 495980 h 495980"/>
                <a:gd name="T20" fmla="*/ 469729 w 1233741"/>
                <a:gd name="T21" fmla="*/ 495980 h 495980"/>
                <a:gd name="T22" fmla="*/ 1232683 w 1233741"/>
                <a:gd name="T23" fmla="*/ 204041 h 4959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33741" h="495980">
                  <a:moveTo>
                    <a:pt x="1232683" y="196338"/>
                  </a:moveTo>
                  <a:lnTo>
                    <a:pt x="468973" y="488429"/>
                  </a:lnTo>
                  <a:lnTo>
                    <a:pt x="12623" y="137739"/>
                  </a:lnTo>
                  <a:lnTo>
                    <a:pt x="1233742" y="7098"/>
                  </a:lnTo>
                  <a:lnTo>
                    <a:pt x="1233742" y="0"/>
                  </a:lnTo>
                  <a:lnTo>
                    <a:pt x="3094" y="131698"/>
                  </a:lnTo>
                  <a:cubicBezTo>
                    <a:pt x="1112" y="132000"/>
                    <a:pt x="-249" y="133842"/>
                    <a:pt x="38" y="135821"/>
                  </a:cubicBezTo>
                  <a:cubicBezTo>
                    <a:pt x="174" y="136682"/>
                    <a:pt x="613" y="137467"/>
                    <a:pt x="1279" y="138041"/>
                  </a:cubicBezTo>
                  <a:lnTo>
                    <a:pt x="466250" y="495225"/>
                  </a:lnTo>
                  <a:cubicBezTo>
                    <a:pt x="466855" y="495694"/>
                    <a:pt x="467597" y="495965"/>
                    <a:pt x="468368" y="495980"/>
                  </a:cubicBezTo>
                  <a:lnTo>
                    <a:pt x="469729" y="495980"/>
                  </a:lnTo>
                  <a:lnTo>
                    <a:pt x="1232683" y="204041"/>
                  </a:lnTo>
                  <a:lnTo>
                    <a:pt x="1232683" y="196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7" name="Freeform 178">
              <a:extLst>
                <a:ext uri="{FF2B5EF4-FFF2-40B4-BE49-F238E27FC236}">
                  <a16:creationId xmlns:a16="http://schemas.microsoft.com/office/drawing/2014/main" id="{50D43181-4BB2-14E7-3E9D-B35B152A2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654" y="2759379"/>
              <a:ext cx="524821" cy="500042"/>
            </a:xfrm>
            <a:custGeom>
              <a:avLst/>
              <a:gdLst>
                <a:gd name="T0" fmla="*/ 3884 w 524821"/>
                <a:gd name="T1" fmla="*/ 499288 h 500042"/>
                <a:gd name="T2" fmla="*/ 556 w 524821"/>
                <a:gd name="T3" fmla="*/ 497173 h 500042"/>
                <a:gd name="T4" fmla="*/ 556 w 524821"/>
                <a:gd name="T5" fmla="*/ 493247 h 500042"/>
                <a:gd name="T6" fmla="*/ 516654 w 524821"/>
                <a:gd name="T7" fmla="*/ 589 h 500042"/>
                <a:gd name="T8" fmla="*/ 520435 w 524821"/>
                <a:gd name="T9" fmla="*/ 589 h 500042"/>
                <a:gd name="T10" fmla="*/ 522704 w 524821"/>
                <a:gd name="T11" fmla="*/ 3912 h 500042"/>
                <a:gd name="T12" fmla="*/ 524822 w 524821"/>
                <a:gd name="T13" fmla="*/ 492190 h 500042"/>
                <a:gd name="T14" fmla="*/ 521343 w 524821"/>
                <a:gd name="T15" fmla="*/ 495663 h 500042"/>
                <a:gd name="T16" fmla="*/ 3128 w 524821"/>
                <a:gd name="T17" fmla="*/ 500043 h 500042"/>
                <a:gd name="T18" fmla="*/ 516351 w 524821"/>
                <a:gd name="T19" fmla="*/ 11312 h 500042"/>
                <a:gd name="T20" fmla="*/ 12808 w 524821"/>
                <a:gd name="T21" fmla="*/ 492190 h 500042"/>
                <a:gd name="T22" fmla="*/ 518469 w 524821"/>
                <a:gd name="T23" fmla="*/ 487961 h 5000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4821" h="500042">
                  <a:moveTo>
                    <a:pt x="3884" y="499288"/>
                  </a:moveTo>
                  <a:cubicBezTo>
                    <a:pt x="2447" y="499333"/>
                    <a:pt x="1115" y="498503"/>
                    <a:pt x="556" y="497173"/>
                  </a:cubicBezTo>
                  <a:cubicBezTo>
                    <a:pt x="-185" y="495965"/>
                    <a:pt x="-185" y="494455"/>
                    <a:pt x="556" y="493247"/>
                  </a:cubicBezTo>
                  <a:lnTo>
                    <a:pt x="516654" y="589"/>
                  </a:lnTo>
                  <a:cubicBezTo>
                    <a:pt x="517788" y="-196"/>
                    <a:pt x="519301" y="-196"/>
                    <a:pt x="520435" y="589"/>
                  </a:cubicBezTo>
                  <a:cubicBezTo>
                    <a:pt x="521751" y="1193"/>
                    <a:pt x="522613" y="2477"/>
                    <a:pt x="522704" y="3912"/>
                  </a:cubicBezTo>
                  <a:lnTo>
                    <a:pt x="524822" y="492190"/>
                  </a:lnTo>
                  <a:cubicBezTo>
                    <a:pt x="524822" y="494108"/>
                    <a:pt x="523264" y="495663"/>
                    <a:pt x="521343" y="495663"/>
                  </a:cubicBezTo>
                  <a:lnTo>
                    <a:pt x="3128" y="500043"/>
                  </a:lnTo>
                  <a:lnTo>
                    <a:pt x="3884" y="499288"/>
                  </a:lnTo>
                  <a:close/>
                  <a:moveTo>
                    <a:pt x="516351" y="11312"/>
                  </a:moveTo>
                  <a:lnTo>
                    <a:pt x="12808" y="492190"/>
                  </a:lnTo>
                  <a:lnTo>
                    <a:pt x="518469" y="487961"/>
                  </a:lnTo>
                  <a:lnTo>
                    <a:pt x="516351" y="113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8" name="Freeform 179">
              <a:extLst>
                <a:ext uri="{FF2B5EF4-FFF2-40B4-BE49-F238E27FC236}">
                  <a16:creationId xmlns:a16="http://schemas.microsoft.com/office/drawing/2014/main" id="{8FC5A3DC-CA81-D516-9B94-ADE5E4970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77" y="500075"/>
              <a:ext cx="854162" cy="2265594"/>
            </a:xfrm>
            <a:custGeom>
              <a:avLst/>
              <a:gdLst>
                <a:gd name="T0" fmla="*/ 850381 w 854162"/>
                <a:gd name="T1" fmla="*/ 1850453 h 2265594"/>
                <a:gd name="T2" fmla="*/ 9529 w 854162"/>
                <a:gd name="T3" fmla="*/ 2256722 h 2265594"/>
                <a:gd name="T4" fmla="*/ 7109 w 854162"/>
                <a:gd name="T5" fmla="*/ 14691 h 2265594"/>
                <a:gd name="T6" fmla="*/ 854163 w 854162"/>
                <a:gd name="T7" fmla="*/ 1122944 h 2265594"/>
                <a:gd name="T8" fmla="*/ 854163 w 854162"/>
                <a:gd name="T9" fmla="*/ 1111315 h 2265594"/>
                <a:gd name="T10" fmla="*/ 6353 w 854162"/>
                <a:gd name="T11" fmla="*/ 1401 h 2265594"/>
                <a:gd name="T12" fmla="*/ 2420 w 854162"/>
                <a:gd name="T13" fmla="*/ 192 h 2265594"/>
                <a:gd name="T14" fmla="*/ 0 w 854162"/>
                <a:gd name="T15" fmla="*/ 3515 h 2265594"/>
                <a:gd name="T16" fmla="*/ 2571 w 854162"/>
                <a:gd name="T17" fmla="*/ 2262461 h 2265594"/>
                <a:gd name="T18" fmla="*/ 4235 w 854162"/>
                <a:gd name="T19" fmla="*/ 2265482 h 2265594"/>
                <a:gd name="T20" fmla="*/ 6050 w 854162"/>
                <a:gd name="T21" fmla="*/ 2265482 h 2265594"/>
                <a:gd name="T22" fmla="*/ 7563 w 854162"/>
                <a:gd name="T23" fmla="*/ 2265482 h 2265594"/>
                <a:gd name="T24" fmla="*/ 850381 w 854162"/>
                <a:gd name="T25" fmla="*/ 1857702 h 22655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4162" h="2265594">
                  <a:moveTo>
                    <a:pt x="850381" y="1850453"/>
                  </a:moveTo>
                  <a:lnTo>
                    <a:pt x="9529" y="2256722"/>
                  </a:lnTo>
                  <a:lnTo>
                    <a:pt x="7109" y="14691"/>
                  </a:lnTo>
                  <a:lnTo>
                    <a:pt x="854163" y="1122944"/>
                  </a:lnTo>
                  <a:lnTo>
                    <a:pt x="854163" y="1111315"/>
                  </a:lnTo>
                  <a:lnTo>
                    <a:pt x="6353" y="1401"/>
                  </a:lnTo>
                  <a:cubicBezTo>
                    <a:pt x="5445" y="183"/>
                    <a:pt x="3857" y="-305"/>
                    <a:pt x="2420" y="192"/>
                  </a:cubicBezTo>
                  <a:cubicBezTo>
                    <a:pt x="998" y="692"/>
                    <a:pt x="45" y="2014"/>
                    <a:pt x="0" y="3515"/>
                  </a:cubicBezTo>
                  <a:lnTo>
                    <a:pt x="2571" y="2262461"/>
                  </a:lnTo>
                  <a:cubicBezTo>
                    <a:pt x="2586" y="2263684"/>
                    <a:pt x="3207" y="2264817"/>
                    <a:pt x="4235" y="2265482"/>
                  </a:cubicBezTo>
                  <a:cubicBezTo>
                    <a:pt x="4825" y="2265632"/>
                    <a:pt x="5460" y="2265632"/>
                    <a:pt x="6050" y="2265482"/>
                  </a:cubicBezTo>
                  <a:lnTo>
                    <a:pt x="7563" y="2265482"/>
                  </a:lnTo>
                  <a:lnTo>
                    <a:pt x="850381" y="1857702"/>
                  </a:lnTo>
                  <a:lnTo>
                    <a:pt x="850381" y="18504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19" name="Freeform 180">
              <a:extLst>
                <a:ext uri="{FF2B5EF4-FFF2-40B4-BE49-F238E27FC236}">
                  <a16:creationId xmlns:a16="http://schemas.microsoft.com/office/drawing/2014/main" id="{693EC097-CEC0-990D-4DE2-A600CD5E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245" y="2759364"/>
              <a:ext cx="687714" cy="495036"/>
            </a:xfrm>
            <a:custGeom>
              <a:avLst/>
              <a:gdLst>
                <a:gd name="T0" fmla="*/ 5601 w 687714"/>
                <a:gd name="T1" fmla="*/ 494924 h 495036"/>
                <a:gd name="T2" fmla="*/ 3937 w 687714"/>
                <a:gd name="T3" fmla="*/ 494924 h 495036"/>
                <a:gd name="T4" fmla="*/ 2121 w 687714"/>
                <a:gd name="T5" fmla="*/ 491903 h 495036"/>
                <a:gd name="T6" fmla="*/ 4 w 687714"/>
                <a:gd name="T7" fmla="*/ 3625 h 495036"/>
                <a:gd name="T8" fmla="*/ 1063 w 687714"/>
                <a:gd name="T9" fmla="*/ 907 h 495036"/>
                <a:gd name="T10" fmla="*/ 3937 w 687714"/>
                <a:gd name="T11" fmla="*/ 1 h 495036"/>
                <a:gd name="T12" fmla="*/ 684605 w 687714"/>
                <a:gd name="T13" fmla="*/ 77328 h 495036"/>
                <a:gd name="T14" fmla="*/ 687630 w 687714"/>
                <a:gd name="T15" fmla="*/ 80046 h 495036"/>
                <a:gd name="T16" fmla="*/ 685966 w 687714"/>
                <a:gd name="T17" fmla="*/ 83822 h 495036"/>
                <a:gd name="T18" fmla="*/ 7113 w 687714"/>
                <a:gd name="T19" fmla="*/ 494924 h 495036"/>
                <a:gd name="T20" fmla="*/ 5601 w 687714"/>
                <a:gd name="T21" fmla="*/ 494924 h 495036"/>
                <a:gd name="T22" fmla="*/ 7113 w 687714"/>
                <a:gd name="T23" fmla="*/ 7099 h 495036"/>
                <a:gd name="T24" fmla="*/ 9231 w 687714"/>
                <a:gd name="T25" fmla="*/ 485107 h 495036"/>
                <a:gd name="T26" fmla="*/ 673865 w 687714"/>
                <a:gd name="T27" fmla="*/ 82765 h 4950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7714" h="495036">
                  <a:moveTo>
                    <a:pt x="5601" y="494924"/>
                  </a:moveTo>
                  <a:cubicBezTo>
                    <a:pt x="5056" y="495075"/>
                    <a:pt x="4481" y="495075"/>
                    <a:pt x="3937" y="494924"/>
                  </a:cubicBezTo>
                  <a:cubicBezTo>
                    <a:pt x="2832" y="494320"/>
                    <a:pt x="2137" y="493172"/>
                    <a:pt x="2121" y="491903"/>
                  </a:cubicBezTo>
                  <a:lnTo>
                    <a:pt x="4" y="3625"/>
                  </a:lnTo>
                  <a:cubicBezTo>
                    <a:pt x="-42" y="2613"/>
                    <a:pt x="336" y="1632"/>
                    <a:pt x="1063" y="907"/>
                  </a:cubicBezTo>
                  <a:cubicBezTo>
                    <a:pt x="1894" y="303"/>
                    <a:pt x="2908" y="-14"/>
                    <a:pt x="3937" y="1"/>
                  </a:cubicBezTo>
                  <a:lnTo>
                    <a:pt x="684605" y="77328"/>
                  </a:lnTo>
                  <a:cubicBezTo>
                    <a:pt x="686117" y="77433"/>
                    <a:pt x="687358" y="78551"/>
                    <a:pt x="687630" y="80046"/>
                  </a:cubicBezTo>
                  <a:cubicBezTo>
                    <a:pt x="687963" y="81526"/>
                    <a:pt x="687297" y="83067"/>
                    <a:pt x="685966" y="83822"/>
                  </a:cubicBezTo>
                  <a:lnTo>
                    <a:pt x="7113" y="494924"/>
                  </a:lnTo>
                  <a:cubicBezTo>
                    <a:pt x="6614" y="495014"/>
                    <a:pt x="6100" y="495014"/>
                    <a:pt x="5601" y="494924"/>
                  </a:cubicBezTo>
                  <a:close/>
                  <a:moveTo>
                    <a:pt x="7113" y="7099"/>
                  </a:moveTo>
                  <a:lnTo>
                    <a:pt x="9231" y="485107"/>
                  </a:lnTo>
                  <a:lnTo>
                    <a:pt x="673865" y="82765"/>
                  </a:lnTo>
                  <a:lnTo>
                    <a:pt x="7113" y="709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0" name="Freeform 181">
              <a:extLst>
                <a:ext uri="{FF2B5EF4-FFF2-40B4-BE49-F238E27FC236}">
                  <a16:creationId xmlns:a16="http://schemas.microsoft.com/office/drawing/2014/main" id="{EEEB4DA1-518C-3E3C-B028-AB4C4F16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775" y="2350528"/>
              <a:ext cx="847586" cy="492660"/>
            </a:xfrm>
            <a:custGeom>
              <a:avLst/>
              <a:gdLst>
                <a:gd name="T0" fmla="*/ 845771 w 847586"/>
                <a:gd name="T1" fmla="*/ 291789 h 492660"/>
                <a:gd name="T2" fmla="*/ 682713 w 847586"/>
                <a:gd name="T3" fmla="*/ 485408 h 492660"/>
                <a:gd name="T4" fmla="*/ 15658 w 847586"/>
                <a:gd name="T5" fmla="*/ 409894 h 492660"/>
                <a:gd name="T6" fmla="*/ 847586 w 847586"/>
                <a:gd name="T7" fmla="*/ 7854 h 492660"/>
                <a:gd name="T8" fmla="*/ 847586 w 847586"/>
                <a:gd name="T9" fmla="*/ 0 h 492660"/>
                <a:gd name="T10" fmla="*/ 2045 w 847586"/>
                <a:gd name="T11" fmla="*/ 408836 h 492660"/>
                <a:gd name="T12" fmla="*/ 79 w 847586"/>
                <a:gd name="T13" fmla="*/ 412612 h 492660"/>
                <a:gd name="T14" fmla="*/ 3104 w 847586"/>
                <a:gd name="T15" fmla="*/ 415482 h 492660"/>
                <a:gd name="T16" fmla="*/ 683772 w 847586"/>
                <a:gd name="T17" fmla="*/ 492658 h 492660"/>
                <a:gd name="T18" fmla="*/ 683772 w 847586"/>
                <a:gd name="T19" fmla="*/ 492658 h 492660"/>
                <a:gd name="T20" fmla="*/ 686495 w 847586"/>
                <a:gd name="T21" fmla="*/ 491298 h 492660"/>
                <a:gd name="T22" fmla="*/ 845469 w 847586"/>
                <a:gd name="T23" fmla="*/ 302814 h 4926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7586" h="492660">
                  <a:moveTo>
                    <a:pt x="845771" y="291789"/>
                  </a:moveTo>
                  <a:lnTo>
                    <a:pt x="682713" y="485408"/>
                  </a:lnTo>
                  <a:lnTo>
                    <a:pt x="15658" y="409894"/>
                  </a:lnTo>
                  <a:lnTo>
                    <a:pt x="847586" y="7854"/>
                  </a:lnTo>
                  <a:lnTo>
                    <a:pt x="847586" y="0"/>
                  </a:lnTo>
                  <a:lnTo>
                    <a:pt x="2045" y="408836"/>
                  </a:lnTo>
                  <a:cubicBezTo>
                    <a:pt x="563" y="409456"/>
                    <a:pt x="-269" y="411042"/>
                    <a:pt x="79" y="412612"/>
                  </a:cubicBezTo>
                  <a:cubicBezTo>
                    <a:pt x="336" y="414137"/>
                    <a:pt x="1576" y="415301"/>
                    <a:pt x="3104" y="415482"/>
                  </a:cubicBezTo>
                  <a:lnTo>
                    <a:pt x="683772" y="492658"/>
                  </a:lnTo>
                  <a:cubicBezTo>
                    <a:pt x="684846" y="492703"/>
                    <a:pt x="685875" y="492190"/>
                    <a:pt x="686495" y="491298"/>
                  </a:cubicBezTo>
                  <a:lnTo>
                    <a:pt x="845469" y="302814"/>
                  </a:lnTo>
                  <a:lnTo>
                    <a:pt x="845771" y="2917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1" name="Freeform 182">
              <a:extLst>
                <a:ext uri="{FF2B5EF4-FFF2-40B4-BE49-F238E27FC236}">
                  <a16:creationId xmlns:a16="http://schemas.microsoft.com/office/drawing/2014/main" id="{800E2452-C8A3-DABA-5606-FC407F482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341" y="2643072"/>
              <a:ext cx="165204" cy="280914"/>
            </a:xfrm>
            <a:custGeom>
              <a:avLst/>
              <a:gdLst>
                <a:gd name="T0" fmla="*/ 163843 w 165204"/>
                <a:gd name="T1" fmla="*/ 273061 h 280914"/>
                <a:gd name="T2" fmla="*/ 9105 w 165204"/>
                <a:gd name="T3" fmla="*/ 196187 h 280914"/>
                <a:gd name="T4" fmla="*/ 165205 w 165204"/>
                <a:gd name="T5" fmla="*/ 11176 h 280914"/>
                <a:gd name="T6" fmla="*/ 165205 w 165204"/>
                <a:gd name="T7" fmla="*/ 0 h 280914"/>
                <a:gd name="T8" fmla="*/ 786 w 165204"/>
                <a:gd name="T9" fmla="*/ 195130 h 280914"/>
                <a:gd name="T10" fmla="*/ 29 w 165204"/>
                <a:gd name="T11" fmla="*/ 198150 h 280914"/>
                <a:gd name="T12" fmla="*/ 1996 w 165204"/>
                <a:gd name="T13" fmla="*/ 200567 h 280914"/>
                <a:gd name="T14" fmla="*/ 163692 w 165204"/>
                <a:gd name="T15" fmla="*/ 280915 h 2809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204" h="280914">
                  <a:moveTo>
                    <a:pt x="163843" y="273061"/>
                  </a:moveTo>
                  <a:lnTo>
                    <a:pt x="9105" y="196187"/>
                  </a:lnTo>
                  <a:lnTo>
                    <a:pt x="165205" y="11176"/>
                  </a:lnTo>
                  <a:lnTo>
                    <a:pt x="165205" y="0"/>
                  </a:lnTo>
                  <a:lnTo>
                    <a:pt x="786" y="195130"/>
                  </a:lnTo>
                  <a:cubicBezTo>
                    <a:pt x="165" y="196006"/>
                    <a:pt x="-92" y="197078"/>
                    <a:pt x="29" y="198150"/>
                  </a:cubicBezTo>
                  <a:cubicBezTo>
                    <a:pt x="271" y="199223"/>
                    <a:pt x="998" y="200114"/>
                    <a:pt x="1996" y="200567"/>
                  </a:cubicBezTo>
                  <a:lnTo>
                    <a:pt x="163692" y="280915"/>
                  </a:lnTo>
                  <a:lnTo>
                    <a:pt x="163843" y="27306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2" name="Freeform 183">
              <a:extLst>
                <a:ext uri="{FF2B5EF4-FFF2-40B4-BE49-F238E27FC236}">
                  <a16:creationId xmlns:a16="http://schemas.microsoft.com/office/drawing/2014/main" id="{5AAD88E0-98E5-E4DA-7BBF-712E471D9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182" y="2836930"/>
              <a:ext cx="163851" cy="132365"/>
            </a:xfrm>
            <a:custGeom>
              <a:avLst/>
              <a:gdLst>
                <a:gd name="T0" fmla="*/ 163700 w 163851"/>
                <a:gd name="T1" fmla="*/ 122700 h 132365"/>
                <a:gd name="T2" fmla="*/ 33768 w 163851"/>
                <a:gd name="T3" fmla="*/ 21661 h 132365"/>
                <a:gd name="T4" fmla="*/ 163851 w 163851"/>
                <a:gd name="T5" fmla="*/ 86302 h 132365"/>
                <a:gd name="T6" fmla="*/ 163851 w 163851"/>
                <a:gd name="T7" fmla="*/ 79203 h 132365"/>
                <a:gd name="T8" fmla="*/ 5180 w 163851"/>
                <a:gd name="T9" fmla="*/ 366 h 132365"/>
                <a:gd name="T10" fmla="*/ 491 w 163851"/>
                <a:gd name="T11" fmla="*/ 1725 h 132365"/>
                <a:gd name="T12" fmla="*/ 1398 w 163851"/>
                <a:gd name="T13" fmla="*/ 6407 h 132365"/>
                <a:gd name="T14" fmla="*/ 163549 w 163851"/>
                <a:gd name="T15" fmla="*/ 132366 h 1323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851" h="132365">
                  <a:moveTo>
                    <a:pt x="163700" y="122700"/>
                  </a:moveTo>
                  <a:lnTo>
                    <a:pt x="33768" y="21661"/>
                  </a:lnTo>
                  <a:lnTo>
                    <a:pt x="163851" y="86302"/>
                  </a:lnTo>
                  <a:lnTo>
                    <a:pt x="163851" y="79203"/>
                  </a:lnTo>
                  <a:lnTo>
                    <a:pt x="5180" y="366"/>
                  </a:lnTo>
                  <a:cubicBezTo>
                    <a:pt x="3501" y="-450"/>
                    <a:pt x="1474" y="139"/>
                    <a:pt x="491" y="1725"/>
                  </a:cubicBezTo>
                  <a:cubicBezTo>
                    <a:pt x="-417" y="3296"/>
                    <a:pt x="-39" y="5289"/>
                    <a:pt x="1398" y="6407"/>
                  </a:cubicBezTo>
                  <a:lnTo>
                    <a:pt x="163549" y="132366"/>
                  </a:lnTo>
                  <a:lnTo>
                    <a:pt x="163700" y="12270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3" name="Freeform 184">
              <a:extLst>
                <a:ext uri="{FF2B5EF4-FFF2-40B4-BE49-F238E27FC236}">
                  <a16:creationId xmlns:a16="http://schemas.microsoft.com/office/drawing/2014/main" id="{2DF237FB-8534-0C75-45B4-18AD41737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112" y="5863010"/>
              <a:ext cx="1448653" cy="978828"/>
            </a:xfrm>
            <a:custGeom>
              <a:avLst/>
              <a:gdLst>
                <a:gd name="T0" fmla="*/ 2581 w 1448653"/>
                <a:gd name="T1" fmla="*/ 747452 h 978828"/>
                <a:gd name="T2" fmla="*/ 790946 w 1448653"/>
                <a:gd name="T3" fmla="*/ 977318 h 978828"/>
                <a:gd name="T4" fmla="*/ 816811 w 1448653"/>
                <a:gd name="T5" fmla="*/ 977318 h 978828"/>
                <a:gd name="T6" fmla="*/ 12715 w 1448653"/>
                <a:gd name="T7" fmla="*/ 743223 h 978828"/>
                <a:gd name="T8" fmla="*/ 1438488 w 1448653"/>
                <a:gd name="T9" fmla="*/ 10429 h 978828"/>
                <a:gd name="T10" fmla="*/ 1094070 w 1448653"/>
                <a:gd name="T11" fmla="*/ 978829 h 978828"/>
                <a:gd name="T12" fmla="*/ 1101784 w 1448653"/>
                <a:gd name="T13" fmla="*/ 978829 h 978828"/>
                <a:gd name="T14" fmla="*/ 1448471 w 1448653"/>
                <a:gd name="T15" fmla="*/ 4388 h 978828"/>
                <a:gd name="T16" fmla="*/ 1447412 w 1448653"/>
                <a:gd name="T17" fmla="*/ 612 h 978828"/>
                <a:gd name="T18" fmla="*/ 1443479 w 1448653"/>
                <a:gd name="T19" fmla="*/ 612 h 978828"/>
                <a:gd name="T20" fmla="*/ 1976 w 1448653"/>
                <a:gd name="T21" fmla="*/ 741562 h 978828"/>
                <a:gd name="T22" fmla="*/ 10 w 1448653"/>
                <a:gd name="T23" fmla="*/ 745036 h 978828"/>
                <a:gd name="T24" fmla="*/ 2581 w 1448653"/>
                <a:gd name="T25" fmla="*/ 747452 h 978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8653" h="978828">
                  <a:moveTo>
                    <a:pt x="2581" y="747452"/>
                  </a:moveTo>
                  <a:lnTo>
                    <a:pt x="790946" y="977318"/>
                  </a:lnTo>
                  <a:lnTo>
                    <a:pt x="816811" y="977318"/>
                  </a:lnTo>
                  <a:lnTo>
                    <a:pt x="12715" y="743223"/>
                  </a:lnTo>
                  <a:lnTo>
                    <a:pt x="1438488" y="10429"/>
                  </a:lnTo>
                  <a:lnTo>
                    <a:pt x="1094070" y="978829"/>
                  </a:lnTo>
                  <a:lnTo>
                    <a:pt x="1101784" y="978829"/>
                  </a:lnTo>
                  <a:lnTo>
                    <a:pt x="1448471" y="4388"/>
                  </a:lnTo>
                  <a:cubicBezTo>
                    <a:pt x="1448925" y="3028"/>
                    <a:pt x="1448517" y="1533"/>
                    <a:pt x="1447412" y="612"/>
                  </a:cubicBezTo>
                  <a:cubicBezTo>
                    <a:pt x="1446233" y="-204"/>
                    <a:pt x="1444659" y="-204"/>
                    <a:pt x="1443479" y="612"/>
                  </a:cubicBezTo>
                  <a:lnTo>
                    <a:pt x="1976" y="741562"/>
                  </a:lnTo>
                  <a:cubicBezTo>
                    <a:pt x="690" y="742226"/>
                    <a:pt x="-96" y="743586"/>
                    <a:pt x="10" y="745036"/>
                  </a:cubicBezTo>
                  <a:cubicBezTo>
                    <a:pt x="327" y="746259"/>
                    <a:pt x="1325" y="747210"/>
                    <a:pt x="2581" y="74745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4" name="Freeform 185">
              <a:extLst>
                <a:ext uri="{FF2B5EF4-FFF2-40B4-BE49-F238E27FC236}">
                  <a16:creationId xmlns:a16="http://schemas.microsoft.com/office/drawing/2014/main" id="{A4F98E25-B4DE-F2D5-FDD2-8BAB7A001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879" y="5862734"/>
              <a:ext cx="1300169" cy="980161"/>
            </a:xfrm>
            <a:custGeom>
              <a:avLst/>
              <a:gdLst>
                <a:gd name="T0" fmla="*/ 8017 w 1300169"/>
                <a:gd name="T1" fmla="*/ 979104 h 980161"/>
                <a:gd name="T2" fmla="*/ 353342 w 1300169"/>
                <a:gd name="T3" fmla="*/ 8439 h 980161"/>
                <a:gd name="T4" fmla="*/ 1288127 w 1300169"/>
                <a:gd name="T5" fmla="*/ 461527 h 980161"/>
                <a:gd name="T6" fmla="*/ 136587 w 1300169"/>
                <a:gd name="T7" fmla="*/ 980162 h 980161"/>
                <a:gd name="T8" fmla="*/ 153680 w 1300169"/>
                <a:gd name="T9" fmla="*/ 980162 h 980161"/>
                <a:gd name="T10" fmla="*/ 1298110 w 1300169"/>
                <a:gd name="T11" fmla="*/ 465001 h 980161"/>
                <a:gd name="T12" fmla="*/ 1299864 w 1300169"/>
                <a:gd name="T13" fmla="*/ 460409 h 980161"/>
                <a:gd name="T14" fmla="*/ 1298110 w 1300169"/>
                <a:gd name="T15" fmla="*/ 458657 h 980161"/>
                <a:gd name="T16" fmla="*/ 352889 w 1300169"/>
                <a:gd name="T17" fmla="*/ 283 h 980161"/>
                <a:gd name="T18" fmla="*/ 350015 w 1300169"/>
                <a:gd name="T19" fmla="*/ 283 h 980161"/>
                <a:gd name="T20" fmla="*/ 347897 w 1300169"/>
                <a:gd name="T21" fmla="*/ 2398 h 980161"/>
                <a:gd name="T22" fmla="*/ 0 w 1300169"/>
                <a:gd name="T23" fmla="*/ 979255 h 9801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0169" h="980161">
                  <a:moveTo>
                    <a:pt x="8017" y="979104"/>
                  </a:moveTo>
                  <a:lnTo>
                    <a:pt x="353342" y="8439"/>
                  </a:lnTo>
                  <a:lnTo>
                    <a:pt x="1288127" y="461527"/>
                  </a:lnTo>
                  <a:lnTo>
                    <a:pt x="136587" y="980162"/>
                  </a:lnTo>
                  <a:lnTo>
                    <a:pt x="153680" y="980162"/>
                  </a:lnTo>
                  <a:lnTo>
                    <a:pt x="1298110" y="465001"/>
                  </a:lnTo>
                  <a:cubicBezTo>
                    <a:pt x="1299864" y="464215"/>
                    <a:pt x="1300651" y="462161"/>
                    <a:pt x="1299864" y="460409"/>
                  </a:cubicBezTo>
                  <a:cubicBezTo>
                    <a:pt x="1299516" y="459624"/>
                    <a:pt x="1298896" y="459005"/>
                    <a:pt x="1298110" y="458657"/>
                  </a:cubicBezTo>
                  <a:lnTo>
                    <a:pt x="352889" y="283"/>
                  </a:lnTo>
                  <a:cubicBezTo>
                    <a:pt x="351966" y="-94"/>
                    <a:pt x="350937" y="-94"/>
                    <a:pt x="350015" y="283"/>
                  </a:cubicBezTo>
                  <a:cubicBezTo>
                    <a:pt x="349107" y="751"/>
                    <a:pt x="348366" y="1492"/>
                    <a:pt x="347897" y="2398"/>
                  </a:cubicBezTo>
                  <a:lnTo>
                    <a:pt x="0" y="979255"/>
                  </a:lnTo>
                  <a:lnTo>
                    <a:pt x="8017" y="9791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5" name="Freeform 186">
              <a:extLst>
                <a:ext uri="{FF2B5EF4-FFF2-40B4-BE49-F238E27FC236}">
                  <a16:creationId xmlns:a16="http://schemas.microsoft.com/office/drawing/2014/main" id="{8F046112-57D4-AB50-62C7-E0F2079F5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70" y="4435219"/>
              <a:ext cx="664150" cy="318185"/>
            </a:xfrm>
            <a:custGeom>
              <a:avLst/>
              <a:gdLst>
                <a:gd name="T0" fmla="*/ 417499 w 664150"/>
                <a:gd name="T1" fmla="*/ 317732 h 318185"/>
                <a:gd name="T2" fmla="*/ 415382 w 664150"/>
                <a:gd name="T3" fmla="*/ 316977 h 318185"/>
                <a:gd name="T4" fmla="*/ 1384 w 664150"/>
                <a:gd name="T5" fmla="*/ 6310 h 318185"/>
                <a:gd name="T6" fmla="*/ 477 w 664150"/>
                <a:gd name="T7" fmla="*/ 1779 h 318185"/>
                <a:gd name="T8" fmla="*/ 4863 w 664150"/>
                <a:gd name="T9" fmla="*/ 269 h 318185"/>
                <a:gd name="T10" fmla="*/ 661783 w 664150"/>
                <a:gd name="T11" fmla="*/ 238895 h 318185"/>
                <a:gd name="T12" fmla="*/ 663916 w 664150"/>
                <a:gd name="T13" fmla="*/ 243547 h 318185"/>
                <a:gd name="T14" fmla="*/ 661783 w 664150"/>
                <a:gd name="T15" fmla="*/ 245691 h 318185"/>
                <a:gd name="T16" fmla="*/ 418558 w 664150"/>
                <a:gd name="T17" fmla="*/ 318185 h 318185"/>
                <a:gd name="T18" fmla="*/ 24224 w 664150"/>
                <a:gd name="T19" fmla="*/ 14314 h 318185"/>
                <a:gd name="T20" fmla="*/ 417499 w 664150"/>
                <a:gd name="T21" fmla="*/ 310332 h 318185"/>
                <a:gd name="T22" fmla="*/ 648624 w 664150"/>
                <a:gd name="T23" fmla="*/ 241311 h 3181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4150" h="318185">
                  <a:moveTo>
                    <a:pt x="417499" y="317732"/>
                  </a:moveTo>
                  <a:cubicBezTo>
                    <a:pt x="416728" y="317717"/>
                    <a:pt x="415987" y="317445"/>
                    <a:pt x="415382" y="316977"/>
                  </a:cubicBezTo>
                  <a:lnTo>
                    <a:pt x="1384" y="6310"/>
                  </a:lnTo>
                  <a:cubicBezTo>
                    <a:pt x="-23" y="5252"/>
                    <a:pt x="-416" y="3304"/>
                    <a:pt x="477" y="1779"/>
                  </a:cubicBezTo>
                  <a:cubicBezTo>
                    <a:pt x="1339" y="238"/>
                    <a:pt x="3230" y="-411"/>
                    <a:pt x="4863" y="269"/>
                  </a:cubicBezTo>
                  <a:lnTo>
                    <a:pt x="661783" y="238895"/>
                  </a:lnTo>
                  <a:cubicBezTo>
                    <a:pt x="663659" y="239590"/>
                    <a:pt x="664627" y="241674"/>
                    <a:pt x="663916" y="243547"/>
                  </a:cubicBezTo>
                  <a:cubicBezTo>
                    <a:pt x="663553" y="244543"/>
                    <a:pt x="662767" y="245329"/>
                    <a:pt x="661783" y="245691"/>
                  </a:cubicBezTo>
                  <a:lnTo>
                    <a:pt x="418558" y="318185"/>
                  </a:lnTo>
                  <a:lnTo>
                    <a:pt x="417499" y="317732"/>
                  </a:lnTo>
                  <a:close/>
                  <a:moveTo>
                    <a:pt x="24224" y="14314"/>
                  </a:moveTo>
                  <a:lnTo>
                    <a:pt x="417499" y="310332"/>
                  </a:lnTo>
                  <a:lnTo>
                    <a:pt x="648624" y="241311"/>
                  </a:lnTo>
                  <a:lnTo>
                    <a:pt x="24224" y="143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6" name="Freeform 187">
              <a:extLst>
                <a:ext uri="{FF2B5EF4-FFF2-40B4-BE49-F238E27FC236}">
                  <a16:creationId xmlns:a16="http://schemas.microsoft.com/office/drawing/2014/main" id="{D8EBEC95-BF1C-DCCE-EBA0-A28E9E54E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92" y="4154403"/>
              <a:ext cx="872121" cy="526055"/>
            </a:xfrm>
            <a:custGeom>
              <a:avLst/>
              <a:gdLst>
                <a:gd name="T0" fmla="*/ 660551 w 872121"/>
                <a:gd name="T1" fmla="*/ 526055 h 526055"/>
                <a:gd name="T2" fmla="*/ 659340 w 872121"/>
                <a:gd name="T3" fmla="*/ 526055 h 526055"/>
                <a:gd name="T4" fmla="*/ 2269 w 872121"/>
                <a:gd name="T5" fmla="*/ 287126 h 526055"/>
                <a:gd name="T6" fmla="*/ 0 w 872121"/>
                <a:gd name="T7" fmla="*/ 283653 h 526055"/>
                <a:gd name="T8" fmla="*/ 2420 w 872121"/>
                <a:gd name="T9" fmla="*/ 280330 h 526055"/>
                <a:gd name="T10" fmla="*/ 867474 w 872121"/>
                <a:gd name="T11" fmla="*/ 171 h 526055"/>
                <a:gd name="T12" fmla="*/ 871104 w 872121"/>
                <a:gd name="T13" fmla="*/ 1228 h 526055"/>
                <a:gd name="T14" fmla="*/ 871860 w 872121"/>
                <a:gd name="T15" fmla="*/ 5004 h 526055"/>
                <a:gd name="T16" fmla="*/ 663878 w 872121"/>
                <a:gd name="T17" fmla="*/ 523790 h 526055"/>
                <a:gd name="T18" fmla="*/ 660551 w 872121"/>
                <a:gd name="T19" fmla="*/ 526055 h 526055"/>
                <a:gd name="T20" fmla="*/ 14521 w 872121"/>
                <a:gd name="T21" fmla="*/ 284408 h 526055"/>
                <a:gd name="T22" fmla="*/ 658584 w 872121"/>
                <a:gd name="T23" fmla="*/ 518352 h 526055"/>
                <a:gd name="T24" fmla="*/ 862482 w 872121"/>
                <a:gd name="T25" fmla="*/ 9837 h 5260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2121" h="526055">
                  <a:moveTo>
                    <a:pt x="660551" y="526055"/>
                  </a:moveTo>
                  <a:lnTo>
                    <a:pt x="659340" y="526055"/>
                  </a:lnTo>
                  <a:lnTo>
                    <a:pt x="2269" y="287126"/>
                  </a:lnTo>
                  <a:cubicBezTo>
                    <a:pt x="893" y="286522"/>
                    <a:pt x="0" y="285163"/>
                    <a:pt x="0" y="283653"/>
                  </a:cubicBezTo>
                  <a:cubicBezTo>
                    <a:pt x="45" y="282157"/>
                    <a:pt x="998" y="280829"/>
                    <a:pt x="2420" y="280330"/>
                  </a:cubicBezTo>
                  <a:lnTo>
                    <a:pt x="867474" y="171"/>
                  </a:lnTo>
                  <a:cubicBezTo>
                    <a:pt x="868790" y="-267"/>
                    <a:pt x="870227" y="156"/>
                    <a:pt x="871104" y="1228"/>
                  </a:cubicBezTo>
                  <a:cubicBezTo>
                    <a:pt x="872102" y="2225"/>
                    <a:pt x="872390" y="3705"/>
                    <a:pt x="871860" y="5004"/>
                  </a:cubicBezTo>
                  <a:lnTo>
                    <a:pt x="663878" y="523790"/>
                  </a:lnTo>
                  <a:cubicBezTo>
                    <a:pt x="663304" y="525118"/>
                    <a:pt x="662003" y="525995"/>
                    <a:pt x="660551" y="526055"/>
                  </a:cubicBezTo>
                  <a:close/>
                  <a:moveTo>
                    <a:pt x="14521" y="284408"/>
                  </a:moveTo>
                  <a:lnTo>
                    <a:pt x="658584" y="518352"/>
                  </a:lnTo>
                  <a:lnTo>
                    <a:pt x="862482" y="9837"/>
                  </a:lnTo>
                  <a:lnTo>
                    <a:pt x="14521" y="28440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7" name="Freeform 188">
              <a:extLst>
                <a:ext uri="{FF2B5EF4-FFF2-40B4-BE49-F238E27FC236}">
                  <a16:creationId xmlns:a16="http://schemas.microsoft.com/office/drawing/2014/main" id="{8D0A327E-BD87-9AF3-EB4B-5B6E4B7B6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065" y="4673460"/>
              <a:ext cx="311993" cy="1196398"/>
            </a:xfrm>
            <a:custGeom>
              <a:avLst/>
              <a:gdLst>
                <a:gd name="T0" fmla="*/ 3039 w 311993"/>
                <a:gd name="T1" fmla="*/ 1196354 h 1196398"/>
                <a:gd name="T2" fmla="*/ 3039 w 311993"/>
                <a:gd name="T3" fmla="*/ 1196354 h 1196398"/>
                <a:gd name="T4" fmla="*/ 14 w 311993"/>
                <a:gd name="T5" fmla="*/ 1192759 h 1196398"/>
                <a:gd name="T6" fmla="*/ 14 w 311993"/>
                <a:gd name="T7" fmla="*/ 1192729 h 1196398"/>
                <a:gd name="T8" fmla="*/ 61728 w 311993"/>
                <a:gd name="T9" fmla="*/ 75867 h 1196398"/>
                <a:gd name="T10" fmla="*/ 64299 w 311993"/>
                <a:gd name="T11" fmla="*/ 72696 h 1196398"/>
                <a:gd name="T12" fmla="*/ 307373 w 311993"/>
                <a:gd name="T13" fmla="*/ 201 h 1196398"/>
                <a:gd name="T14" fmla="*/ 310852 w 311993"/>
                <a:gd name="T15" fmla="*/ 957 h 1196398"/>
                <a:gd name="T16" fmla="*/ 311911 w 311993"/>
                <a:gd name="T17" fmla="*/ 4430 h 1196398"/>
                <a:gd name="T18" fmla="*/ 6972 w 311993"/>
                <a:gd name="T19" fmla="*/ 1193786 h 1196398"/>
                <a:gd name="T20" fmla="*/ 3039 w 311993"/>
                <a:gd name="T21" fmla="*/ 1196354 h 1196398"/>
                <a:gd name="T22" fmla="*/ 68232 w 311993"/>
                <a:gd name="T23" fmla="*/ 78737 h 1196398"/>
                <a:gd name="T24" fmla="*/ 8635 w 311993"/>
                <a:gd name="T25" fmla="*/ 1157539 h 1196398"/>
                <a:gd name="T26" fmla="*/ 302986 w 311993"/>
                <a:gd name="T27" fmla="*/ 9716 h 1196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1993" h="1196398">
                  <a:moveTo>
                    <a:pt x="3039" y="1196354"/>
                  </a:moveTo>
                  <a:lnTo>
                    <a:pt x="3039" y="1196354"/>
                  </a:lnTo>
                  <a:cubicBezTo>
                    <a:pt x="1209" y="1196203"/>
                    <a:pt x="-153" y="1194587"/>
                    <a:pt x="14" y="1192759"/>
                  </a:cubicBezTo>
                  <a:cubicBezTo>
                    <a:pt x="14" y="1192744"/>
                    <a:pt x="14" y="1192744"/>
                    <a:pt x="14" y="1192729"/>
                  </a:cubicBezTo>
                  <a:lnTo>
                    <a:pt x="61728" y="75867"/>
                  </a:lnTo>
                  <a:cubicBezTo>
                    <a:pt x="61803" y="74372"/>
                    <a:pt x="62847" y="73088"/>
                    <a:pt x="64299" y="72696"/>
                  </a:cubicBezTo>
                  <a:lnTo>
                    <a:pt x="307373" y="201"/>
                  </a:lnTo>
                  <a:cubicBezTo>
                    <a:pt x="308583" y="-236"/>
                    <a:pt x="309929" y="50"/>
                    <a:pt x="310852" y="957"/>
                  </a:cubicBezTo>
                  <a:cubicBezTo>
                    <a:pt x="311775" y="1863"/>
                    <a:pt x="312183" y="3162"/>
                    <a:pt x="311911" y="4430"/>
                  </a:cubicBezTo>
                  <a:lnTo>
                    <a:pt x="6972" y="1193786"/>
                  </a:lnTo>
                  <a:cubicBezTo>
                    <a:pt x="6518" y="1195523"/>
                    <a:pt x="4824" y="1196641"/>
                    <a:pt x="3039" y="1196354"/>
                  </a:cubicBezTo>
                  <a:close/>
                  <a:moveTo>
                    <a:pt x="68232" y="78737"/>
                  </a:moveTo>
                  <a:lnTo>
                    <a:pt x="8635" y="1157539"/>
                  </a:lnTo>
                  <a:lnTo>
                    <a:pt x="302986" y="9716"/>
                  </a:lnTo>
                  <a:lnTo>
                    <a:pt x="68232" y="787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8" name="Freeform 189">
              <a:extLst>
                <a:ext uri="{FF2B5EF4-FFF2-40B4-BE49-F238E27FC236}">
                  <a16:creationId xmlns:a16="http://schemas.microsoft.com/office/drawing/2014/main" id="{F518A29A-6283-05FB-4934-CE1CDBB57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61" y="4154498"/>
              <a:ext cx="1715683" cy="608451"/>
            </a:xfrm>
            <a:custGeom>
              <a:avLst/>
              <a:gdLst>
                <a:gd name="T0" fmla="*/ 1711305 w 1715683"/>
                <a:gd name="T1" fmla="*/ 608422 h 608451"/>
                <a:gd name="T2" fmla="*/ 1711305 w 1715683"/>
                <a:gd name="T3" fmla="*/ 608422 h 608451"/>
                <a:gd name="T4" fmla="*/ 3282 w 1715683"/>
                <a:gd name="T5" fmla="*/ 525960 h 608451"/>
                <a:gd name="T6" fmla="*/ 409 w 1715683"/>
                <a:gd name="T7" fmla="*/ 524298 h 608451"/>
                <a:gd name="T8" fmla="*/ 409 w 1715683"/>
                <a:gd name="T9" fmla="*/ 521127 h 608451"/>
                <a:gd name="T10" fmla="*/ 208390 w 1715683"/>
                <a:gd name="T11" fmla="*/ 2190 h 608451"/>
                <a:gd name="T12" fmla="*/ 210357 w 1715683"/>
                <a:gd name="T13" fmla="*/ 227 h 608451"/>
                <a:gd name="T14" fmla="*/ 213079 w 1715683"/>
                <a:gd name="T15" fmla="*/ 227 h 608451"/>
                <a:gd name="T16" fmla="*/ 1713121 w 1715683"/>
                <a:gd name="T17" fmla="*/ 601625 h 608451"/>
                <a:gd name="T18" fmla="*/ 1715556 w 1715683"/>
                <a:gd name="T19" fmla="*/ 605884 h 608451"/>
                <a:gd name="T20" fmla="*/ 1711759 w 1715683"/>
                <a:gd name="T21" fmla="*/ 608422 h 608451"/>
                <a:gd name="T22" fmla="*/ 8425 w 1715683"/>
                <a:gd name="T23" fmla="*/ 519012 h 608451"/>
                <a:gd name="T24" fmla="*/ 1690432 w 1715683"/>
                <a:gd name="T25" fmla="*/ 600266 h 608451"/>
                <a:gd name="T26" fmla="*/ 213231 w 1715683"/>
                <a:gd name="T27" fmla="*/ 8080 h 6084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5683" h="608451">
                  <a:moveTo>
                    <a:pt x="1711305" y="608422"/>
                  </a:moveTo>
                  <a:lnTo>
                    <a:pt x="1711305" y="608422"/>
                  </a:lnTo>
                  <a:lnTo>
                    <a:pt x="3282" y="525960"/>
                  </a:lnTo>
                  <a:cubicBezTo>
                    <a:pt x="2133" y="525839"/>
                    <a:pt x="1089" y="525235"/>
                    <a:pt x="409" y="524298"/>
                  </a:cubicBezTo>
                  <a:cubicBezTo>
                    <a:pt x="-136" y="523317"/>
                    <a:pt x="-136" y="522109"/>
                    <a:pt x="409" y="521127"/>
                  </a:cubicBezTo>
                  <a:lnTo>
                    <a:pt x="208390" y="2190"/>
                  </a:lnTo>
                  <a:cubicBezTo>
                    <a:pt x="208799" y="1329"/>
                    <a:pt x="209495" y="634"/>
                    <a:pt x="210357" y="227"/>
                  </a:cubicBezTo>
                  <a:cubicBezTo>
                    <a:pt x="211234" y="-76"/>
                    <a:pt x="212202" y="-76"/>
                    <a:pt x="213079" y="227"/>
                  </a:cubicBezTo>
                  <a:lnTo>
                    <a:pt x="1713121" y="601625"/>
                  </a:lnTo>
                  <a:cubicBezTo>
                    <a:pt x="1714981" y="602124"/>
                    <a:pt x="1716070" y="604042"/>
                    <a:pt x="1715556" y="605884"/>
                  </a:cubicBezTo>
                  <a:cubicBezTo>
                    <a:pt x="1715102" y="607561"/>
                    <a:pt x="1713484" y="608649"/>
                    <a:pt x="1711759" y="608422"/>
                  </a:cubicBezTo>
                  <a:lnTo>
                    <a:pt x="1711305" y="608422"/>
                  </a:lnTo>
                  <a:close/>
                  <a:moveTo>
                    <a:pt x="8425" y="519012"/>
                  </a:moveTo>
                  <a:lnTo>
                    <a:pt x="1690432" y="600266"/>
                  </a:lnTo>
                  <a:lnTo>
                    <a:pt x="213231" y="8080"/>
                  </a:lnTo>
                  <a:lnTo>
                    <a:pt x="8425" y="5190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29" name="Freeform 190">
              <a:extLst>
                <a:ext uri="{FF2B5EF4-FFF2-40B4-BE49-F238E27FC236}">
                  <a16:creationId xmlns:a16="http://schemas.microsoft.com/office/drawing/2014/main" id="{7498239E-0119-1BD4-9B55-97713C84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67" y="2801098"/>
              <a:ext cx="942367" cy="1360485"/>
            </a:xfrm>
            <a:custGeom>
              <a:avLst/>
              <a:gdLst>
                <a:gd name="T0" fmla="*/ 178658 w 942367"/>
                <a:gd name="T1" fmla="*/ 1360423 h 1360485"/>
                <a:gd name="T2" fmla="*/ 177447 w 942367"/>
                <a:gd name="T3" fmla="*/ 1360423 h 1360485"/>
                <a:gd name="T4" fmla="*/ 175179 w 942367"/>
                <a:gd name="T5" fmla="*/ 1357554 h 1360485"/>
                <a:gd name="T6" fmla="*/ 20 w 942367"/>
                <a:gd name="T7" fmla="*/ 4180 h 1360485"/>
                <a:gd name="T8" fmla="*/ 1835 w 942367"/>
                <a:gd name="T9" fmla="*/ 555 h 1360485"/>
                <a:gd name="T10" fmla="*/ 5768 w 942367"/>
                <a:gd name="T11" fmla="*/ 555 h 1360485"/>
                <a:gd name="T12" fmla="*/ 941006 w 942367"/>
                <a:gd name="T13" fmla="*/ 729121 h 1360485"/>
                <a:gd name="T14" fmla="*/ 942367 w 942367"/>
                <a:gd name="T15" fmla="*/ 731839 h 1360485"/>
                <a:gd name="T16" fmla="*/ 941157 w 942367"/>
                <a:gd name="T17" fmla="*/ 734709 h 1360485"/>
                <a:gd name="T18" fmla="*/ 181683 w 942367"/>
                <a:gd name="T19" fmla="*/ 1359668 h 1360485"/>
                <a:gd name="T20" fmla="*/ 178658 w 942367"/>
                <a:gd name="T21" fmla="*/ 1360423 h 1360485"/>
                <a:gd name="T22" fmla="*/ 8188 w 942367"/>
                <a:gd name="T23" fmla="*/ 11580 h 1360485"/>
                <a:gd name="T24" fmla="*/ 181380 w 942367"/>
                <a:gd name="T25" fmla="*/ 1350153 h 1360485"/>
                <a:gd name="T26" fmla="*/ 932384 w 942367"/>
                <a:gd name="T27" fmla="*/ 731990 h 13604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367" h="1360485">
                  <a:moveTo>
                    <a:pt x="178658" y="1360423"/>
                  </a:moveTo>
                  <a:lnTo>
                    <a:pt x="177447" y="1360423"/>
                  </a:lnTo>
                  <a:cubicBezTo>
                    <a:pt x="176267" y="1359894"/>
                    <a:pt x="175420" y="1358822"/>
                    <a:pt x="175179" y="1357554"/>
                  </a:cubicBezTo>
                  <a:lnTo>
                    <a:pt x="20" y="4180"/>
                  </a:lnTo>
                  <a:cubicBezTo>
                    <a:pt x="-131" y="2715"/>
                    <a:pt x="580" y="1310"/>
                    <a:pt x="1835" y="555"/>
                  </a:cubicBezTo>
                  <a:cubicBezTo>
                    <a:pt x="3045" y="-185"/>
                    <a:pt x="4558" y="-185"/>
                    <a:pt x="5768" y="555"/>
                  </a:cubicBezTo>
                  <a:lnTo>
                    <a:pt x="941006" y="729121"/>
                  </a:lnTo>
                  <a:cubicBezTo>
                    <a:pt x="941853" y="729770"/>
                    <a:pt x="942352" y="730767"/>
                    <a:pt x="942367" y="731839"/>
                  </a:cubicBezTo>
                  <a:cubicBezTo>
                    <a:pt x="942382" y="732927"/>
                    <a:pt x="941944" y="733953"/>
                    <a:pt x="941157" y="734709"/>
                  </a:cubicBezTo>
                  <a:lnTo>
                    <a:pt x="181683" y="1359668"/>
                  </a:lnTo>
                  <a:cubicBezTo>
                    <a:pt x="180836" y="1360348"/>
                    <a:pt x="179731" y="1360619"/>
                    <a:pt x="178658" y="1360423"/>
                  </a:cubicBezTo>
                  <a:close/>
                  <a:moveTo>
                    <a:pt x="8188" y="11580"/>
                  </a:moveTo>
                  <a:lnTo>
                    <a:pt x="181380" y="1350153"/>
                  </a:lnTo>
                  <a:lnTo>
                    <a:pt x="932384" y="731990"/>
                  </a:lnTo>
                  <a:lnTo>
                    <a:pt x="8188" y="1158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0" name="Freeform 191">
              <a:extLst>
                <a:ext uri="{FF2B5EF4-FFF2-40B4-BE49-F238E27FC236}">
                  <a16:creationId xmlns:a16="http://schemas.microsoft.com/office/drawing/2014/main" id="{A756B3A5-4583-13D6-024F-319D02A57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74" y="2436275"/>
              <a:ext cx="942264" cy="1100313"/>
            </a:xfrm>
            <a:custGeom>
              <a:avLst/>
              <a:gdLst>
                <a:gd name="T0" fmla="*/ 938126 w 942264"/>
                <a:gd name="T1" fmla="*/ 1100287 h 1100313"/>
                <a:gd name="T2" fmla="*/ 935857 w 942264"/>
                <a:gd name="T3" fmla="*/ 1099531 h 1100313"/>
                <a:gd name="T4" fmla="*/ 1375 w 942264"/>
                <a:gd name="T5" fmla="*/ 371117 h 1100313"/>
                <a:gd name="T6" fmla="*/ 14 w 942264"/>
                <a:gd name="T7" fmla="*/ 367945 h 1100313"/>
                <a:gd name="T8" fmla="*/ 2131 w 942264"/>
                <a:gd name="T9" fmla="*/ 365076 h 1100313"/>
                <a:gd name="T10" fmla="*/ 816211 w 942264"/>
                <a:gd name="T11" fmla="*/ 340 h 1100313"/>
                <a:gd name="T12" fmla="*/ 819387 w 942264"/>
                <a:gd name="T13" fmla="*/ 340 h 1100313"/>
                <a:gd name="T14" fmla="*/ 821202 w 942264"/>
                <a:gd name="T15" fmla="*/ 3058 h 1100313"/>
                <a:gd name="T16" fmla="*/ 942210 w 942264"/>
                <a:gd name="T17" fmla="*/ 1096209 h 1100313"/>
                <a:gd name="T18" fmla="*/ 940395 w 942264"/>
                <a:gd name="T19" fmla="*/ 1099682 h 1100313"/>
                <a:gd name="T20" fmla="*/ 938126 w 942264"/>
                <a:gd name="T21" fmla="*/ 1100287 h 1100313"/>
                <a:gd name="T22" fmla="*/ 10451 w 942264"/>
                <a:gd name="T23" fmla="*/ 369153 h 1100313"/>
                <a:gd name="T24" fmla="*/ 933134 w 942264"/>
                <a:gd name="T25" fmla="*/ 1088808 h 1100313"/>
                <a:gd name="T26" fmla="*/ 814244 w 942264"/>
                <a:gd name="T27" fmla="*/ 8797 h 1100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264" h="1100313">
                  <a:moveTo>
                    <a:pt x="938126" y="1100287"/>
                  </a:moveTo>
                  <a:cubicBezTo>
                    <a:pt x="937309" y="1100317"/>
                    <a:pt x="936507" y="1100045"/>
                    <a:pt x="935857" y="1099531"/>
                  </a:cubicBezTo>
                  <a:lnTo>
                    <a:pt x="1375" y="371117"/>
                  </a:lnTo>
                  <a:cubicBezTo>
                    <a:pt x="407" y="370362"/>
                    <a:pt x="-92" y="369169"/>
                    <a:pt x="14" y="367945"/>
                  </a:cubicBezTo>
                  <a:cubicBezTo>
                    <a:pt x="195" y="366692"/>
                    <a:pt x="982" y="365619"/>
                    <a:pt x="2131" y="365076"/>
                  </a:cubicBezTo>
                  <a:lnTo>
                    <a:pt x="816211" y="340"/>
                  </a:lnTo>
                  <a:cubicBezTo>
                    <a:pt x="817224" y="-113"/>
                    <a:pt x="818374" y="-113"/>
                    <a:pt x="819387" y="340"/>
                  </a:cubicBezTo>
                  <a:cubicBezTo>
                    <a:pt x="820370" y="929"/>
                    <a:pt x="821036" y="1926"/>
                    <a:pt x="821202" y="3058"/>
                  </a:cubicBezTo>
                  <a:lnTo>
                    <a:pt x="942210" y="1096209"/>
                  </a:lnTo>
                  <a:cubicBezTo>
                    <a:pt x="942482" y="1097644"/>
                    <a:pt x="941726" y="1099078"/>
                    <a:pt x="940395" y="1099682"/>
                  </a:cubicBezTo>
                  <a:cubicBezTo>
                    <a:pt x="939744" y="1100181"/>
                    <a:pt x="938928" y="1100392"/>
                    <a:pt x="938126" y="1100287"/>
                  </a:cubicBezTo>
                  <a:close/>
                  <a:moveTo>
                    <a:pt x="10451" y="369153"/>
                  </a:moveTo>
                  <a:lnTo>
                    <a:pt x="933134" y="1088808"/>
                  </a:lnTo>
                  <a:lnTo>
                    <a:pt x="814244" y="8797"/>
                  </a:lnTo>
                  <a:lnTo>
                    <a:pt x="10451" y="3691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1" name="Freeform 192">
              <a:extLst>
                <a:ext uri="{FF2B5EF4-FFF2-40B4-BE49-F238E27FC236}">
                  <a16:creationId xmlns:a16="http://schemas.microsoft.com/office/drawing/2014/main" id="{305DF865-065A-D7AC-13E0-C2585C400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760" y="499590"/>
              <a:ext cx="1652102" cy="1943820"/>
            </a:xfrm>
            <a:custGeom>
              <a:avLst/>
              <a:gdLst>
                <a:gd name="T0" fmla="*/ 392186 w 1652102"/>
                <a:gd name="T1" fmla="*/ 1943821 h 1943820"/>
                <a:gd name="T2" fmla="*/ 392186 w 1652102"/>
                <a:gd name="T3" fmla="*/ 1943821 h 1943820"/>
                <a:gd name="T4" fmla="*/ 389312 w 1652102"/>
                <a:gd name="T5" fmla="*/ 1941103 h 1943820"/>
                <a:gd name="T6" fmla="*/ 272 w 1652102"/>
                <a:gd name="T7" fmla="*/ 330224 h 1943820"/>
                <a:gd name="T8" fmla="*/ 272 w 1652102"/>
                <a:gd name="T9" fmla="*/ 327505 h 1943820"/>
                <a:gd name="T10" fmla="*/ 2541 w 1652102"/>
                <a:gd name="T11" fmla="*/ 325844 h 1943820"/>
                <a:gd name="T12" fmla="*/ 1647792 w 1652102"/>
                <a:gd name="T13" fmla="*/ 73 h 1943820"/>
                <a:gd name="T14" fmla="*/ 1651422 w 1652102"/>
                <a:gd name="T15" fmla="*/ 1584 h 1943820"/>
                <a:gd name="T16" fmla="*/ 1651422 w 1652102"/>
                <a:gd name="T17" fmla="*/ 5511 h 1943820"/>
                <a:gd name="T18" fmla="*/ 394606 w 1652102"/>
                <a:gd name="T19" fmla="*/ 1942311 h 1943820"/>
                <a:gd name="T20" fmla="*/ 392186 w 1652102"/>
                <a:gd name="T21" fmla="*/ 1943821 h 1943820"/>
                <a:gd name="T22" fmla="*/ 7987 w 1652102"/>
                <a:gd name="T23" fmla="*/ 332338 h 1943820"/>
                <a:gd name="T24" fmla="*/ 394606 w 1652102"/>
                <a:gd name="T25" fmla="*/ 1931437 h 1943820"/>
                <a:gd name="T26" fmla="*/ 1640985 w 1652102"/>
                <a:gd name="T27" fmla="*/ 9135 h 19438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2102" h="1943820">
                  <a:moveTo>
                    <a:pt x="392186" y="1943821"/>
                  </a:moveTo>
                  <a:lnTo>
                    <a:pt x="392186" y="1943821"/>
                  </a:lnTo>
                  <a:cubicBezTo>
                    <a:pt x="390779" y="1943564"/>
                    <a:pt x="389645" y="1942492"/>
                    <a:pt x="389312" y="1941103"/>
                  </a:cubicBezTo>
                  <a:lnTo>
                    <a:pt x="272" y="330224"/>
                  </a:lnTo>
                  <a:cubicBezTo>
                    <a:pt x="-91" y="329355"/>
                    <a:pt x="-91" y="328373"/>
                    <a:pt x="272" y="327505"/>
                  </a:cubicBezTo>
                  <a:cubicBezTo>
                    <a:pt x="772" y="326670"/>
                    <a:pt x="1588" y="326070"/>
                    <a:pt x="2541" y="325844"/>
                  </a:cubicBezTo>
                  <a:lnTo>
                    <a:pt x="1647792" y="73"/>
                  </a:lnTo>
                  <a:cubicBezTo>
                    <a:pt x="1649198" y="-220"/>
                    <a:pt x="1650635" y="380"/>
                    <a:pt x="1651422" y="1584"/>
                  </a:cubicBezTo>
                  <a:cubicBezTo>
                    <a:pt x="1652329" y="2735"/>
                    <a:pt x="1652329" y="4360"/>
                    <a:pt x="1651422" y="5511"/>
                  </a:cubicBezTo>
                  <a:lnTo>
                    <a:pt x="394606" y="1942311"/>
                  </a:lnTo>
                  <a:cubicBezTo>
                    <a:pt x="394031" y="1943111"/>
                    <a:pt x="393154" y="1943655"/>
                    <a:pt x="392186" y="1943821"/>
                  </a:cubicBezTo>
                  <a:close/>
                  <a:moveTo>
                    <a:pt x="7987" y="332338"/>
                  </a:moveTo>
                  <a:lnTo>
                    <a:pt x="394606" y="1931437"/>
                  </a:lnTo>
                  <a:lnTo>
                    <a:pt x="1640985" y="9135"/>
                  </a:lnTo>
                  <a:lnTo>
                    <a:pt x="7987" y="332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2" name="Freeform 193">
              <a:extLst>
                <a:ext uri="{FF2B5EF4-FFF2-40B4-BE49-F238E27FC236}">
                  <a16:creationId xmlns:a16="http://schemas.microsoft.com/office/drawing/2014/main" id="{4D87578F-662F-C34E-0643-186CF4D90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858" y="2436898"/>
              <a:ext cx="749846" cy="1100116"/>
            </a:xfrm>
            <a:custGeom>
              <a:avLst/>
              <a:gdLst>
                <a:gd name="T0" fmla="*/ 124642 w 749846"/>
                <a:gd name="T1" fmla="*/ 1099663 h 1100116"/>
                <a:gd name="T2" fmla="*/ 122826 w 749846"/>
                <a:gd name="T3" fmla="*/ 1099663 h 1100116"/>
                <a:gd name="T4" fmla="*/ 121011 w 749846"/>
                <a:gd name="T5" fmla="*/ 1096945 h 1100116"/>
                <a:gd name="T6" fmla="*/ 4 w 749846"/>
                <a:gd name="T7" fmla="*/ 3794 h 1100116"/>
                <a:gd name="T8" fmla="*/ 3468 w 749846"/>
                <a:gd name="T9" fmla="*/ 4 h 1100116"/>
                <a:gd name="T10" fmla="*/ 6205 w 749846"/>
                <a:gd name="T11" fmla="*/ 1076 h 1100116"/>
                <a:gd name="T12" fmla="*/ 748890 w 749846"/>
                <a:gd name="T13" fmla="*/ 816634 h 1100116"/>
                <a:gd name="T14" fmla="*/ 749798 w 749846"/>
                <a:gd name="T15" fmla="*/ 819806 h 1100116"/>
                <a:gd name="T16" fmla="*/ 747680 w 749846"/>
                <a:gd name="T17" fmla="*/ 822223 h 1100116"/>
                <a:gd name="T18" fmla="*/ 125398 w 749846"/>
                <a:gd name="T19" fmla="*/ 1100116 h 1100116"/>
                <a:gd name="T20" fmla="*/ 124642 w 749846"/>
                <a:gd name="T21" fmla="*/ 1099663 h 1100116"/>
                <a:gd name="T22" fmla="*/ 8928 w 749846"/>
                <a:gd name="T23" fmla="*/ 13460 h 1100116"/>
                <a:gd name="T24" fmla="*/ 127515 w 749846"/>
                <a:gd name="T25" fmla="*/ 1090904 h 1100116"/>
                <a:gd name="T26" fmla="*/ 740873 w 749846"/>
                <a:gd name="T27" fmla="*/ 817087 h 11001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9846" h="1100116">
                  <a:moveTo>
                    <a:pt x="124642" y="1099663"/>
                  </a:moveTo>
                  <a:cubicBezTo>
                    <a:pt x="124052" y="1099799"/>
                    <a:pt x="123416" y="1099799"/>
                    <a:pt x="122826" y="1099663"/>
                  </a:cubicBezTo>
                  <a:cubicBezTo>
                    <a:pt x="121858" y="1099059"/>
                    <a:pt x="121193" y="1098078"/>
                    <a:pt x="121011" y="1096945"/>
                  </a:cubicBezTo>
                  <a:lnTo>
                    <a:pt x="4" y="3794"/>
                  </a:lnTo>
                  <a:cubicBezTo>
                    <a:pt x="-87" y="1801"/>
                    <a:pt x="1471" y="94"/>
                    <a:pt x="3468" y="4"/>
                  </a:cubicBezTo>
                  <a:cubicBezTo>
                    <a:pt x="4496" y="-42"/>
                    <a:pt x="5479" y="351"/>
                    <a:pt x="6205" y="1076"/>
                  </a:cubicBezTo>
                  <a:lnTo>
                    <a:pt x="748890" y="816634"/>
                  </a:lnTo>
                  <a:cubicBezTo>
                    <a:pt x="749646" y="817510"/>
                    <a:pt x="749979" y="818673"/>
                    <a:pt x="749798" y="819806"/>
                  </a:cubicBezTo>
                  <a:cubicBezTo>
                    <a:pt x="749480" y="820893"/>
                    <a:pt x="748708" y="821769"/>
                    <a:pt x="747680" y="822223"/>
                  </a:cubicBezTo>
                  <a:lnTo>
                    <a:pt x="125398" y="1100116"/>
                  </a:lnTo>
                  <a:cubicBezTo>
                    <a:pt x="125126" y="1100011"/>
                    <a:pt x="124869" y="1099860"/>
                    <a:pt x="124642" y="1099663"/>
                  </a:cubicBezTo>
                  <a:close/>
                  <a:moveTo>
                    <a:pt x="8928" y="13460"/>
                  </a:moveTo>
                  <a:lnTo>
                    <a:pt x="127515" y="1090904"/>
                  </a:lnTo>
                  <a:lnTo>
                    <a:pt x="740873" y="817087"/>
                  </a:lnTo>
                  <a:lnTo>
                    <a:pt x="8928" y="1346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3" name="Freeform 194">
              <a:extLst>
                <a:ext uri="{FF2B5EF4-FFF2-40B4-BE49-F238E27FC236}">
                  <a16:creationId xmlns:a16="http://schemas.microsoft.com/office/drawing/2014/main" id="{3C5247B4-ADF7-0BB2-8D7B-20F8C61CE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601" y="2436044"/>
              <a:ext cx="1266044" cy="822642"/>
            </a:xfrm>
            <a:custGeom>
              <a:avLst/>
              <a:gdLst>
                <a:gd name="T0" fmla="*/ 745936 w 1266044"/>
                <a:gd name="T1" fmla="*/ 822623 h 822642"/>
                <a:gd name="T2" fmla="*/ 745936 w 1266044"/>
                <a:gd name="T3" fmla="*/ 822623 h 822642"/>
                <a:gd name="T4" fmla="*/ 743365 w 1266044"/>
                <a:gd name="T5" fmla="*/ 821566 h 822642"/>
                <a:gd name="T6" fmla="*/ 681 w 1266044"/>
                <a:gd name="T7" fmla="*/ 6007 h 822642"/>
                <a:gd name="T8" fmla="*/ 681 w 1266044"/>
                <a:gd name="T9" fmla="*/ 1779 h 822642"/>
                <a:gd name="T10" fmla="*/ 4613 w 1266044"/>
                <a:gd name="T11" fmla="*/ 117 h 822642"/>
                <a:gd name="T12" fmla="*/ 1263395 w 1266044"/>
                <a:gd name="T13" fmla="*/ 322716 h 822642"/>
                <a:gd name="T14" fmla="*/ 1265967 w 1266044"/>
                <a:gd name="T15" fmla="*/ 325284 h 822642"/>
                <a:gd name="T16" fmla="*/ 1264908 w 1266044"/>
                <a:gd name="T17" fmla="*/ 328757 h 822642"/>
                <a:gd name="T18" fmla="*/ 748962 w 1266044"/>
                <a:gd name="T19" fmla="*/ 821415 h 822642"/>
                <a:gd name="T20" fmla="*/ 745936 w 1266044"/>
                <a:gd name="T21" fmla="*/ 822623 h 822642"/>
                <a:gd name="T22" fmla="*/ 13840 w 1266044"/>
                <a:gd name="T23" fmla="*/ 10236 h 822642"/>
                <a:gd name="T24" fmla="*/ 745936 w 1266044"/>
                <a:gd name="T25" fmla="*/ 814014 h 822642"/>
                <a:gd name="T26" fmla="*/ 1254017 w 1266044"/>
                <a:gd name="T27" fmla="*/ 329059 h 822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6044" h="822642">
                  <a:moveTo>
                    <a:pt x="745936" y="822623"/>
                  </a:moveTo>
                  <a:lnTo>
                    <a:pt x="745936" y="822623"/>
                  </a:lnTo>
                  <a:cubicBezTo>
                    <a:pt x="744984" y="822563"/>
                    <a:pt x="744076" y="822200"/>
                    <a:pt x="743365" y="821566"/>
                  </a:cubicBezTo>
                  <a:lnTo>
                    <a:pt x="681" y="6007"/>
                  </a:lnTo>
                  <a:cubicBezTo>
                    <a:pt x="-227" y="4739"/>
                    <a:pt x="-227" y="3047"/>
                    <a:pt x="681" y="1779"/>
                  </a:cubicBezTo>
                  <a:cubicBezTo>
                    <a:pt x="1452" y="389"/>
                    <a:pt x="3070" y="-291"/>
                    <a:pt x="4613" y="117"/>
                  </a:cubicBezTo>
                  <a:lnTo>
                    <a:pt x="1263395" y="322716"/>
                  </a:lnTo>
                  <a:cubicBezTo>
                    <a:pt x="1264651" y="323048"/>
                    <a:pt x="1265634" y="324030"/>
                    <a:pt x="1265967" y="325284"/>
                  </a:cubicBezTo>
                  <a:cubicBezTo>
                    <a:pt x="1266224" y="326552"/>
                    <a:pt x="1265831" y="327851"/>
                    <a:pt x="1264908" y="328757"/>
                  </a:cubicBezTo>
                  <a:lnTo>
                    <a:pt x="748962" y="821415"/>
                  </a:lnTo>
                  <a:cubicBezTo>
                    <a:pt x="748220" y="822291"/>
                    <a:pt x="747086" y="822744"/>
                    <a:pt x="745936" y="822623"/>
                  </a:cubicBezTo>
                  <a:close/>
                  <a:moveTo>
                    <a:pt x="13840" y="10236"/>
                  </a:moveTo>
                  <a:lnTo>
                    <a:pt x="745936" y="814014"/>
                  </a:lnTo>
                  <a:lnTo>
                    <a:pt x="1254017" y="329059"/>
                  </a:lnTo>
                  <a:lnTo>
                    <a:pt x="13840" y="102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4" name="Freeform 195">
              <a:extLst>
                <a:ext uri="{FF2B5EF4-FFF2-40B4-BE49-F238E27FC236}">
                  <a16:creationId xmlns:a16="http://schemas.microsoft.com/office/drawing/2014/main" id="{9CB5FCD0-EB26-A4B8-E718-C778B7C9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8504" y="499432"/>
              <a:ext cx="1266458" cy="2266578"/>
            </a:xfrm>
            <a:custGeom>
              <a:avLst/>
              <a:gdLst>
                <a:gd name="T0" fmla="*/ 1262224 w 1266458"/>
                <a:gd name="T1" fmla="*/ 2266578 h 2266578"/>
                <a:gd name="T2" fmla="*/ 1261316 w 1266458"/>
                <a:gd name="T3" fmla="*/ 2266578 h 2266578"/>
                <a:gd name="T4" fmla="*/ 2685 w 1266458"/>
                <a:gd name="T5" fmla="*/ 1943979 h 2266578"/>
                <a:gd name="T6" fmla="*/ 129 w 1266458"/>
                <a:gd name="T7" fmla="*/ 1939539 h 2266578"/>
                <a:gd name="T8" fmla="*/ 567 w 1266458"/>
                <a:gd name="T9" fmla="*/ 1938542 h 2266578"/>
                <a:gd name="T10" fmla="*/ 1256779 w 1266458"/>
                <a:gd name="T11" fmla="*/ 2346 h 2266578"/>
                <a:gd name="T12" fmla="*/ 1261195 w 1266458"/>
                <a:gd name="T13" fmla="*/ 190 h 2266578"/>
                <a:gd name="T14" fmla="*/ 1261316 w 1266458"/>
                <a:gd name="T15" fmla="*/ 232 h 2266578"/>
                <a:gd name="T16" fmla="*/ 1263888 w 1266458"/>
                <a:gd name="T17" fmla="*/ 3554 h 2266578"/>
                <a:gd name="T18" fmla="*/ 1266459 w 1266458"/>
                <a:gd name="T19" fmla="*/ 2262500 h 2266578"/>
                <a:gd name="T20" fmla="*/ 1264946 w 1266458"/>
                <a:gd name="T21" fmla="*/ 2265219 h 2266578"/>
                <a:gd name="T22" fmla="*/ 1262224 w 1266458"/>
                <a:gd name="T23" fmla="*/ 2266578 h 2266578"/>
                <a:gd name="T24" fmla="*/ 9189 w 1266458"/>
                <a:gd name="T25" fmla="*/ 1938240 h 2266578"/>
                <a:gd name="T26" fmla="*/ 1258745 w 1266458"/>
                <a:gd name="T27" fmla="*/ 2258423 h 2266578"/>
                <a:gd name="T28" fmla="*/ 1256173 w 1266458"/>
                <a:gd name="T29" fmla="*/ 16241 h 22665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66458" h="2266578">
                  <a:moveTo>
                    <a:pt x="1262224" y="2266578"/>
                  </a:moveTo>
                  <a:lnTo>
                    <a:pt x="1261316" y="2266578"/>
                  </a:lnTo>
                  <a:lnTo>
                    <a:pt x="2685" y="1943979"/>
                  </a:lnTo>
                  <a:cubicBezTo>
                    <a:pt x="749" y="1943451"/>
                    <a:pt x="-400" y="1941457"/>
                    <a:pt x="129" y="1939539"/>
                  </a:cubicBezTo>
                  <a:cubicBezTo>
                    <a:pt x="220" y="1939177"/>
                    <a:pt x="371" y="1938844"/>
                    <a:pt x="567" y="1938542"/>
                  </a:cubicBezTo>
                  <a:lnTo>
                    <a:pt x="1256779" y="2346"/>
                  </a:lnTo>
                  <a:cubicBezTo>
                    <a:pt x="1257398" y="532"/>
                    <a:pt x="1259380" y="-434"/>
                    <a:pt x="1261195" y="190"/>
                  </a:cubicBezTo>
                  <a:cubicBezTo>
                    <a:pt x="1261240" y="203"/>
                    <a:pt x="1261271" y="217"/>
                    <a:pt x="1261316" y="232"/>
                  </a:cubicBezTo>
                  <a:cubicBezTo>
                    <a:pt x="1262829" y="638"/>
                    <a:pt x="1263873" y="1996"/>
                    <a:pt x="1263888" y="3554"/>
                  </a:cubicBezTo>
                  <a:lnTo>
                    <a:pt x="1266459" y="2262500"/>
                  </a:lnTo>
                  <a:cubicBezTo>
                    <a:pt x="1266444" y="2263603"/>
                    <a:pt x="1265869" y="2264615"/>
                    <a:pt x="1264946" y="2265219"/>
                  </a:cubicBezTo>
                  <a:cubicBezTo>
                    <a:pt x="1264281" y="2266049"/>
                    <a:pt x="1263283" y="2266548"/>
                    <a:pt x="1262224" y="2266578"/>
                  </a:cubicBezTo>
                  <a:close/>
                  <a:moveTo>
                    <a:pt x="9189" y="1938240"/>
                  </a:moveTo>
                  <a:lnTo>
                    <a:pt x="1258745" y="2258423"/>
                  </a:lnTo>
                  <a:lnTo>
                    <a:pt x="1256173" y="16241"/>
                  </a:lnTo>
                  <a:lnTo>
                    <a:pt x="9189" y="19382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5" name="Freeform 196">
              <a:extLst>
                <a:ext uri="{FF2B5EF4-FFF2-40B4-BE49-F238E27FC236}">
                  <a16:creationId xmlns:a16="http://schemas.microsoft.com/office/drawing/2014/main" id="{DF143006-BE1C-4BE4-A853-DFB2658A7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665" y="4673170"/>
              <a:ext cx="1604985" cy="1196643"/>
            </a:xfrm>
            <a:custGeom>
              <a:avLst/>
              <a:gdLst>
                <a:gd name="T0" fmla="*/ 3439 w 1604985"/>
                <a:gd name="T1" fmla="*/ 1196644 h 1196643"/>
                <a:gd name="T2" fmla="*/ 5 w 1604985"/>
                <a:gd name="T3" fmla="*/ 1192837 h 1196643"/>
                <a:gd name="T4" fmla="*/ 111 w 1604985"/>
                <a:gd name="T5" fmla="*/ 1192112 h 1196643"/>
                <a:gd name="T6" fmla="*/ 304899 w 1604985"/>
                <a:gd name="T7" fmla="*/ 2756 h 1196643"/>
                <a:gd name="T8" fmla="*/ 307168 w 1604985"/>
                <a:gd name="T9" fmla="*/ 340 h 1196643"/>
                <a:gd name="T10" fmla="*/ 310345 w 1604985"/>
                <a:gd name="T11" fmla="*/ 340 h 1196643"/>
                <a:gd name="T12" fmla="*/ 1603463 w 1604985"/>
                <a:gd name="T13" fmla="*/ 892168 h 1196643"/>
                <a:gd name="T14" fmla="*/ 1604310 w 1604985"/>
                <a:gd name="T15" fmla="*/ 897228 h 1196643"/>
                <a:gd name="T16" fmla="*/ 1602101 w 1604985"/>
                <a:gd name="T17" fmla="*/ 898663 h 1196643"/>
                <a:gd name="T18" fmla="*/ 4195 w 1604985"/>
                <a:gd name="T19" fmla="*/ 1196492 h 1196643"/>
                <a:gd name="T20" fmla="*/ 310647 w 1604985"/>
                <a:gd name="T21" fmla="*/ 10006 h 1196643"/>
                <a:gd name="T22" fmla="*/ 8128 w 1604985"/>
                <a:gd name="T23" fmla="*/ 1188035 h 1196643"/>
                <a:gd name="T24" fmla="*/ 1592269 w 1604985"/>
                <a:gd name="T25" fmla="*/ 893226 h 11966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4985" h="1196643">
                  <a:moveTo>
                    <a:pt x="3439" y="1196644"/>
                  </a:moveTo>
                  <a:cubicBezTo>
                    <a:pt x="1442" y="1196538"/>
                    <a:pt x="-101" y="1194831"/>
                    <a:pt x="5" y="1192837"/>
                  </a:cubicBezTo>
                  <a:cubicBezTo>
                    <a:pt x="5" y="1192596"/>
                    <a:pt x="51" y="1192354"/>
                    <a:pt x="111" y="1192112"/>
                  </a:cubicBezTo>
                  <a:lnTo>
                    <a:pt x="304899" y="2756"/>
                  </a:lnTo>
                  <a:cubicBezTo>
                    <a:pt x="305217" y="1639"/>
                    <a:pt x="306064" y="732"/>
                    <a:pt x="307168" y="340"/>
                  </a:cubicBezTo>
                  <a:cubicBezTo>
                    <a:pt x="308182" y="-113"/>
                    <a:pt x="309331" y="-113"/>
                    <a:pt x="310345" y="340"/>
                  </a:cubicBezTo>
                  <a:lnTo>
                    <a:pt x="1603463" y="892168"/>
                  </a:lnTo>
                  <a:cubicBezTo>
                    <a:pt x="1605096" y="893331"/>
                    <a:pt x="1605474" y="895597"/>
                    <a:pt x="1604310" y="897228"/>
                  </a:cubicBezTo>
                  <a:cubicBezTo>
                    <a:pt x="1603780" y="897968"/>
                    <a:pt x="1602994" y="898481"/>
                    <a:pt x="1602101" y="898663"/>
                  </a:cubicBezTo>
                  <a:lnTo>
                    <a:pt x="4195" y="1196492"/>
                  </a:lnTo>
                  <a:lnTo>
                    <a:pt x="3439" y="1196644"/>
                  </a:lnTo>
                  <a:close/>
                  <a:moveTo>
                    <a:pt x="310647" y="10006"/>
                  </a:moveTo>
                  <a:lnTo>
                    <a:pt x="8128" y="1188035"/>
                  </a:lnTo>
                  <a:lnTo>
                    <a:pt x="1592269" y="893226"/>
                  </a:lnTo>
                  <a:lnTo>
                    <a:pt x="310647" y="1000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6" name="Freeform 197">
              <a:extLst>
                <a:ext uri="{FF2B5EF4-FFF2-40B4-BE49-F238E27FC236}">
                  <a16:creationId xmlns:a16="http://schemas.microsoft.com/office/drawing/2014/main" id="{CF2EE497-BD71-D862-4634-F1188660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591" y="5565155"/>
              <a:ext cx="1605219" cy="762579"/>
            </a:xfrm>
            <a:custGeom>
              <a:avLst/>
              <a:gdLst>
                <a:gd name="T0" fmla="*/ 948885 w 1605219"/>
                <a:gd name="T1" fmla="*/ 762579 h 762579"/>
                <a:gd name="T2" fmla="*/ 947372 w 1605219"/>
                <a:gd name="T3" fmla="*/ 762579 h 762579"/>
                <a:gd name="T4" fmla="*/ 2000 w 1605219"/>
                <a:gd name="T5" fmla="*/ 304507 h 762579"/>
                <a:gd name="T6" fmla="*/ 34 w 1605219"/>
                <a:gd name="T7" fmla="*/ 300882 h 762579"/>
                <a:gd name="T8" fmla="*/ 2907 w 1605219"/>
                <a:gd name="T9" fmla="*/ 297862 h 762579"/>
                <a:gd name="T10" fmla="*/ 1600965 w 1605219"/>
                <a:gd name="T11" fmla="*/ 32 h 762579"/>
                <a:gd name="T12" fmla="*/ 1604595 w 1605219"/>
                <a:gd name="T13" fmla="*/ 1844 h 762579"/>
                <a:gd name="T14" fmla="*/ 1604595 w 1605219"/>
                <a:gd name="T15" fmla="*/ 5922 h 762579"/>
                <a:gd name="T16" fmla="*/ 951910 w 1605219"/>
                <a:gd name="T17" fmla="*/ 761069 h 762579"/>
                <a:gd name="T18" fmla="*/ 948885 w 1605219"/>
                <a:gd name="T19" fmla="*/ 762579 h 762579"/>
                <a:gd name="T20" fmla="*/ 14857 w 1605219"/>
                <a:gd name="T21" fmla="*/ 302544 h 762579"/>
                <a:gd name="T22" fmla="*/ 947977 w 1605219"/>
                <a:gd name="T23" fmla="*/ 754725 h 762579"/>
                <a:gd name="T24" fmla="*/ 1592343 w 1605219"/>
                <a:gd name="T25" fmla="*/ 9094 h 762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5219" h="762579">
                  <a:moveTo>
                    <a:pt x="948885" y="762579"/>
                  </a:moveTo>
                  <a:lnTo>
                    <a:pt x="947372" y="762579"/>
                  </a:lnTo>
                  <a:lnTo>
                    <a:pt x="2000" y="304507"/>
                  </a:lnTo>
                  <a:cubicBezTo>
                    <a:pt x="623" y="303858"/>
                    <a:pt x="-178" y="302393"/>
                    <a:pt x="34" y="300882"/>
                  </a:cubicBezTo>
                  <a:cubicBezTo>
                    <a:pt x="291" y="299387"/>
                    <a:pt x="1425" y="298209"/>
                    <a:pt x="2907" y="297862"/>
                  </a:cubicBezTo>
                  <a:lnTo>
                    <a:pt x="1600965" y="32"/>
                  </a:lnTo>
                  <a:cubicBezTo>
                    <a:pt x="1602432" y="-165"/>
                    <a:pt x="1603869" y="560"/>
                    <a:pt x="1604595" y="1844"/>
                  </a:cubicBezTo>
                  <a:cubicBezTo>
                    <a:pt x="1605427" y="3068"/>
                    <a:pt x="1605427" y="4699"/>
                    <a:pt x="1604595" y="5922"/>
                  </a:cubicBezTo>
                  <a:lnTo>
                    <a:pt x="951910" y="761069"/>
                  </a:lnTo>
                  <a:cubicBezTo>
                    <a:pt x="951169" y="761990"/>
                    <a:pt x="950065" y="762534"/>
                    <a:pt x="948885" y="762579"/>
                  </a:cubicBezTo>
                  <a:close/>
                  <a:moveTo>
                    <a:pt x="14857" y="302544"/>
                  </a:moveTo>
                  <a:lnTo>
                    <a:pt x="947977" y="754725"/>
                  </a:lnTo>
                  <a:lnTo>
                    <a:pt x="1592343" y="9094"/>
                  </a:lnTo>
                  <a:lnTo>
                    <a:pt x="14857" y="30254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7" name="Freeform 198">
              <a:extLst>
                <a:ext uri="{FF2B5EF4-FFF2-40B4-BE49-F238E27FC236}">
                  <a16:creationId xmlns:a16="http://schemas.microsoft.com/office/drawing/2014/main" id="{5062E0E1-4701-0902-5BF2-A6ED9CBE5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476" y="4673963"/>
              <a:ext cx="1715057" cy="898775"/>
            </a:xfrm>
            <a:custGeom>
              <a:avLst/>
              <a:gdLst>
                <a:gd name="T0" fmla="*/ 1296685 w 1715057"/>
                <a:gd name="T1" fmla="*/ 898323 h 898775"/>
                <a:gd name="T2" fmla="*/ 1294719 w 1715057"/>
                <a:gd name="T3" fmla="*/ 898323 h 898775"/>
                <a:gd name="T4" fmla="*/ 1601 w 1715057"/>
                <a:gd name="T5" fmla="*/ 6495 h 898775"/>
                <a:gd name="T6" fmla="*/ 239 w 1715057"/>
                <a:gd name="T7" fmla="*/ 2417 h 898775"/>
                <a:gd name="T8" fmla="*/ 3718 w 1715057"/>
                <a:gd name="T9" fmla="*/ 1 h 898775"/>
                <a:gd name="T10" fmla="*/ 1711741 w 1715057"/>
                <a:gd name="T11" fmla="*/ 82463 h 898775"/>
                <a:gd name="T12" fmla="*/ 1714615 w 1715057"/>
                <a:gd name="T13" fmla="*/ 84275 h 898775"/>
                <a:gd name="T14" fmla="*/ 1714615 w 1715057"/>
                <a:gd name="T15" fmla="*/ 87598 h 898775"/>
                <a:gd name="T16" fmla="*/ 1299710 w 1715057"/>
                <a:gd name="T17" fmla="*/ 896964 h 898775"/>
                <a:gd name="T18" fmla="*/ 1297442 w 1715057"/>
                <a:gd name="T19" fmla="*/ 898776 h 898775"/>
                <a:gd name="T20" fmla="*/ 15819 w 1715057"/>
                <a:gd name="T21" fmla="*/ 7250 h 898775"/>
                <a:gd name="T22" fmla="*/ 1295324 w 1715057"/>
                <a:gd name="T23" fmla="*/ 889714 h 898775"/>
                <a:gd name="T24" fmla="*/ 1705993 w 1715057"/>
                <a:gd name="T25" fmla="*/ 89259 h 898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5057" h="898775">
                  <a:moveTo>
                    <a:pt x="1296685" y="898323"/>
                  </a:moveTo>
                  <a:cubicBezTo>
                    <a:pt x="1296035" y="898474"/>
                    <a:pt x="1295369" y="898474"/>
                    <a:pt x="1294719" y="898323"/>
                  </a:cubicBezTo>
                  <a:lnTo>
                    <a:pt x="1601" y="6495"/>
                  </a:lnTo>
                  <a:cubicBezTo>
                    <a:pt x="209" y="5649"/>
                    <a:pt x="-366" y="3927"/>
                    <a:pt x="239" y="2417"/>
                  </a:cubicBezTo>
                  <a:cubicBezTo>
                    <a:pt x="754" y="952"/>
                    <a:pt x="2160" y="-30"/>
                    <a:pt x="3718" y="1"/>
                  </a:cubicBezTo>
                  <a:lnTo>
                    <a:pt x="1711741" y="82463"/>
                  </a:lnTo>
                  <a:cubicBezTo>
                    <a:pt x="1712966" y="82493"/>
                    <a:pt x="1714056" y="83188"/>
                    <a:pt x="1714615" y="84275"/>
                  </a:cubicBezTo>
                  <a:cubicBezTo>
                    <a:pt x="1715205" y="85302"/>
                    <a:pt x="1715205" y="86571"/>
                    <a:pt x="1714615" y="87598"/>
                  </a:cubicBezTo>
                  <a:lnTo>
                    <a:pt x="1299710" y="896964"/>
                  </a:lnTo>
                  <a:cubicBezTo>
                    <a:pt x="1299271" y="897885"/>
                    <a:pt x="1298440" y="898550"/>
                    <a:pt x="1297442" y="898776"/>
                  </a:cubicBezTo>
                  <a:lnTo>
                    <a:pt x="1296685" y="898323"/>
                  </a:lnTo>
                  <a:close/>
                  <a:moveTo>
                    <a:pt x="15819" y="7250"/>
                  </a:moveTo>
                  <a:lnTo>
                    <a:pt x="1295324" y="889714"/>
                  </a:lnTo>
                  <a:lnTo>
                    <a:pt x="1705993" y="89259"/>
                  </a:lnTo>
                  <a:lnTo>
                    <a:pt x="15819" y="72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8" name="Freeform 199">
              <a:extLst>
                <a:ext uri="{FF2B5EF4-FFF2-40B4-BE49-F238E27FC236}">
                  <a16:creationId xmlns:a16="http://schemas.microsoft.com/office/drawing/2014/main" id="{1CF8874B-D639-1CDE-12A3-B22CDBEA8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885" y="5565816"/>
              <a:ext cx="659833" cy="918989"/>
            </a:xfrm>
            <a:custGeom>
              <a:avLst/>
              <a:gdLst>
                <a:gd name="T0" fmla="*/ 446176 w 659833"/>
                <a:gd name="T1" fmla="*/ 918838 h 918989"/>
                <a:gd name="T2" fmla="*/ 444966 w 659833"/>
                <a:gd name="T3" fmla="*/ 918838 h 918989"/>
                <a:gd name="T4" fmla="*/ 2380 w 659833"/>
                <a:gd name="T5" fmla="*/ 762070 h 918989"/>
                <a:gd name="T6" fmla="*/ 112 w 659833"/>
                <a:gd name="T7" fmla="*/ 759653 h 918989"/>
                <a:gd name="T8" fmla="*/ 868 w 659833"/>
                <a:gd name="T9" fmla="*/ 756331 h 918989"/>
                <a:gd name="T10" fmla="*/ 653553 w 659833"/>
                <a:gd name="T11" fmla="*/ 1184 h 918989"/>
                <a:gd name="T12" fmla="*/ 657940 w 659833"/>
                <a:gd name="T13" fmla="*/ 429 h 918989"/>
                <a:gd name="T14" fmla="*/ 659755 w 659833"/>
                <a:gd name="T15" fmla="*/ 4356 h 918989"/>
                <a:gd name="T16" fmla="*/ 449655 w 659833"/>
                <a:gd name="T17" fmla="*/ 916573 h 918989"/>
                <a:gd name="T18" fmla="*/ 447991 w 659833"/>
                <a:gd name="T19" fmla="*/ 918990 h 918989"/>
                <a:gd name="T20" fmla="*/ 9641 w 659833"/>
                <a:gd name="T21" fmla="*/ 756784 h 918989"/>
                <a:gd name="T22" fmla="*/ 443605 w 659833"/>
                <a:gd name="T23" fmla="*/ 910532 h 918989"/>
                <a:gd name="T24" fmla="*/ 649620 w 659833"/>
                <a:gd name="T25" fmla="*/ 16136 h 918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9833" h="918989">
                  <a:moveTo>
                    <a:pt x="446176" y="918838"/>
                  </a:moveTo>
                  <a:lnTo>
                    <a:pt x="444966" y="918838"/>
                  </a:lnTo>
                  <a:lnTo>
                    <a:pt x="2380" y="762070"/>
                  </a:lnTo>
                  <a:cubicBezTo>
                    <a:pt x="1307" y="761632"/>
                    <a:pt x="475" y="760756"/>
                    <a:pt x="112" y="759653"/>
                  </a:cubicBezTo>
                  <a:cubicBezTo>
                    <a:pt x="-176" y="758490"/>
                    <a:pt x="97" y="757252"/>
                    <a:pt x="868" y="756331"/>
                  </a:cubicBezTo>
                  <a:lnTo>
                    <a:pt x="653553" y="1184"/>
                  </a:lnTo>
                  <a:cubicBezTo>
                    <a:pt x="654672" y="-39"/>
                    <a:pt x="656472" y="-356"/>
                    <a:pt x="657940" y="429"/>
                  </a:cubicBezTo>
                  <a:cubicBezTo>
                    <a:pt x="659346" y="1199"/>
                    <a:pt x="660088" y="2785"/>
                    <a:pt x="659755" y="4356"/>
                  </a:cubicBezTo>
                  <a:lnTo>
                    <a:pt x="449655" y="916573"/>
                  </a:lnTo>
                  <a:cubicBezTo>
                    <a:pt x="449428" y="917570"/>
                    <a:pt x="448838" y="918430"/>
                    <a:pt x="447991" y="918990"/>
                  </a:cubicBezTo>
                  <a:lnTo>
                    <a:pt x="446176" y="918838"/>
                  </a:lnTo>
                  <a:close/>
                  <a:moveTo>
                    <a:pt x="9641" y="756784"/>
                  </a:moveTo>
                  <a:lnTo>
                    <a:pt x="443605" y="910532"/>
                  </a:lnTo>
                  <a:lnTo>
                    <a:pt x="649620" y="16136"/>
                  </a:lnTo>
                  <a:lnTo>
                    <a:pt x="9641" y="75678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39" name="Freeform 200">
              <a:extLst>
                <a:ext uri="{FF2B5EF4-FFF2-40B4-BE49-F238E27FC236}">
                  <a16:creationId xmlns:a16="http://schemas.microsoft.com/office/drawing/2014/main" id="{FDB14071-DABC-B488-0678-C181CD2BE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558" y="5565215"/>
              <a:ext cx="1067212" cy="919439"/>
            </a:xfrm>
            <a:custGeom>
              <a:avLst/>
              <a:gdLst>
                <a:gd name="T0" fmla="*/ 3504 w 1067212"/>
                <a:gd name="T1" fmla="*/ 919439 h 919439"/>
                <a:gd name="T2" fmla="*/ 25 w 1067212"/>
                <a:gd name="T3" fmla="*/ 915105 h 919439"/>
                <a:gd name="T4" fmla="*/ 25 w 1067212"/>
                <a:gd name="T5" fmla="*/ 915059 h 919439"/>
                <a:gd name="T6" fmla="*/ 210124 w 1067212"/>
                <a:gd name="T7" fmla="*/ 2691 h 919439"/>
                <a:gd name="T8" fmla="*/ 212544 w 1067212"/>
                <a:gd name="T9" fmla="*/ 124 h 919439"/>
                <a:gd name="T10" fmla="*/ 216023 w 1067212"/>
                <a:gd name="T11" fmla="*/ 1030 h 919439"/>
                <a:gd name="T12" fmla="*/ 1066102 w 1067212"/>
                <a:gd name="T13" fmla="*/ 820364 h 919439"/>
                <a:gd name="T14" fmla="*/ 1067010 w 1067212"/>
                <a:gd name="T15" fmla="*/ 823989 h 919439"/>
                <a:gd name="T16" fmla="*/ 1063985 w 1067212"/>
                <a:gd name="T17" fmla="*/ 826405 h 919439"/>
                <a:gd name="T18" fmla="*/ 3806 w 1067212"/>
                <a:gd name="T19" fmla="*/ 919288 h 919439"/>
                <a:gd name="T20" fmla="*/ 215267 w 1067212"/>
                <a:gd name="T21" fmla="*/ 10394 h 919439"/>
                <a:gd name="T22" fmla="*/ 7588 w 1067212"/>
                <a:gd name="T23" fmla="*/ 911888 h 919439"/>
                <a:gd name="T24" fmla="*/ 1055514 w 1067212"/>
                <a:gd name="T25" fmla="*/ 820062 h 9194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7212" h="919439">
                  <a:moveTo>
                    <a:pt x="3504" y="919439"/>
                  </a:moveTo>
                  <a:cubicBezTo>
                    <a:pt x="1341" y="919198"/>
                    <a:pt x="-217" y="917264"/>
                    <a:pt x="25" y="915105"/>
                  </a:cubicBezTo>
                  <a:cubicBezTo>
                    <a:pt x="25" y="915090"/>
                    <a:pt x="25" y="915075"/>
                    <a:pt x="25" y="915059"/>
                  </a:cubicBezTo>
                  <a:lnTo>
                    <a:pt x="210124" y="2691"/>
                  </a:lnTo>
                  <a:cubicBezTo>
                    <a:pt x="210396" y="1453"/>
                    <a:pt x="211334" y="471"/>
                    <a:pt x="212544" y="124"/>
                  </a:cubicBezTo>
                  <a:cubicBezTo>
                    <a:pt x="213785" y="-208"/>
                    <a:pt x="215101" y="139"/>
                    <a:pt x="216023" y="1030"/>
                  </a:cubicBezTo>
                  <a:lnTo>
                    <a:pt x="1066102" y="820364"/>
                  </a:lnTo>
                  <a:cubicBezTo>
                    <a:pt x="1067116" y="821270"/>
                    <a:pt x="1067478" y="822705"/>
                    <a:pt x="1067010" y="823989"/>
                  </a:cubicBezTo>
                  <a:cubicBezTo>
                    <a:pt x="1066556" y="825303"/>
                    <a:pt x="1065376" y="826254"/>
                    <a:pt x="1063985" y="826405"/>
                  </a:cubicBezTo>
                  <a:lnTo>
                    <a:pt x="3806" y="919288"/>
                  </a:lnTo>
                  <a:lnTo>
                    <a:pt x="3504" y="919439"/>
                  </a:lnTo>
                  <a:close/>
                  <a:moveTo>
                    <a:pt x="215267" y="10394"/>
                  </a:moveTo>
                  <a:lnTo>
                    <a:pt x="7588" y="911888"/>
                  </a:lnTo>
                  <a:lnTo>
                    <a:pt x="1055514" y="820062"/>
                  </a:lnTo>
                  <a:lnTo>
                    <a:pt x="215267" y="1039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0" name="Freeform 201">
              <a:extLst>
                <a:ext uri="{FF2B5EF4-FFF2-40B4-BE49-F238E27FC236}">
                  <a16:creationId xmlns:a16="http://schemas.microsoft.com/office/drawing/2014/main" id="{04280D22-B186-DB4A-0807-18E450E62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966" y="4755780"/>
              <a:ext cx="887310" cy="816538"/>
            </a:xfrm>
            <a:custGeom>
              <a:avLst/>
              <a:gdLst>
                <a:gd name="T0" fmla="*/ 3195 w 887310"/>
                <a:gd name="T1" fmla="*/ 816505 h 816538"/>
                <a:gd name="T2" fmla="*/ 624 w 887310"/>
                <a:gd name="T3" fmla="*/ 815448 h 816538"/>
                <a:gd name="T4" fmla="*/ 624 w 887310"/>
                <a:gd name="T5" fmla="*/ 811371 h 816538"/>
                <a:gd name="T6" fmla="*/ 415529 w 887310"/>
                <a:gd name="T7" fmla="*/ 2004 h 816538"/>
                <a:gd name="T8" fmla="*/ 417949 w 887310"/>
                <a:gd name="T9" fmla="*/ 41 h 816538"/>
                <a:gd name="T10" fmla="*/ 420823 w 887310"/>
                <a:gd name="T11" fmla="*/ 796 h 816538"/>
                <a:gd name="T12" fmla="*/ 885795 w 887310"/>
                <a:gd name="T13" fmla="*/ 357981 h 816538"/>
                <a:gd name="T14" fmla="*/ 887308 w 887310"/>
                <a:gd name="T15" fmla="*/ 361001 h 816538"/>
                <a:gd name="T16" fmla="*/ 885341 w 887310"/>
                <a:gd name="T17" fmla="*/ 363871 h 816538"/>
                <a:gd name="T18" fmla="*/ 5464 w 887310"/>
                <a:gd name="T19" fmla="*/ 816052 h 816538"/>
                <a:gd name="T20" fmla="*/ 3195 w 887310"/>
                <a:gd name="T21" fmla="*/ 816505 h 816538"/>
                <a:gd name="T22" fmla="*/ 419311 w 887310"/>
                <a:gd name="T23" fmla="*/ 8952 h 816538"/>
                <a:gd name="T24" fmla="*/ 10910 w 887310"/>
                <a:gd name="T25" fmla="*/ 804725 h 816538"/>
                <a:gd name="T26" fmla="*/ 876114 w 887310"/>
                <a:gd name="T27" fmla="*/ 360095 h 8165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7310" h="816538">
                  <a:moveTo>
                    <a:pt x="3195" y="816505"/>
                  </a:moveTo>
                  <a:cubicBezTo>
                    <a:pt x="2227" y="816521"/>
                    <a:pt x="1289" y="816143"/>
                    <a:pt x="624" y="815448"/>
                  </a:cubicBezTo>
                  <a:cubicBezTo>
                    <a:pt x="-208" y="814225"/>
                    <a:pt x="-208" y="812594"/>
                    <a:pt x="624" y="811371"/>
                  </a:cubicBezTo>
                  <a:lnTo>
                    <a:pt x="415529" y="2004"/>
                  </a:lnTo>
                  <a:cubicBezTo>
                    <a:pt x="415983" y="1007"/>
                    <a:pt x="416875" y="282"/>
                    <a:pt x="417949" y="41"/>
                  </a:cubicBezTo>
                  <a:cubicBezTo>
                    <a:pt x="418978" y="-110"/>
                    <a:pt x="420006" y="162"/>
                    <a:pt x="420823" y="796"/>
                  </a:cubicBezTo>
                  <a:lnTo>
                    <a:pt x="885795" y="357981"/>
                  </a:lnTo>
                  <a:cubicBezTo>
                    <a:pt x="886794" y="358660"/>
                    <a:pt x="887353" y="359808"/>
                    <a:pt x="887308" y="361001"/>
                  </a:cubicBezTo>
                  <a:cubicBezTo>
                    <a:pt x="887141" y="362209"/>
                    <a:pt x="886415" y="363266"/>
                    <a:pt x="885341" y="363871"/>
                  </a:cubicBezTo>
                  <a:lnTo>
                    <a:pt x="5464" y="816052"/>
                  </a:lnTo>
                  <a:cubicBezTo>
                    <a:pt x="4784" y="816460"/>
                    <a:pt x="3982" y="816611"/>
                    <a:pt x="3195" y="816505"/>
                  </a:cubicBezTo>
                  <a:close/>
                  <a:moveTo>
                    <a:pt x="419311" y="8952"/>
                  </a:moveTo>
                  <a:lnTo>
                    <a:pt x="10910" y="804725"/>
                  </a:lnTo>
                  <a:lnTo>
                    <a:pt x="876114" y="360095"/>
                  </a:lnTo>
                  <a:lnTo>
                    <a:pt x="419311" y="895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1" name="Freeform 202">
              <a:extLst>
                <a:ext uri="{FF2B5EF4-FFF2-40B4-BE49-F238E27FC236}">
                  <a16:creationId xmlns:a16="http://schemas.microsoft.com/office/drawing/2014/main" id="{62015FF3-64C5-B849-7A77-A6C7B35B3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584" y="5202666"/>
              <a:ext cx="1222628" cy="1189558"/>
            </a:xfrm>
            <a:custGeom>
              <a:avLst/>
              <a:gdLst>
                <a:gd name="T0" fmla="*/ 853656 w 1222628"/>
                <a:gd name="T1" fmla="*/ 1188954 h 1189558"/>
                <a:gd name="T2" fmla="*/ 851236 w 1222628"/>
                <a:gd name="T3" fmla="*/ 1187897 h 1189558"/>
                <a:gd name="T4" fmla="*/ 1157 w 1222628"/>
                <a:gd name="T5" fmla="*/ 368563 h 1189558"/>
                <a:gd name="T6" fmla="*/ 98 w 1222628"/>
                <a:gd name="T7" fmla="*/ 365240 h 1189558"/>
                <a:gd name="T8" fmla="*/ 2518 w 1222628"/>
                <a:gd name="T9" fmla="*/ 362673 h 1189558"/>
                <a:gd name="T10" fmla="*/ 1218040 w 1222628"/>
                <a:gd name="T11" fmla="*/ 202 h 1189558"/>
                <a:gd name="T12" fmla="*/ 1221671 w 1222628"/>
                <a:gd name="T13" fmla="*/ 1108 h 1189558"/>
                <a:gd name="T14" fmla="*/ 1222427 w 1222628"/>
                <a:gd name="T15" fmla="*/ 4582 h 1189558"/>
                <a:gd name="T16" fmla="*/ 856984 w 1222628"/>
                <a:gd name="T17" fmla="*/ 1187142 h 1189558"/>
                <a:gd name="T18" fmla="*/ 854564 w 1222628"/>
                <a:gd name="T19" fmla="*/ 1189558 h 1189558"/>
                <a:gd name="T20" fmla="*/ 10384 w 1222628"/>
                <a:gd name="T21" fmla="*/ 367656 h 1189558"/>
                <a:gd name="T22" fmla="*/ 851992 w 1222628"/>
                <a:gd name="T23" fmla="*/ 1178835 h 1189558"/>
                <a:gd name="T24" fmla="*/ 1213805 w 1222628"/>
                <a:gd name="T25" fmla="*/ 9113 h 1189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628" h="1189558">
                  <a:moveTo>
                    <a:pt x="853656" y="1188954"/>
                  </a:moveTo>
                  <a:cubicBezTo>
                    <a:pt x="852733" y="1188984"/>
                    <a:pt x="851841" y="1188607"/>
                    <a:pt x="851236" y="1187897"/>
                  </a:cubicBezTo>
                  <a:lnTo>
                    <a:pt x="1157" y="368563"/>
                  </a:lnTo>
                  <a:cubicBezTo>
                    <a:pt x="204" y="367747"/>
                    <a:pt x="-204" y="366464"/>
                    <a:pt x="98" y="365240"/>
                  </a:cubicBezTo>
                  <a:cubicBezTo>
                    <a:pt x="370" y="364001"/>
                    <a:pt x="1308" y="363020"/>
                    <a:pt x="2518" y="362673"/>
                  </a:cubicBezTo>
                  <a:lnTo>
                    <a:pt x="1218040" y="202"/>
                  </a:lnTo>
                  <a:cubicBezTo>
                    <a:pt x="1219326" y="-266"/>
                    <a:pt x="1220763" y="97"/>
                    <a:pt x="1221671" y="1108"/>
                  </a:cubicBezTo>
                  <a:cubicBezTo>
                    <a:pt x="1222578" y="2030"/>
                    <a:pt x="1222866" y="3374"/>
                    <a:pt x="1222427" y="4582"/>
                  </a:cubicBezTo>
                  <a:lnTo>
                    <a:pt x="856984" y="1187142"/>
                  </a:lnTo>
                  <a:cubicBezTo>
                    <a:pt x="856681" y="1188335"/>
                    <a:pt x="855758" y="1189256"/>
                    <a:pt x="854564" y="1189558"/>
                  </a:cubicBezTo>
                  <a:lnTo>
                    <a:pt x="853656" y="1188954"/>
                  </a:lnTo>
                  <a:close/>
                  <a:moveTo>
                    <a:pt x="10384" y="367656"/>
                  </a:moveTo>
                  <a:lnTo>
                    <a:pt x="851992" y="1178835"/>
                  </a:lnTo>
                  <a:lnTo>
                    <a:pt x="1213805" y="9113"/>
                  </a:lnTo>
                  <a:lnTo>
                    <a:pt x="10384" y="36765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2" name="Freeform 203">
              <a:extLst>
                <a:ext uri="{FF2B5EF4-FFF2-40B4-BE49-F238E27FC236}">
                  <a16:creationId xmlns:a16="http://schemas.microsoft.com/office/drawing/2014/main" id="{9E404647-A7EF-B23F-9DD3-CFCC04A34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625" y="5113081"/>
              <a:ext cx="1222688" cy="459204"/>
            </a:xfrm>
            <a:custGeom>
              <a:avLst/>
              <a:gdLst>
                <a:gd name="T0" fmla="*/ 3536 w 1222688"/>
                <a:gd name="T1" fmla="*/ 459205 h 459204"/>
                <a:gd name="T2" fmla="*/ 208 w 1222688"/>
                <a:gd name="T3" fmla="*/ 456939 h 459204"/>
                <a:gd name="T4" fmla="*/ 1872 w 1222688"/>
                <a:gd name="T5" fmla="*/ 452559 h 459204"/>
                <a:gd name="T6" fmla="*/ 881749 w 1222688"/>
                <a:gd name="T7" fmla="*/ 227 h 459204"/>
                <a:gd name="T8" fmla="*/ 884321 w 1222688"/>
                <a:gd name="T9" fmla="*/ 227 h 459204"/>
                <a:gd name="T10" fmla="*/ 1219966 w 1222688"/>
                <a:gd name="T11" fmla="*/ 89636 h 459204"/>
                <a:gd name="T12" fmla="*/ 1222688 w 1222688"/>
                <a:gd name="T13" fmla="*/ 93110 h 459204"/>
                <a:gd name="T14" fmla="*/ 1220117 w 1222688"/>
                <a:gd name="T15" fmla="*/ 96583 h 459204"/>
                <a:gd name="T16" fmla="*/ 4595 w 1222688"/>
                <a:gd name="T17" fmla="*/ 459054 h 459204"/>
                <a:gd name="T18" fmla="*/ 883867 w 1222688"/>
                <a:gd name="T19" fmla="*/ 7174 h 459204"/>
                <a:gd name="T20" fmla="*/ 39234 w 1222688"/>
                <a:gd name="T21" fmla="*/ 441383 h 459204"/>
                <a:gd name="T22" fmla="*/ 1206050 w 1222688"/>
                <a:gd name="T23" fmla="*/ 93110 h 4592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2688" h="459204">
                  <a:moveTo>
                    <a:pt x="3536" y="459205"/>
                  </a:moveTo>
                  <a:cubicBezTo>
                    <a:pt x="2084" y="459144"/>
                    <a:pt x="783" y="458269"/>
                    <a:pt x="208" y="456939"/>
                  </a:cubicBezTo>
                  <a:cubicBezTo>
                    <a:pt x="-382" y="455263"/>
                    <a:pt x="315" y="453420"/>
                    <a:pt x="1872" y="452559"/>
                  </a:cubicBezTo>
                  <a:lnTo>
                    <a:pt x="881749" y="227"/>
                  </a:lnTo>
                  <a:cubicBezTo>
                    <a:pt x="882581" y="-76"/>
                    <a:pt x="883489" y="-76"/>
                    <a:pt x="884321" y="227"/>
                  </a:cubicBezTo>
                  <a:lnTo>
                    <a:pt x="1219966" y="89636"/>
                  </a:lnTo>
                  <a:cubicBezTo>
                    <a:pt x="1221493" y="90135"/>
                    <a:pt x="1222583" y="91509"/>
                    <a:pt x="1222688" y="93110"/>
                  </a:cubicBezTo>
                  <a:cubicBezTo>
                    <a:pt x="1222643" y="94695"/>
                    <a:pt x="1221614" y="96085"/>
                    <a:pt x="1220117" y="96583"/>
                  </a:cubicBezTo>
                  <a:lnTo>
                    <a:pt x="4595" y="459054"/>
                  </a:lnTo>
                  <a:lnTo>
                    <a:pt x="3536" y="459205"/>
                  </a:lnTo>
                  <a:close/>
                  <a:moveTo>
                    <a:pt x="883867" y="7174"/>
                  </a:moveTo>
                  <a:lnTo>
                    <a:pt x="39234" y="441383"/>
                  </a:lnTo>
                  <a:lnTo>
                    <a:pt x="1206050" y="93110"/>
                  </a:lnTo>
                  <a:lnTo>
                    <a:pt x="883867" y="717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3" name="Freeform 204">
              <a:extLst>
                <a:ext uri="{FF2B5EF4-FFF2-40B4-BE49-F238E27FC236}">
                  <a16:creationId xmlns:a16="http://schemas.microsoft.com/office/drawing/2014/main" id="{F94BDB11-E771-AF0C-78E3-0153B28BE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50" y="5427479"/>
              <a:ext cx="1221896" cy="595780"/>
            </a:xfrm>
            <a:custGeom>
              <a:avLst/>
              <a:gdLst>
                <a:gd name="T0" fmla="*/ 3551 w 1221896"/>
                <a:gd name="T1" fmla="*/ 595781 h 595780"/>
                <a:gd name="T2" fmla="*/ 223 w 1221896"/>
                <a:gd name="T3" fmla="*/ 593515 h 595780"/>
                <a:gd name="T4" fmla="*/ 1736 w 1221896"/>
                <a:gd name="T5" fmla="*/ 589286 h 595780"/>
                <a:gd name="T6" fmla="*/ 1008368 w 1221896"/>
                <a:gd name="T7" fmla="*/ 272 h 595780"/>
                <a:gd name="T8" fmla="*/ 1011091 w 1221896"/>
                <a:gd name="T9" fmla="*/ 272 h 595780"/>
                <a:gd name="T10" fmla="*/ 1013360 w 1221896"/>
                <a:gd name="T11" fmla="*/ 1933 h 595780"/>
                <a:gd name="T12" fmla="*/ 1221493 w 1221896"/>
                <a:gd name="T13" fmla="*/ 371955 h 595780"/>
                <a:gd name="T14" fmla="*/ 1221493 w 1221896"/>
                <a:gd name="T15" fmla="*/ 375127 h 595780"/>
                <a:gd name="T16" fmla="*/ 1218922 w 1221896"/>
                <a:gd name="T17" fmla="*/ 377090 h 595780"/>
                <a:gd name="T18" fmla="*/ 4156 w 1221896"/>
                <a:gd name="T19" fmla="*/ 595781 h 595780"/>
                <a:gd name="T20" fmla="*/ 1008822 w 1221896"/>
                <a:gd name="T21" fmla="*/ 8579 h 595780"/>
                <a:gd name="T22" fmla="*/ 22610 w 1221896"/>
                <a:gd name="T23" fmla="*/ 584755 h 595780"/>
                <a:gd name="T24" fmla="*/ 1212871 w 1221896"/>
                <a:gd name="T25" fmla="*/ 370596 h 5957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1896" h="595780">
                  <a:moveTo>
                    <a:pt x="3551" y="595781"/>
                  </a:moveTo>
                  <a:cubicBezTo>
                    <a:pt x="2085" y="595766"/>
                    <a:pt x="773" y="594875"/>
                    <a:pt x="223" y="593515"/>
                  </a:cubicBezTo>
                  <a:cubicBezTo>
                    <a:pt x="-375" y="591929"/>
                    <a:pt x="264" y="590132"/>
                    <a:pt x="1736" y="589286"/>
                  </a:cubicBezTo>
                  <a:lnTo>
                    <a:pt x="1008368" y="272"/>
                  </a:lnTo>
                  <a:cubicBezTo>
                    <a:pt x="1009238" y="-91"/>
                    <a:pt x="1010221" y="-91"/>
                    <a:pt x="1011091" y="272"/>
                  </a:cubicBezTo>
                  <a:cubicBezTo>
                    <a:pt x="1012015" y="544"/>
                    <a:pt x="1012815" y="1133"/>
                    <a:pt x="1013360" y="1933"/>
                  </a:cubicBezTo>
                  <a:lnTo>
                    <a:pt x="1221493" y="371955"/>
                  </a:lnTo>
                  <a:cubicBezTo>
                    <a:pt x="1222031" y="372937"/>
                    <a:pt x="1222031" y="374145"/>
                    <a:pt x="1221493" y="375127"/>
                  </a:cubicBezTo>
                  <a:cubicBezTo>
                    <a:pt x="1220992" y="376154"/>
                    <a:pt x="1220039" y="376879"/>
                    <a:pt x="1218922" y="377090"/>
                  </a:cubicBezTo>
                  <a:lnTo>
                    <a:pt x="4156" y="595781"/>
                  </a:lnTo>
                  <a:lnTo>
                    <a:pt x="3551" y="595781"/>
                  </a:lnTo>
                  <a:close/>
                  <a:moveTo>
                    <a:pt x="1008822" y="8579"/>
                  </a:moveTo>
                  <a:lnTo>
                    <a:pt x="22610" y="584755"/>
                  </a:lnTo>
                  <a:lnTo>
                    <a:pt x="1212871" y="370596"/>
                  </a:lnTo>
                  <a:lnTo>
                    <a:pt x="1008822" y="857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4" name="Freeform 205">
              <a:extLst>
                <a:ext uri="{FF2B5EF4-FFF2-40B4-BE49-F238E27FC236}">
                  <a16:creationId xmlns:a16="http://schemas.microsoft.com/office/drawing/2014/main" id="{94B21BB1-3235-3C02-C2AD-09016ED56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506" y="5304445"/>
              <a:ext cx="628754" cy="500278"/>
            </a:xfrm>
            <a:custGeom>
              <a:avLst/>
              <a:gdLst>
                <a:gd name="T0" fmla="*/ 211260 w 628754"/>
                <a:gd name="T1" fmla="*/ 500275 h 500278"/>
                <a:gd name="T2" fmla="*/ 211260 w 628754"/>
                <a:gd name="T3" fmla="*/ 500275 h 500278"/>
                <a:gd name="T4" fmla="*/ 208537 w 628754"/>
                <a:gd name="T5" fmla="*/ 498614 h 500278"/>
                <a:gd name="T6" fmla="*/ 404 w 628754"/>
                <a:gd name="T7" fmla="*/ 128592 h 500278"/>
                <a:gd name="T8" fmla="*/ 404 w 628754"/>
                <a:gd name="T9" fmla="*/ 125420 h 500278"/>
                <a:gd name="T10" fmla="*/ 2975 w 628754"/>
                <a:gd name="T11" fmla="*/ 123457 h 500278"/>
                <a:gd name="T12" fmla="*/ 624350 w 628754"/>
                <a:gd name="T13" fmla="*/ 66 h 500278"/>
                <a:gd name="T14" fmla="*/ 628131 w 628754"/>
                <a:gd name="T15" fmla="*/ 1727 h 500278"/>
                <a:gd name="T16" fmla="*/ 628131 w 628754"/>
                <a:gd name="T17" fmla="*/ 5805 h 500278"/>
                <a:gd name="T18" fmla="*/ 213982 w 628754"/>
                <a:gd name="T19" fmla="*/ 498916 h 500278"/>
                <a:gd name="T20" fmla="*/ 211260 w 628754"/>
                <a:gd name="T21" fmla="*/ 500275 h 500278"/>
                <a:gd name="T22" fmla="*/ 8572 w 628754"/>
                <a:gd name="T23" fmla="*/ 129196 h 500278"/>
                <a:gd name="T24" fmla="*/ 211865 w 628754"/>
                <a:gd name="T25" fmla="*/ 490458 h 500278"/>
                <a:gd name="T26" fmla="*/ 615425 w 628754"/>
                <a:gd name="T27" fmla="*/ 8826 h 500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8754" h="500278">
                  <a:moveTo>
                    <a:pt x="211260" y="500275"/>
                  </a:moveTo>
                  <a:lnTo>
                    <a:pt x="211260" y="500275"/>
                  </a:lnTo>
                  <a:cubicBezTo>
                    <a:pt x="210136" y="500200"/>
                    <a:pt x="209122" y="499580"/>
                    <a:pt x="208537" y="498614"/>
                  </a:cubicBezTo>
                  <a:lnTo>
                    <a:pt x="404" y="128592"/>
                  </a:lnTo>
                  <a:cubicBezTo>
                    <a:pt x="-135" y="127610"/>
                    <a:pt x="-135" y="126402"/>
                    <a:pt x="404" y="125420"/>
                  </a:cubicBezTo>
                  <a:cubicBezTo>
                    <a:pt x="838" y="124348"/>
                    <a:pt x="1823" y="123593"/>
                    <a:pt x="2975" y="123457"/>
                  </a:cubicBezTo>
                  <a:lnTo>
                    <a:pt x="624350" y="66"/>
                  </a:lnTo>
                  <a:cubicBezTo>
                    <a:pt x="625832" y="-221"/>
                    <a:pt x="627344" y="444"/>
                    <a:pt x="628131" y="1727"/>
                  </a:cubicBezTo>
                  <a:cubicBezTo>
                    <a:pt x="628963" y="2951"/>
                    <a:pt x="628963" y="4582"/>
                    <a:pt x="628131" y="5805"/>
                  </a:cubicBezTo>
                  <a:lnTo>
                    <a:pt x="213982" y="498916"/>
                  </a:lnTo>
                  <a:cubicBezTo>
                    <a:pt x="213365" y="499807"/>
                    <a:pt x="212340" y="500320"/>
                    <a:pt x="211260" y="500275"/>
                  </a:cubicBezTo>
                  <a:close/>
                  <a:moveTo>
                    <a:pt x="8572" y="129196"/>
                  </a:moveTo>
                  <a:lnTo>
                    <a:pt x="211865" y="490458"/>
                  </a:lnTo>
                  <a:lnTo>
                    <a:pt x="615425" y="8826"/>
                  </a:lnTo>
                  <a:lnTo>
                    <a:pt x="8572" y="12919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5" name="Freeform 206">
              <a:extLst>
                <a:ext uri="{FF2B5EF4-FFF2-40B4-BE49-F238E27FC236}">
                  <a16:creationId xmlns:a16="http://schemas.microsoft.com/office/drawing/2014/main" id="{F96EC49A-BCD5-2ED5-B316-06803E15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628" y="2554611"/>
              <a:ext cx="202304" cy="757930"/>
            </a:xfrm>
            <a:custGeom>
              <a:avLst/>
              <a:gdLst>
                <a:gd name="T0" fmla="*/ 2682 w 202304"/>
                <a:gd name="T1" fmla="*/ 757823 h 757930"/>
                <a:gd name="T2" fmla="*/ 2682 w 202304"/>
                <a:gd name="T3" fmla="*/ 757823 h 757930"/>
                <a:gd name="T4" fmla="*/ 111 w 202304"/>
                <a:gd name="T5" fmla="*/ 753443 h 757930"/>
                <a:gd name="T6" fmla="*/ 195387 w 202304"/>
                <a:gd name="T7" fmla="*/ 2676 h 757930"/>
                <a:gd name="T8" fmla="*/ 199577 w 202304"/>
                <a:gd name="T9" fmla="*/ 93 h 757930"/>
                <a:gd name="T10" fmla="*/ 199622 w 202304"/>
                <a:gd name="T11" fmla="*/ 108 h 757930"/>
                <a:gd name="T12" fmla="*/ 202193 w 202304"/>
                <a:gd name="T13" fmla="*/ 4488 h 757930"/>
                <a:gd name="T14" fmla="*/ 6917 w 202304"/>
                <a:gd name="T15" fmla="*/ 755255 h 757930"/>
                <a:gd name="T16" fmla="*/ 2727 w 202304"/>
                <a:gd name="T17" fmla="*/ 757838 h 757930"/>
                <a:gd name="T18" fmla="*/ 2682 w 202304"/>
                <a:gd name="T19" fmla="*/ 757823 h 7579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304" h="757930">
                  <a:moveTo>
                    <a:pt x="2682" y="757823"/>
                  </a:moveTo>
                  <a:lnTo>
                    <a:pt x="2682" y="757823"/>
                  </a:lnTo>
                  <a:cubicBezTo>
                    <a:pt x="776" y="757309"/>
                    <a:pt x="-374" y="755361"/>
                    <a:pt x="111" y="753443"/>
                  </a:cubicBezTo>
                  <a:lnTo>
                    <a:pt x="195387" y="2676"/>
                  </a:lnTo>
                  <a:cubicBezTo>
                    <a:pt x="195825" y="803"/>
                    <a:pt x="197701" y="-345"/>
                    <a:pt x="199577" y="93"/>
                  </a:cubicBezTo>
                  <a:cubicBezTo>
                    <a:pt x="199592" y="93"/>
                    <a:pt x="199607" y="108"/>
                    <a:pt x="199622" y="108"/>
                  </a:cubicBezTo>
                  <a:cubicBezTo>
                    <a:pt x="201528" y="622"/>
                    <a:pt x="202677" y="2570"/>
                    <a:pt x="202193" y="4488"/>
                  </a:cubicBezTo>
                  <a:lnTo>
                    <a:pt x="6917" y="755255"/>
                  </a:lnTo>
                  <a:cubicBezTo>
                    <a:pt x="6479" y="757128"/>
                    <a:pt x="4603" y="758276"/>
                    <a:pt x="2727" y="757838"/>
                  </a:cubicBezTo>
                  <a:cubicBezTo>
                    <a:pt x="2712" y="757838"/>
                    <a:pt x="2697" y="757823"/>
                    <a:pt x="2682" y="757823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6" name="Freeform 207">
              <a:extLst>
                <a:ext uri="{FF2B5EF4-FFF2-40B4-BE49-F238E27FC236}">
                  <a16:creationId xmlns:a16="http://schemas.microsoft.com/office/drawing/2014/main" id="{C3297D4A-EA3B-3E28-79A3-821E77C5D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84" y="2554682"/>
              <a:ext cx="1022622" cy="757759"/>
            </a:xfrm>
            <a:custGeom>
              <a:avLst/>
              <a:gdLst>
                <a:gd name="T0" fmla="*/ 3426 w 1022622"/>
                <a:gd name="T1" fmla="*/ 757752 h 757759"/>
                <a:gd name="T2" fmla="*/ 1308 w 1022622"/>
                <a:gd name="T3" fmla="*/ 756846 h 757759"/>
                <a:gd name="T4" fmla="*/ 98 w 1022622"/>
                <a:gd name="T5" fmla="*/ 753221 h 757759"/>
                <a:gd name="T6" fmla="*/ 195374 w 1022622"/>
                <a:gd name="T7" fmla="*/ 2454 h 757759"/>
                <a:gd name="T8" fmla="*/ 197038 w 1022622"/>
                <a:gd name="T9" fmla="*/ 340 h 757759"/>
                <a:gd name="T10" fmla="*/ 199760 w 1022622"/>
                <a:gd name="T11" fmla="*/ 340 h 757759"/>
                <a:gd name="T12" fmla="*/ 1020041 w 1022622"/>
                <a:gd name="T13" fmla="*/ 246820 h 757759"/>
                <a:gd name="T14" fmla="*/ 1022613 w 1022622"/>
                <a:gd name="T15" fmla="*/ 249991 h 757759"/>
                <a:gd name="T16" fmla="*/ 1020646 w 1022622"/>
                <a:gd name="T17" fmla="*/ 253465 h 757759"/>
                <a:gd name="T18" fmla="*/ 5241 w 1022622"/>
                <a:gd name="T19" fmla="*/ 757299 h 757759"/>
                <a:gd name="T20" fmla="*/ 3426 w 1022622"/>
                <a:gd name="T21" fmla="*/ 757752 h 757759"/>
                <a:gd name="T22" fmla="*/ 201878 w 1022622"/>
                <a:gd name="T23" fmla="*/ 7891 h 757759"/>
                <a:gd name="T24" fmla="*/ 9476 w 1022622"/>
                <a:gd name="T25" fmla="*/ 747935 h 757759"/>
                <a:gd name="T26" fmla="*/ 1010058 w 1022622"/>
                <a:gd name="T27" fmla="*/ 251200 h 7577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2622" h="757759">
                  <a:moveTo>
                    <a:pt x="3426" y="757752"/>
                  </a:moveTo>
                  <a:cubicBezTo>
                    <a:pt x="2624" y="757737"/>
                    <a:pt x="1867" y="757420"/>
                    <a:pt x="1308" y="756846"/>
                  </a:cubicBezTo>
                  <a:cubicBezTo>
                    <a:pt x="249" y="755970"/>
                    <a:pt x="-220" y="754565"/>
                    <a:pt x="98" y="753221"/>
                  </a:cubicBezTo>
                  <a:lnTo>
                    <a:pt x="195374" y="2454"/>
                  </a:lnTo>
                  <a:cubicBezTo>
                    <a:pt x="195540" y="1518"/>
                    <a:pt x="196160" y="732"/>
                    <a:pt x="197038" y="340"/>
                  </a:cubicBezTo>
                  <a:cubicBezTo>
                    <a:pt x="197885" y="-113"/>
                    <a:pt x="198913" y="-113"/>
                    <a:pt x="199760" y="340"/>
                  </a:cubicBezTo>
                  <a:lnTo>
                    <a:pt x="1020041" y="246820"/>
                  </a:lnTo>
                  <a:cubicBezTo>
                    <a:pt x="1021448" y="247288"/>
                    <a:pt x="1022446" y="248526"/>
                    <a:pt x="1022613" y="249991"/>
                  </a:cubicBezTo>
                  <a:cubicBezTo>
                    <a:pt x="1022718" y="251441"/>
                    <a:pt x="1021932" y="252801"/>
                    <a:pt x="1020646" y="253465"/>
                  </a:cubicBezTo>
                  <a:lnTo>
                    <a:pt x="5241" y="757299"/>
                  </a:lnTo>
                  <a:cubicBezTo>
                    <a:pt x="4696" y="757631"/>
                    <a:pt x="4061" y="757797"/>
                    <a:pt x="3426" y="757752"/>
                  </a:cubicBezTo>
                  <a:close/>
                  <a:moveTo>
                    <a:pt x="201878" y="7891"/>
                  </a:moveTo>
                  <a:lnTo>
                    <a:pt x="9476" y="747935"/>
                  </a:lnTo>
                  <a:lnTo>
                    <a:pt x="1010058" y="251200"/>
                  </a:lnTo>
                  <a:lnTo>
                    <a:pt x="201878" y="789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7" name="Freeform 208">
              <a:extLst>
                <a:ext uri="{FF2B5EF4-FFF2-40B4-BE49-F238E27FC236}">
                  <a16:creationId xmlns:a16="http://schemas.microsoft.com/office/drawing/2014/main" id="{8ED2B5EE-2518-71B7-0C68-8BCCC221B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689" y="3305283"/>
              <a:ext cx="1197941" cy="960599"/>
            </a:xfrm>
            <a:custGeom>
              <a:avLst/>
              <a:gdLst>
                <a:gd name="T0" fmla="*/ 292829 w 1197941"/>
                <a:gd name="T1" fmla="*/ 960599 h 960599"/>
                <a:gd name="T2" fmla="*/ 289350 w 1197941"/>
                <a:gd name="T3" fmla="*/ 958032 h 960599"/>
                <a:gd name="T4" fmla="*/ 142 w 1197941"/>
                <a:gd name="T5" fmla="*/ 4584 h 960599"/>
                <a:gd name="T6" fmla="*/ 1503 w 1197941"/>
                <a:gd name="T7" fmla="*/ 657 h 960599"/>
                <a:gd name="T8" fmla="*/ 5587 w 1197941"/>
                <a:gd name="T9" fmla="*/ 657 h 960599"/>
                <a:gd name="T10" fmla="*/ 1196454 w 1197941"/>
                <a:gd name="T11" fmla="*/ 849291 h 960599"/>
                <a:gd name="T12" fmla="*/ 1197815 w 1197941"/>
                <a:gd name="T13" fmla="*/ 853067 h 960599"/>
                <a:gd name="T14" fmla="*/ 1194790 w 1197941"/>
                <a:gd name="T15" fmla="*/ 855634 h 960599"/>
                <a:gd name="T16" fmla="*/ 292829 w 1197941"/>
                <a:gd name="T17" fmla="*/ 960599 h 960599"/>
                <a:gd name="T18" fmla="*/ 9974 w 1197941"/>
                <a:gd name="T19" fmla="*/ 12437 h 960599"/>
                <a:gd name="T20" fmla="*/ 295250 w 1197941"/>
                <a:gd name="T21" fmla="*/ 953199 h 960599"/>
                <a:gd name="T22" fmla="*/ 1184656 w 1197941"/>
                <a:gd name="T23" fmla="*/ 850197 h 960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7941" h="960599">
                  <a:moveTo>
                    <a:pt x="292829" y="960599"/>
                  </a:moveTo>
                  <a:cubicBezTo>
                    <a:pt x="291226" y="960599"/>
                    <a:pt x="289819" y="959557"/>
                    <a:pt x="289350" y="958032"/>
                  </a:cubicBezTo>
                  <a:lnTo>
                    <a:pt x="142" y="4584"/>
                  </a:lnTo>
                  <a:cubicBezTo>
                    <a:pt x="-282" y="3119"/>
                    <a:pt x="263" y="1548"/>
                    <a:pt x="1503" y="657"/>
                  </a:cubicBezTo>
                  <a:cubicBezTo>
                    <a:pt x="2729" y="-219"/>
                    <a:pt x="4362" y="-219"/>
                    <a:pt x="5587" y="657"/>
                  </a:cubicBezTo>
                  <a:lnTo>
                    <a:pt x="1196454" y="849291"/>
                  </a:lnTo>
                  <a:cubicBezTo>
                    <a:pt x="1197664" y="850137"/>
                    <a:pt x="1198208" y="851647"/>
                    <a:pt x="1197815" y="853067"/>
                  </a:cubicBezTo>
                  <a:cubicBezTo>
                    <a:pt x="1197483" y="854501"/>
                    <a:pt x="1196257" y="855544"/>
                    <a:pt x="1194790" y="855634"/>
                  </a:cubicBezTo>
                  <a:lnTo>
                    <a:pt x="292829" y="960599"/>
                  </a:lnTo>
                  <a:close/>
                  <a:moveTo>
                    <a:pt x="9974" y="12437"/>
                  </a:moveTo>
                  <a:lnTo>
                    <a:pt x="295250" y="953199"/>
                  </a:lnTo>
                  <a:lnTo>
                    <a:pt x="1184656" y="850197"/>
                  </a:lnTo>
                  <a:lnTo>
                    <a:pt x="9974" y="124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8" name="Freeform 209">
              <a:extLst>
                <a:ext uri="{FF2B5EF4-FFF2-40B4-BE49-F238E27FC236}">
                  <a16:creationId xmlns:a16="http://schemas.microsoft.com/office/drawing/2014/main" id="{183DB32D-BC69-5818-FB16-4C3DCDA5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28" y="2801653"/>
              <a:ext cx="1197835" cy="1360070"/>
            </a:xfrm>
            <a:custGeom>
              <a:avLst/>
              <a:gdLst>
                <a:gd name="T0" fmla="*/ 1194197 w 1197835"/>
                <a:gd name="T1" fmla="*/ 1359868 h 1360070"/>
                <a:gd name="T2" fmla="*/ 1192231 w 1197835"/>
                <a:gd name="T3" fmla="*/ 1359868 h 1360070"/>
                <a:gd name="T4" fmla="*/ 1515 w 1197835"/>
                <a:gd name="T5" fmla="*/ 510630 h 1360070"/>
                <a:gd name="T6" fmla="*/ 3 w 1197835"/>
                <a:gd name="T7" fmla="*/ 507459 h 1360070"/>
                <a:gd name="T8" fmla="*/ 1969 w 1197835"/>
                <a:gd name="T9" fmla="*/ 504589 h 1360070"/>
                <a:gd name="T10" fmla="*/ 1017526 w 1197835"/>
                <a:gd name="T11" fmla="*/ 453 h 1360070"/>
                <a:gd name="T12" fmla="*/ 1020702 w 1197835"/>
                <a:gd name="T13" fmla="*/ 453 h 1360070"/>
                <a:gd name="T14" fmla="*/ 1022669 w 1197835"/>
                <a:gd name="T15" fmla="*/ 3172 h 1360070"/>
                <a:gd name="T16" fmla="*/ 1197827 w 1197835"/>
                <a:gd name="T17" fmla="*/ 1356545 h 1360070"/>
                <a:gd name="T18" fmla="*/ 1196012 w 1197835"/>
                <a:gd name="T19" fmla="*/ 1360019 h 1360070"/>
                <a:gd name="T20" fmla="*/ 1194197 w 1197835"/>
                <a:gd name="T21" fmla="*/ 1359868 h 1360070"/>
                <a:gd name="T22" fmla="*/ 10439 w 1197835"/>
                <a:gd name="T23" fmla="*/ 507157 h 1360070"/>
                <a:gd name="T24" fmla="*/ 1190264 w 1197835"/>
                <a:gd name="T25" fmla="*/ 1348088 h 1360070"/>
                <a:gd name="T26" fmla="*/ 1016164 w 1197835"/>
                <a:gd name="T27" fmla="*/ 8760 h 13600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7835" h="1360070">
                  <a:moveTo>
                    <a:pt x="1194197" y="1359868"/>
                  </a:moveTo>
                  <a:cubicBezTo>
                    <a:pt x="1193562" y="1360080"/>
                    <a:pt x="1192866" y="1360080"/>
                    <a:pt x="1192231" y="1359868"/>
                  </a:cubicBezTo>
                  <a:lnTo>
                    <a:pt x="1515" y="510630"/>
                  </a:lnTo>
                  <a:cubicBezTo>
                    <a:pt x="517" y="509890"/>
                    <a:pt x="-43" y="508697"/>
                    <a:pt x="3" y="507459"/>
                  </a:cubicBezTo>
                  <a:cubicBezTo>
                    <a:pt x="169" y="506250"/>
                    <a:pt x="895" y="505193"/>
                    <a:pt x="1969" y="504589"/>
                  </a:cubicBezTo>
                  <a:lnTo>
                    <a:pt x="1017526" y="453"/>
                  </a:lnTo>
                  <a:cubicBezTo>
                    <a:pt x="1018494" y="-151"/>
                    <a:pt x="1019734" y="-151"/>
                    <a:pt x="1020702" y="453"/>
                  </a:cubicBezTo>
                  <a:cubicBezTo>
                    <a:pt x="1021761" y="982"/>
                    <a:pt x="1022502" y="1994"/>
                    <a:pt x="1022669" y="3172"/>
                  </a:cubicBezTo>
                  <a:lnTo>
                    <a:pt x="1197827" y="1356545"/>
                  </a:lnTo>
                  <a:cubicBezTo>
                    <a:pt x="1197918" y="1357950"/>
                    <a:pt x="1197222" y="1359294"/>
                    <a:pt x="1196012" y="1360019"/>
                  </a:cubicBezTo>
                  <a:cubicBezTo>
                    <a:pt x="1195407" y="1360125"/>
                    <a:pt x="1194772" y="1360064"/>
                    <a:pt x="1194197" y="1359868"/>
                  </a:cubicBezTo>
                  <a:close/>
                  <a:moveTo>
                    <a:pt x="10439" y="507157"/>
                  </a:moveTo>
                  <a:lnTo>
                    <a:pt x="1190264" y="1348088"/>
                  </a:lnTo>
                  <a:lnTo>
                    <a:pt x="1016164" y="8760"/>
                  </a:lnTo>
                  <a:lnTo>
                    <a:pt x="10439" y="50715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49" name="Freeform 210">
              <a:extLst>
                <a:ext uri="{FF2B5EF4-FFF2-40B4-BE49-F238E27FC236}">
                  <a16:creationId xmlns:a16="http://schemas.microsoft.com/office/drawing/2014/main" id="{EFCFE204-5361-3605-D366-64A6FFCD8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863" y="4258758"/>
              <a:ext cx="663790" cy="674989"/>
            </a:xfrm>
            <a:custGeom>
              <a:avLst/>
              <a:gdLst>
                <a:gd name="T0" fmla="*/ 3490 w 663790"/>
                <a:gd name="T1" fmla="*/ 674976 h 674989"/>
                <a:gd name="T2" fmla="*/ 919 w 663790"/>
                <a:gd name="T3" fmla="*/ 673768 h 674989"/>
                <a:gd name="T4" fmla="*/ 919 w 663790"/>
                <a:gd name="T5" fmla="*/ 668935 h 674989"/>
                <a:gd name="T6" fmla="*/ 621083 w 663790"/>
                <a:gd name="T7" fmla="*/ 1083 h 674989"/>
                <a:gd name="T8" fmla="*/ 624714 w 663790"/>
                <a:gd name="T9" fmla="*/ 177 h 674989"/>
                <a:gd name="T10" fmla="*/ 627285 w 663790"/>
                <a:gd name="T11" fmla="*/ 2896 h 674989"/>
                <a:gd name="T12" fmla="*/ 663738 w 663790"/>
                <a:gd name="T13" fmla="*/ 178694 h 674989"/>
                <a:gd name="T14" fmla="*/ 662377 w 663790"/>
                <a:gd name="T15" fmla="*/ 182167 h 674989"/>
                <a:gd name="T16" fmla="*/ 6364 w 663790"/>
                <a:gd name="T17" fmla="*/ 674221 h 674989"/>
                <a:gd name="T18" fmla="*/ 3490 w 663790"/>
                <a:gd name="T19" fmla="*/ 674976 h 674989"/>
                <a:gd name="T20" fmla="*/ 621083 w 663790"/>
                <a:gd name="T21" fmla="*/ 10447 h 674989"/>
                <a:gd name="T22" fmla="*/ 33742 w 663790"/>
                <a:gd name="T23" fmla="*/ 644921 h 674989"/>
                <a:gd name="T24" fmla="*/ 656478 w 663790"/>
                <a:gd name="T25" fmla="*/ 177939 h 674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3790" h="674989">
                  <a:moveTo>
                    <a:pt x="3490" y="674976"/>
                  </a:moveTo>
                  <a:cubicBezTo>
                    <a:pt x="2507" y="674916"/>
                    <a:pt x="1584" y="674493"/>
                    <a:pt x="919" y="673768"/>
                  </a:cubicBezTo>
                  <a:cubicBezTo>
                    <a:pt x="-306" y="672394"/>
                    <a:pt x="-306" y="670309"/>
                    <a:pt x="919" y="668935"/>
                  </a:cubicBezTo>
                  <a:lnTo>
                    <a:pt x="621083" y="1083"/>
                  </a:lnTo>
                  <a:cubicBezTo>
                    <a:pt x="622021" y="102"/>
                    <a:pt x="623428" y="-246"/>
                    <a:pt x="624714" y="177"/>
                  </a:cubicBezTo>
                  <a:cubicBezTo>
                    <a:pt x="626014" y="539"/>
                    <a:pt x="626997" y="1582"/>
                    <a:pt x="627285" y="2896"/>
                  </a:cubicBezTo>
                  <a:lnTo>
                    <a:pt x="663738" y="178694"/>
                  </a:lnTo>
                  <a:cubicBezTo>
                    <a:pt x="663965" y="180008"/>
                    <a:pt x="663436" y="181352"/>
                    <a:pt x="662377" y="182167"/>
                  </a:cubicBezTo>
                  <a:lnTo>
                    <a:pt x="6364" y="674221"/>
                  </a:lnTo>
                  <a:cubicBezTo>
                    <a:pt x="5517" y="674795"/>
                    <a:pt x="4504" y="675052"/>
                    <a:pt x="3490" y="674976"/>
                  </a:cubicBezTo>
                  <a:close/>
                  <a:moveTo>
                    <a:pt x="621083" y="10447"/>
                  </a:moveTo>
                  <a:lnTo>
                    <a:pt x="33742" y="644921"/>
                  </a:lnTo>
                  <a:lnTo>
                    <a:pt x="656478" y="177939"/>
                  </a:lnTo>
                  <a:lnTo>
                    <a:pt x="621083" y="1044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0" name="Freeform 211">
              <a:extLst>
                <a:ext uri="{FF2B5EF4-FFF2-40B4-BE49-F238E27FC236}">
                  <a16:creationId xmlns:a16="http://schemas.microsoft.com/office/drawing/2014/main" id="{666FDC05-5A95-7258-B59D-16A906227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905" y="4434669"/>
              <a:ext cx="1076930" cy="499518"/>
            </a:xfrm>
            <a:custGeom>
              <a:avLst/>
              <a:gdLst>
                <a:gd name="T0" fmla="*/ 3449 w 1076930"/>
                <a:gd name="T1" fmla="*/ 499065 h 499518"/>
                <a:gd name="T2" fmla="*/ 273 w 1076930"/>
                <a:gd name="T3" fmla="*/ 496951 h 499518"/>
                <a:gd name="T4" fmla="*/ 1331 w 1076930"/>
                <a:gd name="T5" fmla="*/ 492571 h 499518"/>
                <a:gd name="T6" fmla="*/ 657344 w 1076930"/>
                <a:gd name="T7" fmla="*/ 668 h 499518"/>
                <a:gd name="T8" fmla="*/ 661731 w 1076930"/>
                <a:gd name="T9" fmla="*/ 668 h 499518"/>
                <a:gd name="T10" fmla="*/ 1075577 w 1076930"/>
                <a:gd name="T11" fmla="*/ 311940 h 499518"/>
                <a:gd name="T12" fmla="*/ 1076787 w 1076930"/>
                <a:gd name="T13" fmla="*/ 315564 h 499518"/>
                <a:gd name="T14" fmla="*/ 1074064 w 1076930"/>
                <a:gd name="T15" fmla="*/ 318283 h 499518"/>
                <a:gd name="T16" fmla="*/ 4054 w 1076930"/>
                <a:gd name="T17" fmla="*/ 499518 h 499518"/>
                <a:gd name="T18" fmla="*/ 659613 w 1076930"/>
                <a:gd name="T19" fmla="*/ 7918 h 499518"/>
                <a:gd name="T20" fmla="*/ 18575 w 1076930"/>
                <a:gd name="T21" fmla="*/ 490154 h 499518"/>
                <a:gd name="T22" fmla="*/ 1065896 w 1076930"/>
                <a:gd name="T23" fmla="*/ 313148 h 4995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6930" h="499518">
                  <a:moveTo>
                    <a:pt x="3449" y="499065"/>
                  </a:moveTo>
                  <a:cubicBezTo>
                    <a:pt x="2073" y="499020"/>
                    <a:pt x="847" y="498204"/>
                    <a:pt x="273" y="496951"/>
                  </a:cubicBezTo>
                  <a:cubicBezTo>
                    <a:pt x="-332" y="495410"/>
                    <a:pt x="91" y="493658"/>
                    <a:pt x="1331" y="492571"/>
                  </a:cubicBezTo>
                  <a:lnTo>
                    <a:pt x="657344" y="668"/>
                  </a:lnTo>
                  <a:cubicBezTo>
                    <a:pt x="658675" y="-223"/>
                    <a:pt x="660400" y="-223"/>
                    <a:pt x="661731" y="668"/>
                  </a:cubicBezTo>
                  <a:lnTo>
                    <a:pt x="1075577" y="311940"/>
                  </a:lnTo>
                  <a:cubicBezTo>
                    <a:pt x="1076711" y="312770"/>
                    <a:pt x="1077195" y="314220"/>
                    <a:pt x="1076787" y="315564"/>
                  </a:cubicBezTo>
                  <a:cubicBezTo>
                    <a:pt x="1076469" y="316924"/>
                    <a:pt x="1075426" y="317966"/>
                    <a:pt x="1074064" y="318283"/>
                  </a:cubicBezTo>
                  <a:lnTo>
                    <a:pt x="4054" y="499518"/>
                  </a:lnTo>
                  <a:lnTo>
                    <a:pt x="3449" y="499065"/>
                  </a:lnTo>
                  <a:close/>
                  <a:moveTo>
                    <a:pt x="659613" y="7918"/>
                  </a:moveTo>
                  <a:lnTo>
                    <a:pt x="18575" y="490154"/>
                  </a:lnTo>
                  <a:lnTo>
                    <a:pt x="1065896" y="313148"/>
                  </a:lnTo>
                  <a:lnTo>
                    <a:pt x="659613" y="79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1" name="Freeform 212">
              <a:extLst>
                <a:ext uri="{FF2B5EF4-FFF2-40B4-BE49-F238E27FC236}">
                  <a16:creationId xmlns:a16="http://schemas.microsoft.com/office/drawing/2014/main" id="{1D98B828-177A-280D-4AE6-B0FE09C40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465" y="4745056"/>
              <a:ext cx="1076985" cy="1124757"/>
            </a:xfrm>
            <a:custGeom>
              <a:avLst/>
              <a:gdLst>
                <a:gd name="T0" fmla="*/ 1011638 w 1076985"/>
                <a:gd name="T1" fmla="*/ 1124758 h 1124757"/>
                <a:gd name="T2" fmla="*/ 1009369 w 1076985"/>
                <a:gd name="T3" fmla="*/ 1123700 h 1124757"/>
                <a:gd name="T4" fmla="*/ 1073 w 1076985"/>
                <a:gd name="T5" fmla="*/ 187318 h 1124757"/>
                <a:gd name="T6" fmla="*/ 166 w 1076985"/>
                <a:gd name="T7" fmla="*/ 183845 h 1124757"/>
                <a:gd name="T8" fmla="*/ 2888 w 1076985"/>
                <a:gd name="T9" fmla="*/ 181277 h 1124757"/>
                <a:gd name="T10" fmla="*/ 1072899 w 1076985"/>
                <a:gd name="T11" fmla="*/ 42 h 1124757"/>
                <a:gd name="T12" fmla="*/ 1075772 w 1076985"/>
                <a:gd name="T13" fmla="*/ 948 h 1124757"/>
                <a:gd name="T14" fmla="*/ 1076982 w 1076985"/>
                <a:gd name="T15" fmla="*/ 3818 h 1124757"/>
                <a:gd name="T16" fmla="*/ 1015269 w 1076985"/>
                <a:gd name="T17" fmla="*/ 1121435 h 1124757"/>
                <a:gd name="T18" fmla="*/ 1013000 w 1076985"/>
                <a:gd name="T19" fmla="*/ 1124455 h 1124757"/>
                <a:gd name="T20" fmla="*/ 11208 w 1076985"/>
                <a:gd name="T21" fmla="*/ 187318 h 1124757"/>
                <a:gd name="T22" fmla="*/ 1008613 w 1076985"/>
                <a:gd name="T23" fmla="*/ 1113430 h 1124757"/>
                <a:gd name="T24" fmla="*/ 1069117 w 1076985"/>
                <a:gd name="T25" fmla="*/ 8651 h 11247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6985" h="1124757">
                  <a:moveTo>
                    <a:pt x="1011638" y="1124758"/>
                  </a:moveTo>
                  <a:cubicBezTo>
                    <a:pt x="1010776" y="1124697"/>
                    <a:pt x="1009975" y="1124319"/>
                    <a:pt x="1009369" y="1123700"/>
                  </a:cubicBezTo>
                  <a:lnTo>
                    <a:pt x="1073" y="187318"/>
                  </a:lnTo>
                  <a:cubicBezTo>
                    <a:pt x="120" y="186442"/>
                    <a:pt x="-243" y="185083"/>
                    <a:pt x="166" y="183845"/>
                  </a:cubicBezTo>
                  <a:cubicBezTo>
                    <a:pt x="574" y="182591"/>
                    <a:pt x="1603" y="181624"/>
                    <a:pt x="2888" y="181277"/>
                  </a:cubicBezTo>
                  <a:lnTo>
                    <a:pt x="1072899" y="42"/>
                  </a:lnTo>
                  <a:cubicBezTo>
                    <a:pt x="1073942" y="-124"/>
                    <a:pt x="1075016" y="208"/>
                    <a:pt x="1075772" y="948"/>
                  </a:cubicBezTo>
                  <a:cubicBezTo>
                    <a:pt x="1076589" y="1673"/>
                    <a:pt x="1077028" y="2731"/>
                    <a:pt x="1076982" y="3818"/>
                  </a:cubicBezTo>
                  <a:lnTo>
                    <a:pt x="1015269" y="1121435"/>
                  </a:lnTo>
                  <a:cubicBezTo>
                    <a:pt x="1015178" y="1122794"/>
                    <a:pt x="1014286" y="1123987"/>
                    <a:pt x="1013000" y="1124455"/>
                  </a:cubicBezTo>
                  <a:lnTo>
                    <a:pt x="1011638" y="1124758"/>
                  </a:lnTo>
                  <a:close/>
                  <a:moveTo>
                    <a:pt x="11208" y="187318"/>
                  </a:moveTo>
                  <a:lnTo>
                    <a:pt x="1008613" y="1113430"/>
                  </a:lnTo>
                  <a:lnTo>
                    <a:pt x="1069117" y="8651"/>
                  </a:lnTo>
                  <a:lnTo>
                    <a:pt x="11208" y="1873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2" name="Freeform 213">
              <a:extLst>
                <a:ext uri="{FF2B5EF4-FFF2-40B4-BE49-F238E27FC236}">
                  <a16:creationId xmlns:a16="http://schemas.microsoft.com/office/drawing/2014/main" id="{D1DAF802-3E58-2197-DC70-AB6A5791A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61" y="3247197"/>
              <a:ext cx="1239093" cy="1515428"/>
            </a:xfrm>
            <a:custGeom>
              <a:avLst/>
              <a:gdLst>
                <a:gd name="T0" fmla="*/ 1237278 w 1239093"/>
                <a:gd name="T1" fmla="*/ 732636 h 1515428"/>
                <a:gd name="T2" fmla="*/ 9353 w 1239093"/>
                <a:gd name="T3" fmla="*/ 1504396 h 1515428"/>
                <a:gd name="T4" fmla="*/ 405804 w 1239093"/>
                <a:gd name="T5" fmla="*/ 9205 h 1515428"/>
                <a:gd name="T6" fmla="*/ 1239094 w 1239093"/>
                <a:gd name="T7" fmla="*/ 360651 h 1515428"/>
                <a:gd name="T8" fmla="*/ 1239094 w 1239093"/>
                <a:gd name="T9" fmla="*/ 353099 h 1515428"/>
                <a:gd name="T10" fmla="*/ 404897 w 1239093"/>
                <a:gd name="T11" fmla="*/ 295 h 1515428"/>
                <a:gd name="T12" fmla="*/ 401872 w 1239093"/>
                <a:gd name="T13" fmla="*/ 295 h 1515428"/>
                <a:gd name="T14" fmla="*/ 400057 w 1239093"/>
                <a:gd name="T15" fmla="*/ 2560 h 1515428"/>
                <a:gd name="T16" fmla="*/ 126 w 1239093"/>
                <a:gd name="T17" fmla="*/ 1511494 h 1515428"/>
                <a:gd name="T18" fmla="*/ 1488 w 1239093"/>
                <a:gd name="T19" fmla="*/ 1515270 h 1515428"/>
                <a:gd name="T20" fmla="*/ 3605 w 1239093"/>
                <a:gd name="T21" fmla="*/ 1515270 h 1515428"/>
                <a:gd name="T22" fmla="*/ 5571 w 1239093"/>
                <a:gd name="T23" fmla="*/ 1515270 h 1515428"/>
                <a:gd name="T24" fmla="*/ 1237127 w 1239093"/>
                <a:gd name="T25" fmla="*/ 741244 h 1515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9093" h="1515428">
                  <a:moveTo>
                    <a:pt x="1237278" y="732636"/>
                  </a:moveTo>
                  <a:lnTo>
                    <a:pt x="9353" y="1504396"/>
                  </a:lnTo>
                  <a:lnTo>
                    <a:pt x="405804" y="9205"/>
                  </a:lnTo>
                  <a:lnTo>
                    <a:pt x="1239094" y="360651"/>
                  </a:lnTo>
                  <a:lnTo>
                    <a:pt x="1239094" y="353099"/>
                  </a:lnTo>
                  <a:lnTo>
                    <a:pt x="404897" y="295"/>
                  </a:lnTo>
                  <a:cubicBezTo>
                    <a:pt x="403929" y="-98"/>
                    <a:pt x="402840" y="-98"/>
                    <a:pt x="401872" y="295"/>
                  </a:cubicBezTo>
                  <a:cubicBezTo>
                    <a:pt x="400919" y="687"/>
                    <a:pt x="400238" y="1548"/>
                    <a:pt x="400057" y="2560"/>
                  </a:cubicBezTo>
                  <a:lnTo>
                    <a:pt x="126" y="1511494"/>
                  </a:lnTo>
                  <a:cubicBezTo>
                    <a:pt x="-267" y="1512914"/>
                    <a:pt x="277" y="1514424"/>
                    <a:pt x="1488" y="1515270"/>
                  </a:cubicBezTo>
                  <a:cubicBezTo>
                    <a:pt x="2183" y="1515481"/>
                    <a:pt x="2909" y="1515481"/>
                    <a:pt x="3605" y="1515270"/>
                  </a:cubicBezTo>
                  <a:cubicBezTo>
                    <a:pt x="4241" y="1515466"/>
                    <a:pt x="4936" y="1515466"/>
                    <a:pt x="5571" y="1515270"/>
                  </a:cubicBezTo>
                  <a:lnTo>
                    <a:pt x="1237127" y="741244"/>
                  </a:lnTo>
                  <a:lnTo>
                    <a:pt x="1237278" y="7326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3" name="Freeform 214">
              <a:extLst>
                <a:ext uri="{FF2B5EF4-FFF2-40B4-BE49-F238E27FC236}">
                  <a16:creationId xmlns:a16="http://schemas.microsoft.com/office/drawing/2014/main" id="{3E2A169D-1347-B373-BDD9-6C52D69F5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338" y="3979983"/>
              <a:ext cx="1237249" cy="783089"/>
            </a:xfrm>
            <a:custGeom>
              <a:avLst/>
              <a:gdLst>
                <a:gd name="T0" fmla="*/ 1234073 w 1237249"/>
                <a:gd name="T1" fmla="*/ 644140 h 783089"/>
                <a:gd name="T2" fmla="*/ 18551 w 1237249"/>
                <a:gd name="T3" fmla="*/ 774177 h 783089"/>
                <a:gd name="T4" fmla="*/ 1237250 w 1237249"/>
                <a:gd name="T5" fmla="*/ 8458 h 783089"/>
                <a:gd name="T6" fmla="*/ 1237250 w 1237249"/>
                <a:gd name="T7" fmla="*/ 0 h 783089"/>
                <a:gd name="T8" fmla="*/ 1762 w 1237249"/>
                <a:gd name="T9" fmla="*/ 776593 h 783089"/>
                <a:gd name="T10" fmla="*/ 249 w 1237249"/>
                <a:gd name="T11" fmla="*/ 780671 h 783089"/>
                <a:gd name="T12" fmla="*/ 3577 w 1237249"/>
                <a:gd name="T13" fmla="*/ 783087 h 783089"/>
                <a:gd name="T14" fmla="*/ 3577 w 1237249"/>
                <a:gd name="T15" fmla="*/ 783087 h 783089"/>
                <a:gd name="T16" fmla="*/ 1233468 w 1237249"/>
                <a:gd name="T17" fmla="*/ 651390 h 7830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37249" h="783089">
                  <a:moveTo>
                    <a:pt x="1234073" y="644140"/>
                  </a:moveTo>
                  <a:lnTo>
                    <a:pt x="18551" y="774177"/>
                  </a:lnTo>
                  <a:lnTo>
                    <a:pt x="1237250" y="8458"/>
                  </a:lnTo>
                  <a:lnTo>
                    <a:pt x="1237250" y="0"/>
                  </a:lnTo>
                  <a:lnTo>
                    <a:pt x="1762" y="776593"/>
                  </a:lnTo>
                  <a:cubicBezTo>
                    <a:pt x="264" y="777333"/>
                    <a:pt x="-401" y="779130"/>
                    <a:pt x="249" y="780671"/>
                  </a:cubicBezTo>
                  <a:cubicBezTo>
                    <a:pt x="672" y="782151"/>
                    <a:pt x="2049" y="783148"/>
                    <a:pt x="3577" y="783087"/>
                  </a:cubicBezTo>
                  <a:lnTo>
                    <a:pt x="1233468" y="651390"/>
                  </a:lnTo>
                  <a:lnTo>
                    <a:pt x="1234073" y="6441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4" name="Freeform 215">
              <a:extLst>
                <a:ext uri="{FF2B5EF4-FFF2-40B4-BE49-F238E27FC236}">
                  <a16:creationId xmlns:a16="http://schemas.microsoft.com/office/drawing/2014/main" id="{35DB8ACE-CA71-18FD-2202-ED23CA1C8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274" y="3247301"/>
              <a:ext cx="840792" cy="359790"/>
            </a:xfrm>
            <a:custGeom>
              <a:avLst/>
              <a:gdLst>
                <a:gd name="T0" fmla="*/ 839431 w 840792"/>
                <a:gd name="T1" fmla="*/ 352239 h 359790"/>
                <a:gd name="T2" fmla="*/ 23991 w 840792"/>
                <a:gd name="T3" fmla="*/ 8194 h 359790"/>
                <a:gd name="T4" fmla="*/ 840792 w 840792"/>
                <a:gd name="T5" fmla="*/ 56373 h 359790"/>
                <a:gd name="T6" fmla="*/ 840792 w 840792"/>
                <a:gd name="T7" fmla="*/ 49274 h 359790"/>
                <a:gd name="T8" fmla="*/ 3722 w 840792"/>
                <a:gd name="T9" fmla="*/ 39 h 359790"/>
                <a:gd name="T10" fmla="*/ 107 w 840792"/>
                <a:gd name="T11" fmla="*/ 2697 h 359790"/>
                <a:gd name="T12" fmla="*/ 92 w 840792"/>
                <a:gd name="T13" fmla="*/ 2757 h 359790"/>
                <a:gd name="T14" fmla="*/ 2058 w 840792"/>
                <a:gd name="T15" fmla="*/ 6835 h 359790"/>
                <a:gd name="T16" fmla="*/ 839129 w 840792"/>
                <a:gd name="T17" fmla="*/ 359791 h 3597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40792" h="359790">
                  <a:moveTo>
                    <a:pt x="839431" y="352239"/>
                  </a:moveTo>
                  <a:lnTo>
                    <a:pt x="23991" y="8194"/>
                  </a:lnTo>
                  <a:lnTo>
                    <a:pt x="840792" y="56373"/>
                  </a:lnTo>
                  <a:lnTo>
                    <a:pt x="840792" y="49274"/>
                  </a:lnTo>
                  <a:lnTo>
                    <a:pt x="3722" y="39"/>
                  </a:lnTo>
                  <a:cubicBezTo>
                    <a:pt x="1982" y="-233"/>
                    <a:pt x="364" y="960"/>
                    <a:pt x="107" y="2697"/>
                  </a:cubicBezTo>
                  <a:cubicBezTo>
                    <a:pt x="92" y="2712"/>
                    <a:pt x="92" y="2742"/>
                    <a:pt x="92" y="2757"/>
                  </a:cubicBezTo>
                  <a:cubicBezTo>
                    <a:pt x="-286" y="4403"/>
                    <a:pt x="530" y="6095"/>
                    <a:pt x="2058" y="6835"/>
                  </a:cubicBezTo>
                  <a:lnTo>
                    <a:pt x="839129" y="359791"/>
                  </a:lnTo>
                  <a:lnTo>
                    <a:pt x="839431" y="35223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5" name="Freeform 216">
              <a:extLst>
                <a:ext uri="{FF2B5EF4-FFF2-40B4-BE49-F238E27FC236}">
                  <a16:creationId xmlns:a16="http://schemas.microsoft.com/office/drawing/2014/main" id="{19AF6523-A61E-ECC4-16C8-E81E991C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46" y="5301490"/>
              <a:ext cx="1237253" cy="503229"/>
            </a:xfrm>
            <a:custGeom>
              <a:avLst/>
              <a:gdLst>
                <a:gd name="T0" fmla="*/ 3520 w 1237253"/>
                <a:gd name="T1" fmla="*/ 503230 h 503229"/>
                <a:gd name="T2" fmla="*/ 2 w 1237253"/>
                <a:gd name="T3" fmla="*/ 499499 h 503229"/>
                <a:gd name="T4" fmla="*/ 797 w 1237253"/>
                <a:gd name="T5" fmla="*/ 497340 h 503229"/>
                <a:gd name="T6" fmla="*/ 414190 w 1237253"/>
                <a:gd name="T7" fmla="*/ 4078 h 503229"/>
                <a:gd name="T8" fmla="*/ 416912 w 1237253"/>
                <a:gd name="T9" fmla="*/ 2870 h 503229"/>
                <a:gd name="T10" fmla="*/ 1233714 w 1237253"/>
                <a:gd name="T11" fmla="*/ 0 h 503229"/>
                <a:gd name="T12" fmla="*/ 1233714 w 1237253"/>
                <a:gd name="T13" fmla="*/ 0 h 503229"/>
                <a:gd name="T14" fmla="*/ 1237193 w 1237253"/>
                <a:gd name="T15" fmla="*/ 2870 h 503229"/>
                <a:gd name="T16" fmla="*/ 1234924 w 1237253"/>
                <a:gd name="T17" fmla="*/ 6797 h 503229"/>
                <a:gd name="T18" fmla="*/ 4881 w 1237253"/>
                <a:gd name="T19" fmla="*/ 502928 h 503229"/>
                <a:gd name="T20" fmla="*/ 418576 w 1237253"/>
                <a:gd name="T21" fmla="*/ 9968 h 503229"/>
                <a:gd name="T22" fmla="*/ 15470 w 1237253"/>
                <a:gd name="T23" fmla="*/ 490997 h 503229"/>
                <a:gd name="T24" fmla="*/ 1215412 w 1237253"/>
                <a:gd name="T25" fmla="*/ 7703 h 5032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253" h="503229">
                  <a:moveTo>
                    <a:pt x="3520" y="503230"/>
                  </a:moveTo>
                  <a:cubicBezTo>
                    <a:pt x="1516" y="503170"/>
                    <a:pt x="-59" y="501493"/>
                    <a:pt x="2" y="499499"/>
                  </a:cubicBezTo>
                  <a:cubicBezTo>
                    <a:pt x="26" y="498714"/>
                    <a:pt x="304" y="497959"/>
                    <a:pt x="797" y="497340"/>
                  </a:cubicBezTo>
                  <a:lnTo>
                    <a:pt x="414190" y="4078"/>
                  </a:lnTo>
                  <a:cubicBezTo>
                    <a:pt x="414870" y="3292"/>
                    <a:pt x="415869" y="2839"/>
                    <a:pt x="416912" y="2870"/>
                  </a:cubicBezTo>
                  <a:lnTo>
                    <a:pt x="1233714" y="0"/>
                  </a:lnTo>
                  <a:cubicBezTo>
                    <a:pt x="1235393" y="30"/>
                    <a:pt x="1236845" y="1223"/>
                    <a:pt x="1237193" y="2870"/>
                  </a:cubicBezTo>
                  <a:cubicBezTo>
                    <a:pt x="1237511" y="4561"/>
                    <a:pt x="1236543" y="6222"/>
                    <a:pt x="1234924" y="6797"/>
                  </a:cubicBezTo>
                  <a:lnTo>
                    <a:pt x="4881" y="502928"/>
                  </a:lnTo>
                  <a:lnTo>
                    <a:pt x="3520" y="503230"/>
                  </a:lnTo>
                  <a:close/>
                  <a:moveTo>
                    <a:pt x="418576" y="9968"/>
                  </a:moveTo>
                  <a:lnTo>
                    <a:pt x="15470" y="490997"/>
                  </a:lnTo>
                  <a:lnTo>
                    <a:pt x="1215412" y="7703"/>
                  </a:lnTo>
                  <a:lnTo>
                    <a:pt x="418576" y="996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6" name="Freeform 217">
              <a:extLst>
                <a:ext uri="{FF2B5EF4-FFF2-40B4-BE49-F238E27FC236}">
                  <a16:creationId xmlns:a16="http://schemas.microsoft.com/office/drawing/2014/main" id="{09539A49-536C-FCDD-6E3F-0FC8B6FAC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54" y="5301932"/>
              <a:ext cx="1237376" cy="1308685"/>
            </a:xfrm>
            <a:custGeom>
              <a:avLst/>
              <a:gdLst>
                <a:gd name="T0" fmla="*/ 998346 w 1237376"/>
                <a:gd name="T1" fmla="*/ 1308680 h 1308685"/>
                <a:gd name="T2" fmla="*/ 996228 w 1237376"/>
                <a:gd name="T3" fmla="*/ 1307925 h 1308685"/>
                <a:gd name="T4" fmla="*/ 1394 w 1237376"/>
                <a:gd name="T5" fmla="*/ 501882 h 1308685"/>
                <a:gd name="T6" fmla="*/ 33 w 1237376"/>
                <a:gd name="T7" fmla="*/ 498710 h 1308685"/>
                <a:gd name="T8" fmla="*/ 2302 w 1237376"/>
                <a:gd name="T9" fmla="*/ 495840 h 1308685"/>
                <a:gd name="T10" fmla="*/ 1232496 w 1237376"/>
                <a:gd name="T11" fmla="*/ 464 h 1308685"/>
                <a:gd name="T12" fmla="*/ 1235975 w 1237376"/>
                <a:gd name="T13" fmla="*/ 464 h 1308685"/>
                <a:gd name="T14" fmla="*/ 1237336 w 1237376"/>
                <a:gd name="T15" fmla="*/ 3938 h 1308685"/>
                <a:gd name="T16" fmla="*/ 1001976 w 1237376"/>
                <a:gd name="T17" fmla="*/ 1305962 h 1308685"/>
                <a:gd name="T18" fmla="*/ 999707 w 1237376"/>
                <a:gd name="T19" fmla="*/ 1308680 h 1308685"/>
                <a:gd name="T20" fmla="*/ 10470 w 1237376"/>
                <a:gd name="T21" fmla="*/ 500220 h 1308685"/>
                <a:gd name="T22" fmla="*/ 995926 w 1237376"/>
                <a:gd name="T23" fmla="*/ 1299317 h 1308685"/>
                <a:gd name="T24" fmla="*/ 1229168 w 1237376"/>
                <a:gd name="T25" fmla="*/ 9375 h 13086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376" h="1308685">
                  <a:moveTo>
                    <a:pt x="998346" y="1308680"/>
                  </a:moveTo>
                  <a:cubicBezTo>
                    <a:pt x="997559" y="1308726"/>
                    <a:pt x="996803" y="1308454"/>
                    <a:pt x="996228" y="1307925"/>
                  </a:cubicBezTo>
                  <a:lnTo>
                    <a:pt x="1394" y="501882"/>
                  </a:lnTo>
                  <a:cubicBezTo>
                    <a:pt x="384" y="501157"/>
                    <a:pt x="-141" y="499934"/>
                    <a:pt x="33" y="498710"/>
                  </a:cubicBezTo>
                  <a:cubicBezTo>
                    <a:pt x="183" y="497396"/>
                    <a:pt x="1061" y="496293"/>
                    <a:pt x="2302" y="495840"/>
                  </a:cubicBezTo>
                  <a:lnTo>
                    <a:pt x="1232496" y="464"/>
                  </a:lnTo>
                  <a:cubicBezTo>
                    <a:pt x="1233570" y="-155"/>
                    <a:pt x="1234901" y="-155"/>
                    <a:pt x="1235975" y="464"/>
                  </a:cubicBezTo>
                  <a:cubicBezTo>
                    <a:pt x="1237003" y="1295"/>
                    <a:pt x="1237533" y="2624"/>
                    <a:pt x="1237336" y="3938"/>
                  </a:cubicBezTo>
                  <a:lnTo>
                    <a:pt x="1001976" y="1305962"/>
                  </a:lnTo>
                  <a:cubicBezTo>
                    <a:pt x="1001674" y="1307170"/>
                    <a:pt x="1000842" y="1308167"/>
                    <a:pt x="999707" y="1308680"/>
                  </a:cubicBezTo>
                  <a:lnTo>
                    <a:pt x="998346" y="1308680"/>
                  </a:lnTo>
                  <a:close/>
                  <a:moveTo>
                    <a:pt x="10470" y="500220"/>
                  </a:moveTo>
                  <a:lnTo>
                    <a:pt x="995926" y="1299317"/>
                  </a:lnTo>
                  <a:lnTo>
                    <a:pt x="1229168" y="9375"/>
                  </a:lnTo>
                  <a:lnTo>
                    <a:pt x="10470" y="50022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7" name="Freeform 218">
              <a:extLst>
                <a:ext uri="{FF2B5EF4-FFF2-40B4-BE49-F238E27FC236}">
                  <a16:creationId xmlns:a16="http://schemas.microsoft.com/office/drawing/2014/main" id="{477F77D6-4EAD-9627-FE86-FD8DC0D7F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370" y="4926713"/>
              <a:ext cx="1021680" cy="384896"/>
            </a:xfrm>
            <a:custGeom>
              <a:avLst/>
              <a:gdLst>
                <a:gd name="T0" fmla="*/ 3545 w 1021680"/>
                <a:gd name="T1" fmla="*/ 384746 h 384896"/>
                <a:gd name="T2" fmla="*/ 66 w 1021680"/>
                <a:gd name="T3" fmla="*/ 381876 h 384896"/>
                <a:gd name="T4" fmla="*/ 2335 w 1021680"/>
                <a:gd name="T5" fmla="*/ 377798 h 384896"/>
                <a:gd name="T6" fmla="*/ 1017135 w 1021680"/>
                <a:gd name="T7" fmla="*/ 225 h 384896"/>
                <a:gd name="T8" fmla="*/ 1021068 w 1021680"/>
                <a:gd name="T9" fmla="*/ 1282 h 384896"/>
                <a:gd name="T10" fmla="*/ 1021068 w 1021680"/>
                <a:gd name="T11" fmla="*/ 5209 h 384896"/>
                <a:gd name="T12" fmla="*/ 823069 w 1021680"/>
                <a:gd name="T13" fmla="*/ 380064 h 384896"/>
                <a:gd name="T14" fmla="*/ 820044 w 1021680"/>
                <a:gd name="T15" fmla="*/ 382027 h 384896"/>
                <a:gd name="T16" fmla="*/ 3242 w 1021680"/>
                <a:gd name="T17" fmla="*/ 384896 h 384896"/>
                <a:gd name="T18" fmla="*/ 1010934 w 1021680"/>
                <a:gd name="T19" fmla="*/ 10042 h 384896"/>
                <a:gd name="T20" fmla="*/ 23360 w 1021680"/>
                <a:gd name="T21" fmla="*/ 377496 h 384896"/>
                <a:gd name="T22" fmla="*/ 818229 w 1021680"/>
                <a:gd name="T23" fmla="*/ 374778 h 3848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1680" h="384896">
                  <a:moveTo>
                    <a:pt x="3545" y="384746"/>
                  </a:moveTo>
                  <a:cubicBezTo>
                    <a:pt x="1836" y="384776"/>
                    <a:pt x="368" y="383552"/>
                    <a:pt x="66" y="381876"/>
                  </a:cubicBezTo>
                  <a:cubicBezTo>
                    <a:pt x="-267" y="380154"/>
                    <a:pt x="686" y="378433"/>
                    <a:pt x="2335" y="377798"/>
                  </a:cubicBezTo>
                  <a:lnTo>
                    <a:pt x="1017135" y="225"/>
                  </a:lnTo>
                  <a:cubicBezTo>
                    <a:pt x="1018542" y="-304"/>
                    <a:pt x="1020115" y="119"/>
                    <a:pt x="1021068" y="1282"/>
                  </a:cubicBezTo>
                  <a:cubicBezTo>
                    <a:pt x="1021885" y="2460"/>
                    <a:pt x="1021885" y="4031"/>
                    <a:pt x="1021068" y="5209"/>
                  </a:cubicBezTo>
                  <a:lnTo>
                    <a:pt x="823069" y="380064"/>
                  </a:lnTo>
                  <a:cubicBezTo>
                    <a:pt x="822510" y="381227"/>
                    <a:pt x="821345" y="381982"/>
                    <a:pt x="820044" y="382027"/>
                  </a:cubicBezTo>
                  <a:lnTo>
                    <a:pt x="3242" y="384896"/>
                  </a:lnTo>
                  <a:lnTo>
                    <a:pt x="3545" y="384746"/>
                  </a:lnTo>
                  <a:close/>
                  <a:moveTo>
                    <a:pt x="1010934" y="10042"/>
                  </a:moveTo>
                  <a:lnTo>
                    <a:pt x="23360" y="377496"/>
                  </a:lnTo>
                  <a:lnTo>
                    <a:pt x="818229" y="374778"/>
                  </a:lnTo>
                  <a:lnTo>
                    <a:pt x="1010934" y="100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8" name="Freeform 219">
              <a:extLst>
                <a:ext uri="{FF2B5EF4-FFF2-40B4-BE49-F238E27FC236}">
                  <a16:creationId xmlns:a16="http://schemas.microsoft.com/office/drawing/2014/main" id="{0ABBED11-0754-CE3F-2FFB-4B7751E0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069" y="5302140"/>
              <a:ext cx="1448664" cy="1308620"/>
            </a:xfrm>
            <a:custGeom>
              <a:avLst/>
              <a:gdLst>
                <a:gd name="T0" fmla="*/ 3531 w 1448664"/>
                <a:gd name="T1" fmla="*/ 1308473 h 1308620"/>
                <a:gd name="T2" fmla="*/ 1413 w 1448664"/>
                <a:gd name="T3" fmla="*/ 1308473 h 1308620"/>
                <a:gd name="T4" fmla="*/ 52 w 1448664"/>
                <a:gd name="T5" fmla="*/ 1304999 h 1308620"/>
                <a:gd name="T6" fmla="*/ 235563 w 1448664"/>
                <a:gd name="T7" fmla="*/ 2824 h 1308620"/>
                <a:gd name="T8" fmla="*/ 237378 w 1448664"/>
                <a:gd name="T9" fmla="*/ 408 h 1308620"/>
                <a:gd name="T10" fmla="*/ 240554 w 1448664"/>
                <a:gd name="T11" fmla="*/ 408 h 1308620"/>
                <a:gd name="T12" fmla="*/ 1446547 w 1448664"/>
                <a:gd name="T13" fmla="*/ 561633 h 1308620"/>
                <a:gd name="T14" fmla="*/ 1448665 w 1448664"/>
                <a:gd name="T15" fmla="*/ 564804 h 1308620"/>
                <a:gd name="T16" fmla="*/ 1446698 w 1448664"/>
                <a:gd name="T17" fmla="*/ 567976 h 1308620"/>
                <a:gd name="T18" fmla="*/ 5195 w 1448664"/>
                <a:gd name="T19" fmla="*/ 1308171 h 1308620"/>
                <a:gd name="T20" fmla="*/ 3531 w 1448664"/>
                <a:gd name="T21" fmla="*/ 1308473 h 1308620"/>
                <a:gd name="T22" fmla="*/ 241613 w 1448664"/>
                <a:gd name="T23" fmla="*/ 8110 h 1308620"/>
                <a:gd name="T24" fmla="*/ 8371 w 1448664"/>
                <a:gd name="T25" fmla="*/ 1299109 h 1308620"/>
                <a:gd name="T26" fmla="*/ 1437018 w 1448664"/>
                <a:gd name="T27" fmla="*/ 564804 h 13086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8664" h="1308620">
                  <a:moveTo>
                    <a:pt x="3531" y="1308473"/>
                  </a:moveTo>
                  <a:cubicBezTo>
                    <a:pt x="2835" y="1308669"/>
                    <a:pt x="2109" y="1308669"/>
                    <a:pt x="1413" y="1308473"/>
                  </a:cubicBezTo>
                  <a:cubicBezTo>
                    <a:pt x="354" y="1307657"/>
                    <a:pt x="-175" y="1306313"/>
                    <a:pt x="52" y="1304999"/>
                  </a:cubicBezTo>
                  <a:lnTo>
                    <a:pt x="235563" y="2824"/>
                  </a:lnTo>
                  <a:cubicBezTo>
                    <a:pt x="235699" y="1752"/>
                    <a:pt x="236380" y="831"/>
                    <a:pt x="237378" y="408"/>
                  </a:cubicBezTo>
                  <a:cubicBezTo>
                    <a:pt x="238361" y="-136"/>
                    <a:pt x="239571" y="-136"/>
                    <a:pt x="240554" y="408"/>
                  </a:cubicBezTo>
                  <a:lnTo>
                    <a:pt x="1446547" y="561633"/>
                  </a:lnTo>
                  <a:cubicBezTo>
                    <a:pt x="1447818" y="562176"/>
                    <a:pt x="1448650" y="563415"/>
                    <a:pt x="1448665" y="564804"/>
                  </a:cubicBezTo>
                  <a:cubicBezTo>
                    <a:pt x="1448680" y="566148"/>
                    <a:pt x="1447908" y="567387"/>
                    <a:pt x="1446698" y="567976"/>
                  </a:cubicBezTo>
                  <a:lnTo>
                    <a:pt x="5195" y="1308171"/>
                  </a:lnTo>
                  <a:cubicBezTo>
                    <a:pt x="4680" y="1308428"/>
                    <a:pt x="4105" y="1308533"/>
                    <a:pt x="3531" y="1308473"/>
                  </a:cubicBezTo>
                  <a:close/>
                  <a:moveTo>
                    <a:pt x="241613" y="8110"/>
                  </a:moveTo>
                  <a:lnTo>
                    <a:pt x="8371" y="1299109"/>
                  </a:lnTo>
                  <a:lnTo>
                    <a:pt x="1437018" y="564804"/>
                  </a:lnTo>
                  <a:lnTo>
                    <a:pt x="241613" y="811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59" name="Freeform 220">
              <a:extLst>
                <a:ext uri="{FF2B5EF4-FFF2-40B4-BE49-F238E27FC236}">
                  <a16:creationId xmlns:a16="http://schemas.microsoft.com/office/drawing/2014/main" id="{68C8E7DC-2B4B-1308-91AB-2B011CB90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48" y="4927033"/>
              <a:ext cx="1213295" cy="943535"/>
            </a:xfrm>
            <a:custGeom>
              <a:avLst/>
              <a:gdLst>
                <a:gd name="T0" fmla="*/ 1209656 w 1213295"/>
                <a:gd name="T1" fmla="*/ 942781 h 943535"/>
                <a:gd name="T2" fmla="*/ 1208295 w 1213295"/>
                <a:gd name="T3" fmla="*/ 942781 h 943535"/>
                <a:gd name="T4" fmla="*/ 2151 w 1213295"/>
                <a:gd name="T5" fmla="*/ 381707 h 943535"/>
                <a:gd name="T6" fmla="*/ 260 w 1213295"/>
                <a:gd name="T7" fmla="*/ 377176 h 943535"/>
                <a:gd name="T8" fmla="*/ 487 w 1213295"/>
                <a:gd name="T9" fmla="*/ 376723 h 943535"/>
                <a:gd name="T10" fmla="*/ 198486 w 1213295"/>
                <a:gd name="T11" fmla="*/ 1868 h 943535"/>
                <a:gd name="T12" fmla="*/ 200906 w 1213295"/>
                <a:gd name="T13" fmla="*/ 55 h 943535"/>
                <a:gd name="T14" fmla="*/ 203931 w 1213295"/>
                <a:gd name="T15" fmla="*/ 961 h 943535"/>
                <a:gd name="T16" fmla="*/ 1212227 w 1213295"/>
                <a:gd name="T17" fmla="*/ 937343 h 943535"/>
                <a:gd name="T18" fmla="*/ 1212242 w 1213295"/>
                <a:gd name="T19" fmla="*/ 942464 h 943535"/>
                <a:gd name="T20" fmla="*/ 1209656 w 1213295"/>
                <a:gd name="T21" fmla="*/ 943536 h 943535"/>
                <a:gd name="T22" fmla="*/ 8504 w 1213295"/>
                <a:gd name="T23" fmla="*/ 376269 h 943535"/>
                <a:gd name="T24" fmla="*/ 1190900 w 1213295"/>
                <a:gd name="T25" fmla="*/ 926469 h 943535"/>
                <a:gd name="T26" fmla="*/ 202570 w 1213295"/>
                <a:gd name="T27" fmla="*/ 8815 h 9435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3295" h="943535">
                  <a:moveTo>
                    <a:pt x="1209656" y="942781"/>
                  </a:moveTo>
                  <a:lnTo>
                    <a:pt x="1208295" y="942781"/>
                  </a:lnTo>
                  <a:lnTo>
                    <a:pt x="2151" y="381707"/>
                  </a:lnTo>
                  <a:cubicBezTo>
                    <a:pt x="381" y="380982"/>
                    <a:pt x="-466" y="378943"/>
                    <a:pt x="260" y="377176"/>
                  </a:cubicBezTo>
                  <a:cubicBezTo>
                    <a:pt x="320" y="377010"/>
                    <a:pt x="396" y="376874"/>
                    <a:pt x="487" y="376723"/>
                  </a:cubicBezTo>
                  <a:lnTo>
                    <a:pt x="198486" y="1868"/>
                  </a:lnTo>
                  <a:cubicBezTo>
                    <a:pt x="198955" y="916"/>
                    <a:pt x="199862" y="236"/>
                    <a:pt x="200906" y="55"/>
                  </a:cubicBezTo>
                  <a:cubicBezTo>
                    <a:pt x="201995" y="-141"/>
                    <a:pt x="203129" y="191"/>
                    <a:pt x="203931" y="961"/>
                  </a:cubicBezTo>
                  <a:lnTo>
                    <a:pt x="1212227" y="937343"/>
                  </a:lnTo>
                  <a:cubicBezTo>
                    <a:pt x="1213649" y="938763"/>
                    <a:pt x="1213649" y="941059"/>
                    <a:pt x="1212242" y="942464"/>
                  </a:cubicBezTo>
                  <a:cubicBezTo>
                    <a:pt x="1211547" y="943158"/>
                    <a:pt x="1210624" y="943536"/>
                    <a:pt x="1209656" y="943536"/>
                  </a:cubicBezTo>
                  <a:lnTo>
                    <a:pt x="1209656" y="942781"/>
                  </a:lnTo>
                  <a:close/>
                  <a:moveTo>
                    <a:pt x="8504" y="376269"/>
                  </a:moveTo>
                  <a:lnTo>
                    <a:pt x="1190900" y="926469"/>
                  </a:lnTo>
                  <a:lnTo>
                    <a:pt x="202570" y="8815"/>
                  </a:lnTo>
                  <a:lnTo>
                    <a:pt x="8504" y="37626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0" name="Freeform 221">
              <a:extLst>
                <a:ext uri="{FF2B5EF4-FFF2-40B4-BE49-F238E27FC236}">
                  <a16:creationId xmlns:a16="http://schemas.microsoft.com/office/drawing/2014/main" id="{EAC5BF02-44DA-90CC-53A2-98085FA71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175" y="4956690"/>
              <a:ext cx="431573" cy="411554"/>
            </a:xfrm>
            <a:custGeom>
              <a:avLst/>
              <a:gdLst>
                <a:gd name="T0" fmla="*/ 429455 w 431573"/>
                <a:gd name="T1" fmla="*/ 404003 h 411554"/>
                <a:gd name="T2" fmla="*/ 11828 w 431573"/>
                <a:gd name="T3" fmla="*/ 248745 h 411554"/>
                <a:gd name="T4" fmla="*/ 431573 w 431573"/>
                <a:gd name="T5" fmla="*/ 8156 h 411554"/>
                <a:gd name="T6" fmla="*/ 431573 w 431573"/>
                <a:gd name="T7" fmla="*/ 0 h 411554"/>
                <a:gd name="T8" fmla="*/ 1693 w 431573"/>
                <a:gd name="T9" fmla="*/ 246329 h 411554"/>
                <a:gd name="T10" fmla="*/ 30 w 431573"/>
                <a:gd name="T11" fmla="*/ 249652 h 411554"/>
                <a:gd name="T12" fmla="*/ 2298 w 431573"/>
                <a:gd name="T13" fmla="*/ 252672 h 411554"/>
                <a:gd name="T14" fmla="*/ 429455 w 431573"/>
                <a:gd name="T15" fmla="*/ 411555 h 4115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1573" h="411554">
                  <a:moveTo>
                    <a:pt x="429455" y="404003"/>
                  </a:moveTo>
                  <a:lnTo>
                    <a:pt x="11828" y="248745"/>
                  </a:lnTo>
                  <a:lnTo>
                    <a:pt x="431573" y="8156"/>
                  </a:lnTo>
                  <a:lnTo>
                    <a:pt x="431573" y="0"/>
                  </a:lnTo>
                  <a:lnTo>
                    <a:pt x="1693" y="246329"/>
                  </a:lnTo>
                  <a:cubicBezTo>
                    <a:pt x="514" y="246993"/>
                    <a:pt x="-152" y="248307"/>
                    <a:pt x="30" y="249652"/>
                  </a:cubicBezTo>
                  <a:cubicBezTo>
                    <a:pt x="45" y="251041"/>
                    <a:pt x="952" y="252280"/>
                    <a:pt x="2298" y="252672"/>
                  </a:cubicBezTo>
                  <a:lnTo>
                    <a:pt x="429455" y="411555"/>
                  </a:lnTo>
                  <a:lnTo>
                    <a:pt x="429455" y="40400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1" name="Freeform 222">
              <a:extLst>
                <a:ext uri="{FF2B5EF4-FFF2-40B4-BE49-F238E27FC236}">
                  <a16:creationId xmlns:a16="http://schemas.microsoft.com/office/drawing/2014/main" id="{4E8FD885-433C-C0E2-15AC-C42ABCE3F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102" y="2007116"/>
              <a:ext cx="826746" cy="554424"/>
            </a:xfrm>
            <a:custGeom>
              <a:avLst/>
              <a:gdLst>
                <a:gd name="T0" fmla="*/ 3484 w 826746"/>
                <a:gd name="T1" fmla="*/ 554400 h 554424"/>
                <a:gd name="T2" fmla="*/ 610 w 826746"/>
                <a:gd name="T3" fmla="*/ 552890 h 554424"/>
                <a:gd name="T4" fmla="*/ 1518 w 826746"/>
                <a:gd name="T5" fmla="*/ 548057 h 554424"/>
                <a:gd name="T6" fmla="*/ 1518 w 826746"/>
                <a:gd name="T7" fmla="*/ 548057 h 554424"/>
                <a:gd name="T8" fmla="*/ 821194 w 826746"/>
                <a:gd name="T9" fmla="*/ 575 h 554424"/>
                <a:gd name="T10" fmla="*/ 826185 w 826746"/>
                <a:gd name="T11" fmla="*/ 1633 h 554424"/>
                <a:gd name="T12" fmla="*/ 825172 w 826746"/>
                <a:gd name="T13" fmla="*/ 6435 h 554424"/>
                <a:gd name="T14" fmla="*/ 825126 w 826746"/>
                <a:gd name="T15" fmla="*/ 6466 h 554424"/>
                <a:gd name="T16" fmla="*/ 5451 w 826746"/>
                <a:gd name="T17" fmla="*/ 553947 h 554424"/>
                <a:gd name="T18" fmla="*/ 3484 w 826746"/>
                <a:gd name="T19" fmla="*/ 554400 h 5544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6746" h="554424">
                  <a:moveTo>
                    <a:pt x="3484" y="554400"/>
                  </a:moveTo>
                  <a:cubicBezTo>
                    <a:pt x="2335" y="554430"/>
                    <a:pt x="1246" y="553856"/>
                    <a:pt x="610" y="552890"/>
                  </a:cubicBezTo>
                  <a:cubicBezTo>
                    <a:pt x="-479" y="551304"/>
                    <a:pt x="-71" y="549144"/>
                    <a:pt x="1518" y="548057"/>
                  </a:cubicBezTo>
                  <a:cubicBezTo>
                    <a:pt x="1518" y="548057"/>
                    <a:pt x="1518" y="548057"/>
                    <a:pt x="1518" y="548057"/>
                  </a:cubicBezTo>
                  <a:lnTo>
                    <a:pt x="821194" y="575"/>
                  </a:lnTo>
                  <a:cubicBezTo>
                    <a:pt x="822872" y="-497"/>
                    <a:pt x="825096" y="-29"/>
                    <a:pt x="826185" y="1633"/>
                  </a:cubicBezTo>
                  <a:cubicBezTo>
                    <a:pt x="827229" y="3234"/>
                    <a:pt x="826775" y="5393"/>
                    <a:pt x="825172" y="6435"/>
                  </a:cubicBezTo>
                  <a:cubicBezTo>
                    <a:pt x="825156" y="6450"/>
                    <a:pt x="825141" y="6450"/>
                    <a:pt x="825126" y="6466"/>
                  </a:cubicBezTo>
                  <a:lnTo>
                    <a:pt x="5451" y="553947"/>
                  </a:lnTo>
                  <a:cubicBezTo>
                    <a:pt x="4876" y="554324"/>
                    <a:pt x="4180" y="554491"/>
                    <a:pt x="3484" y="55440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2" name="Freeform 223">
              <a:extLst>
                <a:ext uri="{FF2B5EF4-FFF2-40B4-BE49-F238E27FC236}">
                  <a16:creationId xmlns:a16="http://schemas.microsoft.com/office/drawing/2014/main" id="{6FB7B812-03C5-D751-6282-A6068980C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692" y="2007401"/>
              <a:ext cx="826804" cy="800842"/>
            </a:xfrm>
            <a:custGeom>
              <a:avLst/>
              <a:gdLst>
                <a:gd name="T0" fmla="*/ 822872 w 826804"/>
                <a:gd name="T1" fmla="*/ 800746 h 800842"/>
                <a:gd name="T2" fmla="*/ 822872 w 826804"/>
                <a:gd name="T3" fmla="*/ 800746 h 800842"/>
                <a:gd name="T4" fmla="*/ 2440 w 826804"/>
                <a:gd name="T5" fmla="*/ 554115 h 800842"/>
                <a:gd name="T6" fmla="*/ 20 w 826804"/>
                <a:gd name="T7" fmla="*/ 551246 h 800842"/>
                <a:gd name="T8" fmla="*/ 1532 w 826804"/>
                <a:gd name="T9" fmla="*/ 547923 h 800842"/>
                <a:gd name="T10" fmla="*/ 821208 w 826804"/>
                <a:gd name="T11" fmla="*/ 442 h 800842"/>
                <a:gd name="T12" fmla="*/ 824838 w 826804"/>
                <a:gd name="T13" fmla="*/ 442 h 800842"/>
                <a:gd name="T14" fmla="*/ 826805 w 826804"/>
                <a:gd name="T15" fmla="*/ 3613 h 800842"/>
                <a:gd name="T16" fmla="*/ 826805 w 826804"/>
                <a:gd name="T17" fmla="*/ 797575 h 800842"/>
                <a:gd name="T18" fmla="*/ 825292 w 826804"/>
                <a:gd name="T19" fmla="*/ 800293 h 800842"/>
                <a:gd name="T20" fmla="*/ 822872 w 826804"/>
                <a:gd name="T21" fmla="*/ 800746 h 800842"/>
                <a:gd name="T22" fmla="*/ 10910 w 826804"/>
                <a:gd name="T23" fmla="*/ 549434 h 800842"/>
                <a:gd name="T24" fmla="*/ 819393 w 826804"/>
                <a:gd name="T25" fmla="*/ 792440 h 800842"/>
                <a:gd name="T26" fmla="*/ 819393 w 826804"/>
                <a:gd name="T27" fmla="*/ 9957 h 800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6804" h="800842">
                  <a:moveTo>
                    <a:pt x="822872" y="800746"/>
                  </a:moveTo>
                  <a:lnTo>
                    <a:pt x="822872" y="800746"/>
                  </a:lnTo>
                  <a:lnTo>
                    <a:pt x="2440" y="554115"/>
                  </a:lnTo>
                  <a:cubicBezTo>
                    <a:pt x="1139" y="553708"/>
                    <a:pt x="201" y="552590"/>
                    <a:pt x="20" y="551246"/>
                  </a:cubicBezTo>
                  <a:cubicBezTo>
                    <a:pt x="-116" y="549947"/>
                    <a:pt x="458" y="548678"/>
                    <a:pt x="1532" y="547923"/>
                  </a:cubicBezTo>
                  <a:lnTo>
                    <a:pt x="821208" y="442"/>
                  </a:lnTo>
                  <a:cubicBezTo>
                    <a:pt x="822342" y="-147"/>
                    <a:pt x="823704" y="-147"/>
                    <a:pt x="824838" y="442"/>
                  </a:cubicBezTo>
                  <a:cubicBezTo>
                    <a:pt x="826048" y="1031"/>
                    <a:pt x="826819" y="2269"/>
                    <a:pt x="826805" y="3613"/>
                  </a:cubicBezTo>
                  <a:lnTo>
                    <a:pt x="826805" y="797575"/>
                  </a:lnTo>
                  <a:cubicBezTo>
                    <a:pt x="826789" y="798677"/>
                    <a:pt x="826215" y="799689"/>
                    <a:pt x="825292" y="800293"/>
                  </a:cubicBezTo>
                  <a:cubicBezTo>
                    <a:pt x="824596" y="800792"/>
                    <a:pt x="823704" y="800973"/>
                    <a:pt x="822872" y="800746"/>
                  </a:cubicBezTo>
                  <a:close/>
                  <a:moveTo>
                    <a:pt x="10910" y="549434"/>
                  </a:moveTo>
                  <a:lnTo>
                    <a:pt x="819393" y="792440"/>
                  </a:lnTo>
                  <a:lnTo>
                    <a:pt x="819393" y="9957"/>
                  </a:lnTo>
                  <a:lnTo>
                    <a:pt x="10910" y="54943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3" name="Freeform 224">
              <a:extLst>
                <a:ext uri="{FF2B5EF4-FFF2-40B4-BE49-F238E27FC236}">
                  <a16:creationId xmlns:a16="http://schemas.microsoft.com/office/drawing/2014/main" id="{CEF7605E-8611-78BD-C93F-C3A4CE548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084" y="2007774"/>
              <a:ext cx="822096" cy="800519"/>
            </a:xfrm>
            <a:custGeom>
              <a:avLst/>
              <a:gdLst>
                <a:gd name="T0" fmla="*/ 3480 w 822096"/>
                <a:gd name="T1" fmla="*/ 800373 h 800519"/>
                <a:gd name="T2" fmla="*/ 1665 w 822096"/>
                <a:gd name="T3" fmla="*/ 800373 h 800519"/>
                <a:gd name="T4" fmla="*/ 1 w 822096"/>
                <a:gd name="T5" fmla="*/ 797503 h 800519"/>
                <a:gd name="T6" fmla="*/ 1 w 822096"/>
                <a:gd name="T7" fmla="*/ 3542 h 800519"/>
                <a:gd name="T8" fmla="*/ 1665 w 822096"/>
                <a:gd name="T9" fmla="*/ 521 h 800519"/>
                <a:gd name="T10" fmla="*/ 5144 w 822096"/>
                <a:gd name="T11" fmla="*/ 521 h 800519"/>
                <a:gd name="T12" fmla="*/ 820282 w 822096"/>
                <a:gd name="T13" fmla="*/ 428991 h 800519"/>
                <a:gd name="T14" fmla="*/ 822097 w 822096"/>
                <a:gd name="T15" fmla="*/ 432314 h 800519"/>
                <a:gd name="T16" fmla="*/ 819979 w 822096"/>
                <a:gd name="T17" fmla="*/ 435334 h 800519"/>
                <a:gd name="T18" fmla="*/ 5900 w 822096"/>
                <a:gd name="T19" fmla="*/ 800070 h 800519"/>
                <a:gd name="T20" fmla="*/ 6506 w 822096"/>
                <a:gd name="T21" fmla="*/ 8828 h 800519"/>
                <a:gd name="T22" fmla="*/ 6506 w 822096"/>
                <a:gd name="T23" fmla="*/ 791311 h 800519"/>
                <a:gd name="T24" fmla="*/ 808937 w 822096"/>
                <a:gd name="T25" fmla="*/ 431861 h 8005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2096" h="800519">
                  <a:moveTo>
                    <a:pt x="3480" y="800373"/>
                  </a:moveTo>
                  <a:cubicBezTo>
                    <a:pt x="2890" y="800569"/>
                    <a:pt x="2255" y="800569"/>
                    <a:pt x="1665" y="800373"/>
                  </a:cubicBezTo>
                  <a:cubicBezTo>
                    <a:pt x="621" y="799798"/>
                    <a:pt x="-29" y="798696"/>
                    <a:pt x="1" y="797503"/>
                  </a:cubicBezTo>
                  <a:lnTo>
                    <a:pt x="1" y="3542"/>
                  </a:lnTo>
                  <a:cubicBezTo>
                    <a:pt x="-14" y="2318"/>
                    <a:pt x="606" y="1155"/>
                    <a:pt x="1665" y="521"/>
                  </a:cubicBezTo>
                  <a:cubicBezTo>
                    <a:pt x="2724" y="-174"/>
                    <a:pt x="4085" y="-174"/>
                    <a:pt x="5144" y="521"/>
                  </a:cubicBezTo>
                  <a:lnTo>
                    <a:pt x="820282" y="428991"/>
                  </a:lnTo>
                  <a:cubicBezTo>
                    <a:pt x="821416" y="429716"/>
                    <a:pt x="822097" y="430970"/>
                    <a:pt x="822097" y="432314"/>
                  </a:cubicBezTo>
                  <a:cubicBezTo>
                    <a:pt x="822067" y="433658"/>
                    <a:pt x="821235" y="434851"/>
                    <a:pt x="819979" y="435334"/>
                  </a:cubicBezTo>
                  <a:lnTo>
                    <a:pt x="5900" y="800070"/>
                  </a:lnTo>
                  <a:lnTo>
                    <a:pt x="3480" y="800373"/>
                  </a:lnTo>
                  <a:close/>
                  <a:moveTo>
                    <a:pt x="6506" y="8828"/>
                  </a:moveTo>
                  <a:lnTo>
                    <a:pt x="6506" y="791311"/>
                  </a:lnTo>
                  <a:lnTo>
                    <a:pt x="808937" y="431861"/>
                  </a:lnTo>
                  <a:lnTo>
                    <a:pt x="6506" y="88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4" name="Freeform 225">
              <a:extLst>
                <a:ext uri="{FF2B5EF4-FFF2-40B4-BE49-F238E27FC236}">
                  <a16:creationId xmlns:a16="http://schemas.microsoft.com/office/drawing/2014/main" id="{A450C593-8B0D-9606-40FC-0B43FAC93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725" y="825732"/>
              <a:ext cx="821842" cy="1617733"/>
            </a:xfrm>
            <a:custGeom>
              <a:avLst/>
              <a:gdLst>
                <a:gd name="T0" fmla="*/ 818220 w 821842"/>
                <a:gd name="T1" fmla="*/ 1617679 h 1617733"/>
                <a:gd name="T2" fmla="*/ 816707 w 821842"/>
                <a:gd name="T3" fmla="*/ 1617679 h 1617733"/>
                <a:gd name="T4" fmla="*/ 1872 w 821842"/>
                <a:gd name="T5" fmla="*/ 1188454 h 1617733"/>
                <a:gd name="T6" fmla="*/ 208 w 821842"/>
                <a:gd name="T7" fmla="*/ 1184074 h 1617733"/>
                <a:gd name="T8" fmla="*/ 426458 w 821842"/>
                <a:gd name="T9" fmla="*/ 2420 h 1617733"/>
                <a:gd name="T10" fmla="*/ 429937 w 821842"/>
                <a:gd name="T11" fmla="*/ 4 h 1617733"/>
                <a:gd name="T12" fmla="*/ 433265 w 821842"/>
                <a:gd name="T13" fmla="*/ 2722 h 1617733"/>
                <a:gd name="T14" fmla="*/ 821699 w 821842"/>
                <a:gd name="T15" fmla="*/ 1613601 h 1617733"/>
                <a:gd name="T16" fmla="*/ 820489 w 821842"/>
                <a:gd name="T17" fmla="*/ 1617226 h 1617733"/>
                <a:gd name="T18" fmla="*/ 818220 w 821842"/>
                <a:gd name="T19" fmla="*/ 1617679 h 1617733"/>
                <a:gd name="T20" fmla="*/ 7922 w 821842"/>
                <a:gd name="T21" fmla="*/ 1183319 h 1617733"/>
                <a:gd name="T22" fmla="*/ 813077 w 821842"/>
                <a:gd name="T23" fmla="*/ 1607107 h 1617733"/>
                <a:gd name="T24" fmla="*/ 429029 w 821842"/>
                <a:gd name="T25" fmla="*/ 15560 h 16177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1842" h="1617733">
                  <a:moveTo>
                    <a:pt x="818220" y="1617679"/>
                  </a:moveTo>
                  <a:lnTo>
                    <a:pt x="816707" y="1617679"/>
                  </a:lnTo>
                  <a:lnTo>
                    <a:pt x="1872" y="1188454"/>
                  </a:lnTo>
                  <a:cubicBezTo>
                    <a:pt x="314" y="1187593"/>
                    <a:pt x="-381" y="1185750"/>
                    <a:pt x="208" y="1184074"/>
                  </a:cubicBezTo>
                  <a:lnTo>
                    <a:pt x="426458" y="2420"/>
                  </a:lnTo>
                  <a:cubicBezTo>
                    <a:pt x="426942" y="921"/>
                    <a:pt x="428364" y="-70"/>
                    <a:pt x="429937" y="4"/>
                  </a:cubicBezTo>
                  <a:cubicBezTo>
                    <a:pt x="431495" y="172"/>
                    <a:pt x="432796" y="1238"/>
                    <a:pt x="433265" y="2722"/>
                  </a:cubicBezTo>
                  <a:lnTo>
                    <a:pt x="821699" y="1613601"/>
                  </a:lnTo>
                  <a:cubicBezTo>
                    <a:pt x="822107" y="1614946"/>
                    <a:pt x="821623" y="1616396"/>
                    <a:pt x="820489" y="1617226"/>
                  </a:cubicBezTo>
                  <a:cubicBezTo>
                    <a:pt x="819824" y="1617664"/>
                    <a:pt x="819007" y="1617830"/>
                    <a:pt x="818220" y="1617679"/>
                  </a:cubicBezTo>
                  <a:close/>
                  <a:moveTo>
                    <a:pt x="7922" y="1183319"/>
                  </a:moveTo>
                  <a:lnTo>
                    <a:pt x="813077" y="1607107"/>
                  </a:lnTo>
                  <a:lnTo>
                    <a:pt x="429029" y="15560"/>
                  </a:lnTo>
                  <a:lnTo>
                    <a:pt x="7922" y="118331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5" name="Freeform 226">
              <a:extLst>
                <a:ext uri="{FF2B5EF4-FFF2-40B4-BE49-F238E27FC236}">
                  <a16:creationId xmlns:a16="http://schemas.microsoft.com/office/drawing/2014/main" id="{17725E7E-3774-0C5A-AD3E-5228C0DEF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82" y="5202526"/>
              <a:ext cx="792986" cy="1189241"/>
            </a:xfrm>
            <a:custGeom>
              <a:avLst/>
              <a:gdLst>
                <a:gd name="T0" fmla="*/ 791777 w 792986"/>
                <a:gd name="T1" fmla="*/ 649467 h 1189241"/>
                <a:gd name="T2" fmla="*/ 9916 w 792986"/>
                <a:gd name="T3" fmla="*/ 1177012 h 1189241"/>
                <a:gd name="T4" fmla="*/ 370367 w 792986"/>
                <a:gd name="T5" fmla="*/ 11065 h 1189241"/>
                <a:gd name="T6" fmla="*/ 792986 w 792986"/>
                <a:gd name="T7" fmla="*/ 554016 h 1189241"/>
                <a:gd name="T8" fmla="*/ 792986 w 792986"/>
                <a:gd name="T9" fmla="*/ 542538 h 1189241"/>
                <a:gd name="T10" fmla="*/ 371880 w 792986"/>
                <a:gd name="T11" fmla="*/ 1400 h 1189241"/>
                <a:gd name="T12" fmla="*/ 368401 w 792986"/>
                <a:gd name="T13" fmla="*/ 40 h 1189241"/>
                <a:gd name="T14" fmla="*/ 365678 w 792986"/>
                <a:gd name="T15" fmla="*/ 2457 h 1189241"/>
                <a:gd name="T16" fmla="*/ 84 w 792986"/>
                <a:gd name="T17" fmla="*/ 1184564 h 1189241"/>
                <a:gd name="T18" fmla="*/ 1445 w 792986"/>
                <a:gd name="T19" fmla="*/ 1188339 h 1189241"/>
                <a:gd name="T20" fmla="*/ 3563 w 792986"/>
                <a:gd name="T21" fmla="*/ 1189094 h 1189241"/>
                <a:gd name="T22" fmla="*/ 5529 w 792986"/>
                <a:gd name="T23" fmla="*/ 1189094 h 1189241"/>
                <a:gd name="T24" fmla="*/ 792079 w 792986"/>
                <a:gd name="T25" fmla="*/ 658679 h 11892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2986" h="1189241">
                  <a:moveTo>
                    <a:pt x="791777" y="649467"/>
                  </a:moveTo>
                  <a:lnTo>
                    <a:pt x="9916" y="1177012"/>
                  </a:lnTo>
                  <a:lnTo>
                    <a:pt x="370367" y="11065"/>
                  </a:lnTo>
                  <a:lnTo>
                    <a:pt x="792986" y="554016"/>
                  </a:lnTo>
                  <a:lnTo>
                    <a:pt x="792986" y="542538"/>
                  </a:lnTo>
                  <a:lnTo>
                    <a:pt x="371880" y="1400"/>
                  </a:lnTo>
                  <a:cubicBezTo>
                    <a:pt x="371048" y="372"/>
                    <a:pt x="369717" y="-156"/>
                    <a:pt x="368401" y="40"/>
                  </a:cubicBezTo>
                  <a:cubicBezTo>
                    <a:pt x="367115" y="267"/>
                    <a:pt x="366057" y="1203"/>
                    <a:pt x="365678" y="2457"/>
                  </a:cubicBezTo>
                  <a:lnTo>
                    <a:pt x="84" y="1184564"/>
                  </a:lnTo>
                  <a:cubicBezTo>
                    <a:pt x="-219" y="1185983"/>
                    <a:pt x="311" y="1187448"/>
                    <a:pt x="1445" y="1188339"/>
                  </a:cubicBezTo>
                  <a:cubicBezTo>
                    <a:pt x="2051" y="1188808"/>
                    <a:pt x="2791" y="1189079"/>
                    <a:pt x="3563" y="1189094"/>
                  </a:cubicBezTo>
                  <a:cubicBezTo>
                    <a:pt x="4198" y="1189291"/>
                    <a:pt x="4894" y="1189291"/>
                    <a:pt x="5529" y="1189094"/>
                  </a:cubicBezTo>
                  <a:lnTo>
                    <a:pt x="792079" y="658679"/>
                  </a:lnTo>
                  <a:lnTo>
                    <a:pt x="791777" y="64946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6" name="Freeform 227">
              <a:extLst>
                <a:ext uri="{FF2B5EF4-FFF2-40B4-BE49-F238E27FC236}">
                  <a16:creationId xmlns:a16="http://schemas.microsoft.com/office/drawing/2014/main" id="{481022A6-A654-7858-9AF8-3723C2F7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689" y="5852596"/>
              <a:ext cx="792369" cy="734455"/>
            </a:xfrm>
            <a:custGeom>
              <a:avLst/>
              <a:gdLst>
                <a:gd name="T0" fmla="*/ 788739 w 792369"/>
                <a:gd name="T1" fmla="*/ 726602 h 734455"/>
                <a:gd name="T2" fmla="*/ 12172 w 792369"/>
                <a:gd name="T3" fmla="*/ 533889 h 734455"/>
                <a:gd name="T4" fmla="*/ 792370 w 792369"/>
                <a:gd name="T5" fmla="*/ 8609 h 734455"/>
                <a:gd name="T6" fmla="*/ 792370 w 792369"/>
                <a:gd name="T7" fmla="*/ 0 h 734455"/>
                <a:gd name="T8" fmla="*/ 1585 w 792369"/>
                <a:gd name="T9" fmla="*/ 533134 h 734455"/>
                <a:gd name="T10" fmla="*/ 72 w 792369"/>
                <a:gd name="T11" fmla="*/ 536758 h 734455"/>
                <a:gd name="T12" fmla="*/ 2643 w 792369"/>
                <a:gd name="T13" fmla="*/ 539477 h 734455"/>
                <a:gd name="T14" fmla="*/ 789193 w 792369"/>
                <a:gd name="T15" fmla="*/ 734456 h 7344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2369" h="734455">
                  <a:moveTo>
                    <a:pt x="788739" y="726602"/>
                  </a:moveTo>
                  <a:lnTo>
                    <a:pt x="12172" y="533889"/>
                  </a:lnTo>
                  <a:lnTo>
                    <a:pt x="792370" y="8609"/>
                  </a:lnTo>
                  <a:lnTo>
                    <a:pt x="792370" y="0"/>
                  </a:lnTo>
                  <a:lnTo>
                    <a:pt x="1585" y="533134"/>
                  </a:lnTo>
                  <a:cubicBezTo>
                    <a:pt x="374" y="533919"/>
                    <a:pt x="-216" y="535354"/>
                    <a:pt x="72" y="536758"/>
                  </a:cubicBezTo>
                  <a:cubicBezTo>
                    <a:pt x="253" y="538133"/>
                    <a:pt x="1282" y="539220"/>
                    <a:pt x="2643" y="539477"/>
                  </a:cubicBezTo>
                  <a:lnTo>
                    <a:pt x="789193" y="734456"/>
                  </a:lnTo>
                  <a:lnTo>
                    <a:pt x="788739" y="72660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7" name="Freeform 228">
              <a:extLst>
                <a:ext uri="{FF2B5EF4-FFF2-40B4-BE49-F238E27FC236}">
                  <a16:creationId xmlns:a16="http://schemas.microsoft.com/office/drawing/2014/main" id="{9FEDEEFD-4B0C-B82A-8D9C-A950352AC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72" y="5202481"/>
              <a:ext cx="429557" cy="554060"/>
            </a:xfrm>
            <a:custGeom>
              <a:avLst/>
              <a:gdLst>
                <a:gd name="T0" fmla="*/ 427592 w 429557"/>
                <a:gd name="T1" fmla="*/ 542583 h 554060"/>
                <a:gd name="T2" fmla="*/ 14048 w 429557"/>
                <a:gd name="T3" fmla="*/ 11261 h 554060"/>
                <a:gd name="T4" fmla="*/ 429558 w 429557"/>
                <a:gd name="T5" fmla="*/ 165764 h 554060"/>
                <a:gd name="T6" fmla="*/ 429558 w 429557"/>
                <a:gd name="T7" fmla="*/ 158213 h 554060"/>
                <a:gd name="T8" fmla="*/ 4821 w 429557"/>
                <a:gd name="T9" fmla="*/ 236 h 554060"/>
                <a:gd name="T10" fmla="*/ 737 w 429557"/>
                <a:gd name="T11" fmla="*/ 1445 h 554060"/>
                <a:gd name="T12" fmla="*/ 737 w 429557"/>
                <a:gd name="T13" fmla="*/ 5824 h 554060"/>
                <a:gd name="T14" fmla="*/ 427441 w 429557"/>
                <a:gd name="T15" fmla="*/ 554061 h 5540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9557" h="554060">
                  <a:moveTo>
                    <a:pt x="427592" y="542583"/>
                  </a:moveTo>
                  <a:lnTo>
                    <a:pt x="14048" y="11261"/>
                  </a:lnTo>
                  <a:lnTo>
                    <a:pt x="429558" y="165764"/>
                  </a:lnTo>
                  <a:lnTo>
                    <a:pt x="429558" y="158213"/>
                  </a:lnTo>
                  <a:lnTo>
                    <a:pt x="4821" y="236"/>
                  </a:lnTo>
                  <a:cubicBezTo>
                    <a:pt x="3339" y="-338"/>
                    <a:pt x="1660" y="161"/>
                    <a:pt x="737" y="1445"/>
                  </a:cubicBezTo>
                  <a:cubicBezTo>
                    <a:pt x="-246" y="2743"/>
                    <a:pt x="-246" y="4525"/>
                    <a:pt x="737" y="5824"/>
                  </a:cubicBezTo>
                  <a:lnTo>
                    <a:pt x="427441" y="554061"/>
                  </a:lnTo>
                  <a:lnTo>
                    <a:pt x="427592" y="54258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8" name="Freeform 229">
              <a:extLst>
                <a:ext uri="{FF2B5EF4-FFF2-40B4-BE49-F238E27FC236}">
                  <a16:creationId xmlns:a16="http://schemas.microsoft.com/office/drawing/2014/main" id="{DE8EBF17-A437-D61A-2605-770014936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701" y="257110"/>
              <a:ext cx="74117" cy="74004"/>
            </a:xfrm>
            <a:custGeom>
              <a:avLst/>
              <a:gdLst>
                <a:gd name="T0" fmla="*/ 37210 w 74117"/>
                <a:gd name="T1" fmla="*/ 0 h 74004"/>
                <a:gd name="T2" fmla="*/ 0 w 74117"/>
                <a:gd name="T3" fmla="*/ 36851 h 74004"/>
                <a:gd name="T4" fmla="*/ 36908 w 74117"/>
                <a:gd name="T5" fmla="*/ 74004 h 74004"/>
                <a:gd name="T6" fmla="*/ 74117 w 74117"/>
                <a:gd name="T7" fmla="*/ 37154 h 74004"/>
                <a:gd name="T8" fmla="*/ 37210 w 74117"/>
                <a:gd name="T9" fmla="*/ 0 h 74004"/>
                <a:gd name="T10" fmla="*/ 37210 w 74117"/>
                <a:gd name="T11" fmla="*/ 0 h 740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117" h="74004">
                  <a:moveTo>
                    <a:pt x="37210" y="0"/>
                  </a:moveTo>
                  <a:cubicBezTo>
                    <a:pt x="16745" y="-83"/>
                    <a:pt x="91" y="16416"/>
                    <a:pt x="0" y="36851"/>
                  </a:cubicBezTo>
                  <a:cubicBezTo>
                    <a:pt x="-75" y="57287"/>
                    <a:pt x="16442" y="73921"/>
                    <a:pt x="36908" y="74004"/>
                  </a:cubicBezTo>
                  <a:cubicBezTo>
                    <a:pt x="57373" y="74087"/>
                    <a:pt x="74026" y="57589"/>
                    <a:pt x="74117" y="37154"/>
                  </a:cubicBezTo>
                  <a:cubicBezTo>
                    <a:pt x="74208" y="16718"/>
                    <a:pt x="57675" y="84"/>
                    <a:pt x="37210" y="0"/>
                  </a:cubicBezTo>
                  <a:cubicBezTo>
                    <a:pt x="37210" y="0"/>
                    <a:pt x="37210" y="0"/>
                    <a:pt x="3721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69" name="Freeform 230">
              <a:extLst>
                <a:ext uri="{FF2B5EF4-FFF2-40B4-BE49-F238E27FC236}">
                  <a16:creationId xmlns:a16="http://schemas.microsoft.com/office/drawing/2014/main" id="{4993AD07-1EC7-9AC3-60C4-CBEE7238B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1178" y="242911"/>
              <a:ext cx="102556" cy="102397"/>
            </a:xfrm>
            <a:custGeom>
              <a:avLst/>
              <a:gdLst>
                <a:gd name="T0" fmla="*/ 51733 w 102556"/>
                <a:gd name="T1" fmla="*/ 14199 h 102397"/>
                <a:gd name="T2" fmla="*/ 89396 w 102556"/>
                <a:gd name="T3" fmla="*/ 50593 h 102397"/>
                <a:gd name="T4" fmla="*/ 52943 w 102556"/>
                <a:gd name="T5" fmla="*/ 88193 h 102397"/>
                <a:gd name="T6" fmla="*/ 15279 w 102556"/>
                <a:gd name="T7" fmla="*/ 51799 h 102397"/>
                <a:gd name="T8" fmla="*/ 15279 w 102556"/>
                <a:gd name="T9" fmla="*/ 50899 h 102397"/>
                <a:gd name="T10" fmla="*/ 51733 w 102556"/>
                <a:gd name="T11" fmla="*/ 14199 h 102397"/>
                <a:gd name="T12" fmla="*/ 51733 w 102556"/>
                <a:gd name="T13" fmla="*/ 2 h 102397"/>
                <a:gd name="T14" fmla="*/ 2 w 102556"/>
                <a:gd name="T15" fmla="*/ 50746 h 102397"/>
                <a:gd name="T16" fmla="*/ 50825 w 102556"/>
                <a:gd name="T17" fmla="*/ 102396 h 102397"/>
                <a:gd name="T18" fmla="*/ 102556 w 102556"/>
                <a:gd name="T19" fmla="*/ 51652 h 102397"/>
                <a:gd name="T20" fmla="*/ 102556 w 102556"/>
                <a:gd name="T21" fmla="*/ 51352 h 102397"/>
                <a:gd name="T22" fmla="*/ 51884 w 102556"/>
                <a:gd name="T23" fmla="*/ 2 h 1023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556" h="102397">
                  <a:moveTo>
                    <a:pt x="51733" y="14199"/>
                  </a:moveTo>
                  <a:cubicBezTo>
                    <a:pt x="72198" y="13866"/>
                    <a:pt x="89064" y="30160"/>
                    <a:pt x="89396" y="50593"/>
                  </a:cubicBezTo>
                  <a:cubicBezTo>
                    <a:pt x="89729" y="71026"/>
                    <a:pt x="73408" y="87860"/>
                    <a:pt x="52943" y="88193"/>
                  </a:cubicBezTo>
                  <a:cubicBezTo>
                    <a:pt x="32477" y="88526"/>
                    <a:pt x="15612" y="72232"/>
                    <a:pt x="15279" y="51799"/>
                  </a:cubicBezTo>
                  <a:cubicBezTo>
                    <a:pt x="15279" y="51499"/>
                    <a:pt x="15279" y="51199"/>
                    <a:pt x="15279" y="50899"/>
                  </a:cubicBezTo>
                  <a:cubicBezTo>
                    <a:pt x="15521" y="30848"/>
                    <a:pt x="31661" y="14605"/>
                    <a:pt x="51733" y="14199"/>
                  </a:cubicBezTo>
                  <a:moveTo>
                    <a:pt x="51733" y="2"/>
                  </a:moveTo>
                  <a:cubicBezTo>
                    <a:pt x="23417" y="-248"/>
                    <a:pt x="259" y="22471"/>
                    <a:pt x="2" y="50746"/>
                  </a:cubicBezTo>
                  <a:cubicBezTo>
                    <a:pt x="-240" y="79021"/>
                    <a:pt x="22509" y="102146"/>
                    <a:pt x="50825" y="102396"/>
                  </a:cubicBezTo>
                  <a:cubicBezTo>
                    <a:pt x="79141" y="102646"/>
                    <a:pt x="102299" y="79927"/>
                    <a:pt x="102556" y="51652"/>
                  </a:cubicBezTo>
                  <a:cubicBezTo>
                    <a:pt x="102556" y="51552"/>
                    <a:pt x="102556" y="51452"/>
                    <a:pt x="102556" y="51352"/>
                  </a:cubicBezTo>
                  <a:cubicBezTo>
                    <a:pt x="102647" y="23251"/>
                    <a:pt x="80034" y="333"/>
                    <a:pt x="51884" y="2"/>
                  </a:cubicBezTo>
                  <a:lnTo>
                    <a:pt x="51733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0" name="Freeform 231">
              <a:extLst>
                <a:ext uri="{FF2B5EF4-FFF2-40B4-BE49-F238E27FC236}">
                  <a16:creationId xmlns:a16="http://schemas.microsoft.com/office/drawing/2014/main" id="{74E999CD-6697-2269-5B70-F71754AC7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964" y="6291034"/>
              <a:ext cx="42911" cy="45308"/>
            </a:xfrm>
            <a:custGeom>
              <a:avLst/>
              <a:gdLst>
                <a:gd name="T0" fmla="*/ 20218 w 42911"/>
                <a:gd name="T1" fmla="*/ 0 h 45308"/>
                <a:gd name="T2" fmla="*/ 153 w 42911"/>
                <a:gd name="T3" fmla="*/ 25267 h 45308"/>
                <a:gd name="T4" fmla="*/ 20218 w 42911"/>
                <a:gd name="T5" fmla="*/ 45309 h 45308"/>
                <a:gd name="T6" fmla="*/ 42907 w 42911"/>
                <a:gd name="T7" fmla="*/ 23259 h 45308"/>
                <a:gd name="T8" fmla="*/ 20525 w 42911"/>
                <a:gd name="T9" fmla="*/ 0 h 45308"/>
                <a:gd name="T10" fmla="*/ 20218 w 42911"/>
                <a:gd name="T11" fmla="*/ 0 h 45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911" h="45308">
                  <a:moveTo>
                    <a:pt x="20218" y="0"/>
                  </a:moveTo>
                  <a:cubicBezTo>
                    <a:pt x="7688" y="1450"/>
                    <a:pt x="-1296" y="12762"/>
                    <a:pt x="153" y="25267"/>
                  </a:cubicBezTo>
                  <a:cubicBezTo>
                    <a:pt x="1373" y="35794"/>
                    <a:pt x="9683" y="44086"/>
                    <a:pt x="20218" y="45309"/>
                  </a:cubicBezTo>
                  <a:cubicBezTo>
                    <a:pt x="32452" y="45158"/>
                    <a:pt x="42424" y="35462"/>
                    <a:pt x="42907" y="23259"/>
                  </a:cubicBezTo>
                  <a:cubicBezTo>
                    <a:pt x="43158" y="10663"/>
                    <a:pt x="33137" y="257"/>
                    <a:pt x="20525" y="0"/>
                  </a:cubicBezTo>
                  <a:cubicBezTo>
                    <a:pt x="20424" y="0"/>
                    <a:pt x="20321" y="0"/>
                    <a:pt x="2021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1" name="Freeform 232">
              <a:extLst>
                <a:ext uri="{FF2B5EF4-FFF2-40B4-BE49-F238E27FC236}">
                  <a16:creationId xmlns:a16="http://schemas.microsoft.com/office/drawing/2014/main" id="{534A5C53-C5D9-4F08-6668-7BA76603D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974" y="6276986"/>
              <a:ext cx="74115" cy="74009"/>
            </a:xfrm>
            <a:custGeom>
              <a:avLst/>
              <a:gdLst>
                <a:gd name="T0" fmla="*/ 37208 w 74115"/>
                <a:gd name="T1" fmla="*/ 14049 h 74009"/>
                <a:gd name="T2" fmla="*/ 59897 w 74115"/>
                <a:gd name="T3" fmla="*/ 36854 h 74009"/>
                <a:gd name="T4" fmla="*/ 39833 w 74115"/>
                <a:gd name="T5" fmla="*/ 62121 h 74009"/>
                <a:gd name="T6" fmla="*/ 14519 w 74115"/>
                <a:gd name="T7" fmla="*/ 42095 h 74009"/>
                <a:gd name="T8" fmla="*/ 14519 w 74115"/>
                <a:gd name="T9" fmla="*/ 36854 h 74009"/>
                <a:gd name="T10" fmla="*/ 37207 w 74115"/>
                <a:gd name="T11" fmla="*/ 14200 h 74009"/>
                <a:gd name="T12" fmla="*/ 37511 w 74115"/>
                <a:gd name="T13" fmla="*/ 14200 h 74009"/>
                <a:gd name="T14" fmla="*/ 37511 w 74115"/>
                <a:gd name="T15" fmla="*/ 3 h 74009"/>
                <a:gd name="T16" fmla="*/ 3 w 74115"/>
                <a:gd name="T17" fmla="*/ 36552 h 74009"/>
                <a:gd name="T18" fmla="*/ 36606 w 74115"/>
                <a:gd name="T19" fmla="*/ 74007 h 74009"/>
                <a:gd name="T20" fmla="*/ 74114 w 74115"/>
                <a:gd name="T21" fmla="*/ 37458 h 74009"/>
                <a:gd name="T22" fmla="*/ 74115 w 74115"/>
                <a:gd name="T23" fmla="*/ 37307 h 74009"/>
                <a:gd name="T24" fmla="*/ 37208 w 74115"/>
                <a:gd name="T25" fmla="*/ 154 h 74009"/>
                <a:gd name="T26" fmla="*/ 37208 w 74115"/>
                <a:gd name="T27" fmla="*/ 154 h 740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115" h="74009">
                  <a:moveTo>
                    <a:pt x="37208" y="14049"/>
                  </a:moveTo>
                  <a:cubicBezTo>
                    <a:pt x="49763" y="14124"/>
                    <a:pt x="59897" y="24319"/>
                    <a:pt x="59897" y="36854"/>
                  </a:cubicBezTo>
                  <a:cubicBezTo>
                    <a:pt x="61346" y="49359"/>
                    <a:pt x="52363" y="60687"/>
                    <a:pt x="39833" y="62121"/>
                  </a:cubicBezTo>
                  <a:cubicBezTo>
                    <a:pt x="27302" y="63571"/>
                    <a:pt x="15968" y="54600"/>
                    <a:pt x="14519" y="42095"/>
                  </a:cubicBezTo>
                  <a:cubicBezTo>
                    <a:pt x="14318" y="40358"/>
                    <a:pt x="14318" y="38591"/>
                    <a:pt x="14519" y="36854"/>
                  </a:cubicBezTo>
                  <a:cubicBezTo>
                    <a:pt x="14518" y="24349"/>
                    <a:pt x="24675" y="14200"/>
                    <a:pt x="37207" y="14200"/>
                  </a:cubicBezTo>
                  <a:cubicBezTo>
                    <a:pt x="37308" y="14200"/>
                    <a:pt x="37409" y="14200"/>
                    <a:pt x="37511" y="14200"/>
                  </a:cubicBezTo>
                  <a:moveTo>
                    <a:pt x="37511" y="3"/>
                  </a:moveTo>
                  <a:cubicBezTo>
                    <a:pt x="17045" y="-254"/>
                    <a:pt x="252" y="16118"/>
                    <a:pt x="3" y="36552"/>
                  </a:cubicBezTo>
                  <a:cubicBezTo>
                    <a:pt x="-248" y="56987"/>
                    <a:pt x="16141" y="73751"/>
                    <a:pt x="36606" y="74007"/>
                  </a:cubicBezTo>
                  <a:cubicBezTo>
                    <a:pt x="57072" y="74249"/>
                    <a:pt x="73864" y="57893"/>
                    <a:pt x="74114" y="37458"/>
                  </a:cubicBezTo>
                  <a:cubicBezTo>
                    <a:pt x="74114" y="37413"/>
                    <a:pt x="74115" y="37352"/>
                    <a:pt x="74115" y="37307"/>
                  </a:cubicBezTo>
                  <a:cubicBezTo>
                    <a:pt x="74199" y="16873"/>
                    <a:pt x="57675" y="244"/>
                    <a:pt x="37208" y="154"/>
                  </a:cubicBezTo>
                  <a:cubicBezTo>
                    <a:pt x="37208" y="154"/>
                    <a:pt x="37208" y="154"/>
                    <a:pt x="37208" y="154"/>
                  </a:cubicBezTo>
                  <a:lnTo>
                    <a:pt x="37511" y="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2" name="Freeform 233">
              <a:extLst>
                <a:ext uri="{FF2B5EF4-FFF2-40B4-BE49-F238E27FC236}">
                  <a16:creationId xmlns:a16="http://schemas.microsoft.com/office/drawing/2014/main" id="{283AFFCC-1D21-86AE-A31B-23153113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484" y="6554882"/>
              <a:ext cx="63226" cy="63130"/>
            </a:xfrm>
            <a:custGeom>
              <a:avLst/>
              <a:gdLst>
                <a:gd name="T0" fmla="*/ 31763 w 63226"/>
                <a:gd name="T1" fmla="*/ 0 h 63130"/>
                <a:gd name="T2" fmla="*/ 0 w 63226"/>
                <a:gd name="T3" fmla="*/ 31415 h 63130"/>
                <a:gd name="T4" fmla="*/ 31464 w 63226"/>
                <a:gd name="T5" fmla="*/ 63130 h 63130"/>
                <a:gd name="T6" fmla="*/ 63227 w 63226"/>
                <a:gd name="T7" fmla="*/ 31717 h 63130"/>
                <a:gd name="T8" fmla="*/ 63225 w 63226"/>
                <a:gd name="T9" fmla="*/ 31263 h 63130"/>
                <a:gd name="T10" fmla="*/ 31763 w 63226"/>
                <a:gd name="T11" fmla="*/ 0 h 63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26" h="63130">
                  <a:moveTo>
                    <a:pt x="31763" y="0"/>
                  </a:moveTo>
                  <a:cubicBezTo>
                    <a:pt x="14303" y="-75"/>
                    <a:pt x="84" y="13986"/>
                    <a:pt x="0" y="31415"/>
                  </a:cubicBezTo>
                  <a:cubicBezTo>
                    <a:pt x="-83" y="48843"/>
                    <a:pt x="14004" y="63040"/>
                    <a:pt x="31464" y="63130"/>
                  </a:cubicBezTo>
                  <a:cubicBezTo>
                    <a:pt x="48924" y="63206"/>
                    <a:pt x="63144" y="49145"/>
                    <a:pt x="63227" y="31717"/>
                  </a:cubicBezTo>
                  <a:cubicBezTo>
                    <a:pt x="63227" y="31565"/>
                    <a:pt x="63227" y="31415"/>
                    <a:pt x="63225" y="31263"/>
                  </a:cubicBezTo>
                  <a:cubicBezTo>
                    <a:pt x="63061" y="14001"/>
                    <a:pt x="49046" y="76"/>
                    <a:pt x="3176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3" name="Freeform 234">
              <a:extLst>
                <a:ext uri="{FF2B5EF4-FFF2-40B4-BE49-F238E27FC236}">
                  <a16:creationId xmlns:a16="http://schemas.microsoft.com/office/drawing/2014/main" id="{B2D472DA-777A-DA51-193C-A41522000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875" y="6540686"/>
              <a:ext cx="90756" cy="90617"/>
            </a:xfrm>
            <a:custGeom>
              <a:avLst/>
              <a:gdLst>
                <a:gd name="T0" fmla="*/ 45372 w 90756"/>
                <a:gd name="T1" fmla="*/ 14197 h 90617"/>
                <a:gd name="T2" fmla="*/ 76985 w 90756"/>
                <a:gd name="T3" fmla="*/ 45762 h 90617"/>
                <a:gd name="T4" fmla="*/ 45372 w 90756"/>
                <a:gd name="T5" fmla="*/ 77327 h 90617"/>
                <a:gd name="T6" fmla="*/ 13759 w 90756"/>
                <a:gd name="T7" fmla="*/ 45762 h 90617"/>
                <a:gd name="T8" fmla="*/ 45372 w 90756"/>
                <a:gd name="T9" fmla="*/ 14197 h 90617"/>
                <a:gd name="T10" fmla="*/ 45372 w 90756"/>
                <a:gd name="T11" fmla="*/ 0 h 90617"/>
                <a:gd name="T12" fmla="*/ 0 w 90756"/>
                <a:gd name="T13" fmla="*/ 45309 h 90617"/>
                <a:gd name="T14" fmla="*/ 45384 w 90756"/>
                <a:gd name="T15" fmla="*/ 90618 h 90617"/>
                <a:gd name="T16" fmla="*/ 90750 w 90756"/>
                <a:gd name="T17" fmla="*/ 46064 h 90617"/>
                <a:gd name="T18" fmla="*/ 46134 w 90756"/>
                <a:gd name="T19" fmla="*/ 0 h 90617"/>
                <a:gd name="T20" fmla="*/ 45372 w 90756"/>
                <a:gd name="T21" fmla="*/ 0 h 906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756" h="90617">
                  <a:moveTo>
                    <a:pt x="45372" y="14197"/>
                  </a:moveTo>
                  <a:cubicBezTo>
                    <a:pt x="62832" y="14197"/>
                    <a:pt x="76985" y="28333"/>
                    <a:pt x="76985" y="45762"/>
                  </a:cubicBezTo>
                  <a:cubicBezTo>
                    <a:pt x="76985" y="63191"/>
                    <a:pt x="62832" y="77327"/>
                    <a:pt x="45372" y="77327"/>
                  </a:cubicBezTo>
                  <a:cubicBezTo>
                    <a:pt x="27912" y="77327"/>
                    <a:pt x="13759" y="63191"/>
                    <a:pt x="13759" y="45762"/>
                  </a:cubicBezTo>
                  <a:cubicBezTo>
                    <a:pt x="13759" y="28333"/>
                    <a:pt x="27912" y="14197"/>
                    <a:pt x="45372" y="14197"/>
                  </a:cubicBezTo>
                  <a:moveTo>
                    <a:pt x="45372" y="0"/>
                  </a:moveTo>
                  <a:cubicBezTo>
                    <a:pt x="20310" y="0"/>
                    <a:pt x="-3" y="20299"/>
                    <a:pt x="0" y="45309"/>
                  </a:cubicBezTo>
                  <a:cubicBezTo>
                    <a:pt x="3" y="70335"/>
                    <a:pt x="20323" y="90618"/>
                    <a:pt x="45384" y="90618"/>
                  </a:cubicBezTo>
                  <a:cubicBezTo>
                    <a:pt x="70148" y="90618"/>
                    <a:pt x="90337" y="70788"/>
                    <a:pt x="90750" y="46064"/>
                  </a:cubicBezTo>
                  <a:cubicBezTo>
                    <a:pt x="91167" y="21038"/>
                    <a:pt x="71192" y="423"/>
                    <a:pt x="46134" y="0"/>
                  </a:cubicBezTo>
                  <a:cubicBezTo>
                    <a:pt x="45880" y="0"/>
                    <a:pt x="45626" y="0"/>
                    <a:pt x="453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4" name="Freeform 235">
              <a:extLst>
                <a:ext uri="{FF2B5EF4-FFF2-40B4-BE49-F238E27FC236}">
                  <a16:creationId xmlns:a16="http://schemas.microsoft.com/office/drawing/2014/main" id="{5E6390CA-6DA4-B3BA-1CF4-5D400459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471" y="2812375"/>
              <a:ext cx="54757" cy="54673"/>
            </a:xfrm>
            <a:custGeom>
              <a:avLst/>
              <a:gdLst>
                <a:gd name="T0" fmla="*/ 27530 w 54757"/>
                <a:gd name="T1" fmla="*/ 1 h 54673"/>
                <a:gd name="T2" fmla="*/ 0 w 54757"/>
                <a:gd name="T3" fmla="*/ 27186 h 54673"/>
                <a:gd name="T4" fmla="*/ 27227 w 54757"/>
                <a:gd name="T5" fmla="*/ 54673 h 54673"/>
                <a:gd name="T6" fmla="*/ 54756 w 54757"/>
                <a:gd name="T7" fmla="*/ 27488 h 54673"/>
                <a:gd name="T8" fmla="*/ 27832 w 54757"/>
                <a:gd name="T9" fmla="*/ 1 h 54673"/>
                <a:gd name="T10" fmla="*/ 27530 w 54757"/>
                <a:gd name="T11" fmla="*/ 1 h 546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57" h="54673">
                  <a:moveTo>
                    <a:pt x="27530" y="1"/>
                  </a:moveTo>
                  <a:cubicBezTo>
                    <a:pt x="12404" y="-90"/>
                    <a:pt x="91" y="12083"/>
                    <a:pt x="0" y="27186"/>
                  </a:cubicBezTo>
                  <a:cubicBezTo>
                    <a:pt x="-75" y="42289"/>
                    <a:pt x="12101" y="54582"/>
                    <a:pt x="27227" y="54673"/>
                  </a:cubicBezTo>
                  <a:cubicBezTo>
                    <a:pt x="42353" y="54749"/>
                    <a:pt x="54666" y="42591"/>
                    <a:pt x="54756" y="27488"/>
                  </a:cubicBezTo>
                  <a:cubicBezTo>
                    <a:pt x="54923" y="12475"/>
                    <a:pt x="42868" y="167"/>
                    <a:pt x="27832" y="1"/>
                  </a:cubicBezTo>
                  <a:cubicBezTo>
                    <a:pt x="27726" y="1"/>
                    <a:pt x="27635" y="1"/>
                    <a:pt x="2753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5" name="Freeform 236">
              <a:extLst>
                <a:ext uri="{FF2B5EF4-FFF2-40B4-BE49-F238E27FC236}">
                  <a16:creationId xmlns:a16="http://schemas.microsoft.com/office/drawing/2014/main" id="{D52A94D1-4149-A1F6-028B-07AB52C34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100" y="2798178"/>
              <a:ext cx="83194" cy="83068"/>
            </a:xfrm>
            <a:custGeom>
              <a:avLst/>
              <a:gdLst>
                <a:gd name="T0" fmla="*/ 41900 w 83194"/>
                <a:gd name="T1" fmla="*/ 14198 h 83068"/>
                <a:gd name="T2" fmla="*/ 69127 w 83194"/>
                <a:gd name="T3" fmla="*/ 41685 h 83068"/>
                <a:gd name="T4" fmla="*/ 41597 w 83194"/>
                <a:gd name="T5" fmla="*/ 68870 h 83068"/>
                <a:gd name="T6" fmla="*/ 14371 w 83194"/>
                <a:gd name="T7" fmla="*/ 41383 h 83068"/>
                <a:gd name="T8" fmla="*/ 41597 w 83194"/>
                <a:gd name="T9" fmla="*/ 14198 h 83068"/>
                <a:gd name="T10" fmla="*/ 41900 w 83194"/>
                <a:gd name="T11" fmla="*/ 14198 h 83068"/>
                <a:gd name="T12" fmla="*/ 41900 w 83194"/>
                <a:gd name="T13" fmla="*/ 1 h 83068"/>
                <a:gd name="T14" fmla="*/ 1 w 83194"/>
                <a:gd name="T15" fmla="*/ 41232 h 83068"/>
                <a:gd name="T16" fmla="*/ 41295 w 83194"/>
                <a:gd name="T17" fmla="*/ 83067 h 83068"/>
                <a:gd name="T18" fmla="*/ 83194 w 83194"/>
                <a:gd name="T19" fmla="*/ 41836 h 83068"/>
                <a:gd name="T20" fmla="*/ 41900 w 83194"/>
                <a:gd name="T21" fmla="*/ 1 h 830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194" h="83068">
                  <a:moveTo>
                    <a:pt x="41900" y="14198"/>
                  </a:moveTo>
                  <a:cubicBezTo>
                    <a:pt x="57026" y="14288"/>
                    <a:pt x="69203" y="26582"/>
                    <a:pt x="69127" y="41685"/>
                  </a:cubicBezTo>
                  <a:cubicBezTo>
                    <a:pt x="69036" y="56788"/>
                    <a:pt x="56723" y="68946"/>
                    <a:pt x="41597" y="68870"/>
                  </a:cubicBezTo>
                  <a:cubicBezTo>
                    <a:pt x="26472" y="68780"/>
                    <a:pt x="14295" y="56486"/>
                    <a:pt x="14371" y="41383"/>
                  </a:cubicBezTo>
                  <a:cubicBezTo>
                    <a:pt x="14371" y="26371"/>
                    <a:pt x="26562" y="14198"/>
                    <a:pt x="41597" y="14198"/>
                  </a:cubicBezTo>
                  <a:cubicBezTo>
                    <a:pt x="41704" y="14198"/>
                    <a:pt x="41794" y="14198"/>
                    <a:pt x="41900" y="14198"/>
                  </a:cubicBezTo>
                  <a:moveTo>
                    <a:pt x="41900" y="1"/>
                  </a:moveTo>
                  <a:cubicBezTo>
                    <a:pt x="18924" y="-165"/>
                    <a:pt x="168" y="18291"/>
                    <a:pt x="1" y="41232"/>
                  </a:cubicBezTo>
                  <a:cubicBezTo>
                    <a:pt x="-165" y="64173"/>
                    <a:pt x="18319" y="82901"/>
                    <a:pt x="41295" y="83067"/>
                  </a:cubicBezTo>
                  <a:cubicBezTo>
                    <a:pt x="64272" y="83233"/>
                    <a:pt x="83028" y="64778"/>
                    <a:pt x="83194" y="41836"/>
                  </a:cubicBezTo>
                  <a:cubicBezTo>
                    <a:pt x="83285" y="18925"/>
                    <a:pt x="64831" y="243"/>
                    <a:pt x="41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6" name="Freeform 237">
              <a:extLst>
                <a:ext uri="{FF2B5EF4-FFF2-40B4-BE49-F238E27FC236}">
                  <a16:creationId xmlns:a16="http://schemas.microsoft.com/office/drawing/2014/main" id="{5E09E788-5464-3A0D-805C-8673A0BA6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5458" y="3486118"/>
              <a:ext cx="94083" cy="93940"/>
            </a:xfrm>
            <a:custGeom>
              <a:avLst/>
              <a:gdLst>
                <a:gd name="T0" fmla="*/ 94084 w 94083"/>
                <a:gd name="T1" fmla="*/ 46970 h 93940"/>
                <a:gd name="T2" fmla="*/ 47042 w 94083"/>
                <a:gd name="T3" fmla="*/ 93940 h 93940"/>
                <a:gd name="T4" fmla="*/ 1 w 94083"/>
                <a:gd name="T5" fmla="*/ 46970 h 93940"/>
                <a:gd name="T6" fmla="*/ 47042 w 94083"/>
                <a:gd name="T7" fmla="*/ 0 h 93940"/>
                <a:gd name="T8" fmla="*/ 94084 w 94083"/>
                <a:gd name="T9" fmla="*/ 46970 h 93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083" h="93940">
                  <a:moveTo>
                    <a:pt x="94084" y="46970"/>
                  </a:moveTo>
                  <a:cubicBezTo>
                    <a:pt x="94084" y="72911"/>
                    <a:pt x="73022" y="93940"/>
                    <a:pt x="47042" y="93940"/>
                  </a:cubicBezTo>
                  <a:cubicBezTo>
                    <a:pt x="21062" y="93940"/>
                    <a:pt x="1" y="72911"/>
                    <a:pt x="1" y="46970"/>
                  </a:cubicBezTo>
                  <a:cubicBezTo>
                    <a:pt x="1" y="21029"/>
                    <a:pt x="21062" y="0"/>
                    <a:pt x="47042" y="0"/>
                  </a:cubicBezTo>
                  <a:cubicBezTo>
                    <a:pt x="73022" y="0"/>
                    <a:pt x="94084" y="21029"/>
                    <a:pt x="94084" y="4697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7" name="Freeform 238">
              <a:extLst>
                <a:ext uri="{FF2B5EF4-FFF2-40B4-BE49-F238E27FC236}">
                  <a16:creationId xmlns:a16="http://schemas.microsoft.com/office/drawing/2014/main" id="{01640976-C2E0-CF38-819A-A85A3139F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0630" y="3471916"/>
              <a:ext cx="122525" cy="122328"/>
            </a:xfrm>
            <a:custGeom>
              <a:avLst/>
              <a:gdLst>
                <a:gd name="T0" fmla="*/ 62021 w 122525"/>
                <a:gd name="T1" fmla="*/ 14202 h 122328"/>
                <a:gd name="T2" fmla="*/ 108912 w 122525"/>
                <a:gd name="T3" fmla="*/ 61323 h 122328"/>
                <a:gd name="T4" fmla="*/ 61718 w 122525"/>
                <a:gd name="T5" fmla="*/ 108142 h 122328"/>
                <a:gd name="T6" fmla="*/ 14828 w 122525"/>
                <a:gd name="T7" fmla="*/ 61021 h 122328"/>
                <a:gd name="T8" fmla="*/ 14828 w 122525"/>
                <a:gd name="T9" fmla="*/ 60870 h 122328"/>
                <a:gd name="T10" fmla="*/ 62021 w 122525"/>
                <a:gd name="T11" fmla="*/ 14202 h 122328"/>
                <a:gd name="T12" fmla="*/ 62021 w 122525"/>
                <a:gd name="T13" fmla="*/ 5 h 122328"/>
                <a:gd name="T14" fmla="*/ 5 w 122525"/>
                <a:gd name="T15" fmla="*/ 60417 h 122328"/>
                <a:gd name="T16" fmla="*/ 60508 w 122525"/>
                <a:gd name="T17" fmla="*/ 122324 h 122328"/>
                <a:gd name="T18" fmla="*/ 122525 w 122525"/>
                <a:gd name="T19" fmla="*/ 61927 h 122328"/>
                <a:gd name="T20" fmla="*/ 122525 w 122525"/>
                <a:gd name="T21" fmla="*/ 61474 h 122328"/>
                <a:gd name="T22" fmla="*/ 62021 w 122525"/>
                <a:gd name="T23" fmla="*/ 5 h 122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525" h="122328">
                  <a:moveTo>
                    <a:pt x="62021" y="14202"/>
                  </a:moveTo>
                  <a:cubicBezTo>
                    <a:pt x="88007" y="14292"/>
                    <a:pt x="108987" y="35376"/>
                    <a:pt x="108912" y="61323"/>
                  </a:cubicBezTo>
                  <a:cubicBezTo>
                    <a:pt x="108821" y="87270"/>
                    <a:pt x="87690" y="108233"/>
                    <a:pt x="61718" y="108142"/>
                  </a:cubicBezTo>
                  <a:cubicBezTo>
                    <a:pt x="35732" y="108051"/>
                    <a:pt x="14737" y="86968"/>
                    <a:pt x="14828" y="61021"/>
                  </a:cubicBezTo>
                  <a:cubicBezTo>
                    <a:pt x="14828" y="60975"/>
                    <a:pt x="14828" y="60915"/>
                    <a:pt x="14828" y="60870"/>
                  </a:cubicBezTo>
                  <a:cubicBezTo>
                    <a:pt x="14994" y="34983"/>
                    <a:pt x="36095" y="14111"/>
                    <a:pt x="62021" y="14202"/>
                  </a:cubicBezTo>
                  <a:moveTo>
                    <a:pt x="62021" y="5"/>
                  </a:moveTo>
                  <a:cubicBezTo>
                    <a:pt x="28184" y="-418"/>
                    <a:pt x="428" y="26631"/>
                    <a:pt x="5" y="60417"/>
                  </a:cubicBezTo>
                  <a:cubicBezTo>
                    <a:pt x="-404" y="94187"/>
                    <a:pt x="26687" y="121916"/>
                    <a:pt x="60508" y="122324"/>
                  </a:cubicBezTo>
                  <a:cubicBezTo>
                    <a:pt x="94345" y="122746"/>
                    <a:pt x="122101" y="95697"/>
                    <a:pt x="122525" y="61927"/>
                  </a:cubicBezTo>
                  <a:cubicBezTo>
                    <a:pt x="122525" y="61776"/>
                    <a:pt x="122525" y="61625"/>
                    <a:pt x="122525" y="61474"/>
                  </a:cubicBezTo>
                  <a:cubicBezTo>
                    <a:pt x="122615" y="27900"/>
                    <a:pt x="95646" y="503"/>
                    <a:pt x="6202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8" name="Freeform 239">
              <a:extLst>
                <a:ext uri="{FF2B5EF4-FFF2-40B4-BE49-F238E27FC236}">
                  <a16:creationId xmlns:a16="http://schemas.microsoft.com/office/drawing/2014/main" id="{63557F67-E0F9-EA4B-4810-4DFFD317B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61" y="3235258"/>
              <a:ext cx="40237" cy="40324"/>
            </a:xfrm>
            <a:custGeom>
              <a:avLst/>
              <a:gdLst>
                <a:gd name="T0" fmla="*/ 40237 w 40237"/>
                <a:gd name="T1" fmla="*/ 20087 h 40324"/>
                <a:gd name="T2" fmla="*/ 20120 w 40237"/>
                <a:gd name="T3" fmla="*/ 0 h 40324"/>
                <a:gd name="T4" fmla="*/ 2 w 40237"/>
                <a:gd name="T5" fmla="*/ 20087 h 40324"/>
                <a:gd name="T6" fmla="*/ 19666 w 40237"/>
                <a:gd name="T7" fmla="*/ 40325 h 40324"/>
                <a:gd name="T8" fmla="*/ 19969 w 40237"/>
                <a:gd name="T9" fmla="*/ 40325 h 40324"/>
                <a:gd name="T10" fmla="*/ 40237 w 40237"/>
                <a:gd name="T11" fmla="*/ 20087 h 40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37" h="40324">
                  <a:moveTo>
                    <a:pt x="40237" y="20087"/>
                  </a:moveTo>
                  <a:cubicBezTo>
                    <a:pt x="40237" y="8986"/>
                    <a:pt x="31237" y="0"/>
                    <a:pt x="20120" y="0"/>
                  </a:cubicBezTo>
                  <a:cubicBezTo>
                    <a:pt x="9002" y="0"/>
                    <a:pt x="2" y="8986"/>
                    <a:pt x="2" y="20087"/>
                  </a:cubicBezTo>
                  <a:cubicBezTo>
                    <a:pt x="-164" y="31097"/>
                    <a:pt x="8639" y="40159"/>
                    <a:pt x="19666" y="40325"/>
                  </a:cubicBezTo>
                  <a:cubicBezTo>
                    <a:pt x="19772" y="40325"/>
                    <a:pt x="19863" y="40325"/>
                    <a:pt x="19969" y="40325"/>
                  </a:cubicBezTo>
                  <a:cubicBezTo>
                    <a:pt x="31162" y="40325"/>
                    <a:pt x="40237" y="31263"/>
                    <a:pt x="40237" y="20087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79" name="Freeform 240">
              <a:extLst>
                <a:ext uri="{FF2B5EF4-FFF2-40B4-BE49-F238E27FC236}">
                  <a16:creationId xmlns:a16="http://schemas.microsoft.com/office/drawing/2014/main" id="{570CABC8-7144-8396-088D-CE4F4D4A5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1050" y="3220909"/>
              <a:ext cx="68672" cy="68568"/>
            </a:xfrm>
            <a:custGeom>
              <a:avLst/>
              <a:gdLst>
                <a:gd name="T0" fmla="*/ 34487 w 68672"/>
                <a:gd name="T1" fmla="*/ 14197 h 68568"/>
                <a:gd name="T2" fmla="*/ 54605 w 68672"/>
                <a:gd name="T3" fmla="*/ 34284 h 68568"/>
                <a:gd name="T4" fmla="*/ 34487 w 68672"/>
                <a:gd name="T5" fmla="*/ 54371 h 68568"/>
                <a:gd name="T6" fmla="*/ 14370 w 68672"/>
                <a:gd name="T7" fmla="*/ 34284 h 68568"/>
                <a:gd name="T8" fmla="*/ 34487 w 68672"/>
                <a:gd name="T9" fmla="*/ 14197 h 68568"/>
                <a:gd name="T10" fmla="*/ 34487 w 68672"/>
                <a:gd name="T11" fmla="*/ 0 h 68568"/>
                <a:gd name="T12" fmla="*/ 0 w 68672"/>
                <a:gd name="T13" fmla="*/ 34133 h 68568"/>
                <a:gd name="T14" fmla="*/ 34185 w 68672"/>
                <a:gd name="T15" fmla="*/ 68568 h 68568"/>
                <a:gd name="T16" fmla="*/ 68672 w 68672"/>
                <a:gd name="T17" fmla="*/ 34435 h 68568"/>
                <a:gd name="T18" fmla="*/ 34487 w 68672"/>
                <a:gd name="T19" fmla="*/ 0 h 68568"/>
                <a:gd name="T20" fmla="*/ 34487 w 68672"/>
                <a:gd name="T21" fmla="*/ 0 h 685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672" h="68568">
                  <a:moveTo>
                    <a:pt x="34487" y="14197"/>
                  </a:moveTo>
                  <a:cubicBezTo>
                    <a:pt x="45605" y="14197"/>
                    <a:pt x="54605" y="23183"/>
                    <a:pt x="54605" y="34284"/>
                  </a:cubicBezTo>
                  <a:cubicBezTo>
                    <a:pt x="54605" y="45385"/>
                    <a:pt x="45605" y="54371"/>
                    <a:pt x="34487" y="54371"/>
                  </a:cubicBezTo>
                  <a:cubicBezTo>
                    <a:pt x="23370" y="54371"/>
                    <a:pt x="14370" y="45385"/>
                    <a:pt x="14370" y="34284"/>
                  </a:cubicBezTo>
                  <a:cubicBezTo>
                    <a:pt x="14370" y="23183"/>
                    <a:pt x="23370" y="14197"/>
                    <a:pt x="34487" y="14197"/>
                  </a:cubicBezTo>
                  <a:moveTo>
                    <a:pt x="34487" y="0"/>
                  </a:moveTo>
                  <a:cubicBezTo>
                    <a:pt x="15520" y="-90"/>
                    <a:pt x="91" y="15194"/>
                    <a:pt x="0" y="34133"/>
                  </a:cubicBezTo>
                  <a:cubicBezTo>
                    <a:pt x="-75" y="53072"/>
                    <a:pt x="15217" y="68477"/>
                    <a:pt x="34185" y="68568"/>
                  </a:cubicBezTo>
                  <a:cubicBezTo>
                    <a:pt x="53153" y="68643"/>
                    <a:pt x="68581" y="53374"/>
                    <a:pt x="68672" y="34435"/>
                  </a:cubicBezTo>
                  <a:cubicBezTo>
                    <a:pt x="68763" y="15496"/>
                    <a:pt x="53455" y="91"/>
                    <a:pt x="34487" y="0"/>
                  </a:cubicBezTo>
                  <a:cubicBezTo>
                    <a:pt x="34487" y="0"/>
                    <a:pt x="34487" y="0"/>
                    <a:pt x="344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0" name="Freeform 241">
              <a:extLst>
                <a:ext uri="{FF2B5EF4-FFF2-40B4-BE49-F238E27FC236}">
                  <a16:creationId xmlns:a16="http://schemas.microsoft.com/office/drawing/2014/main" id="{195748E2-546F-0386-06C5-92CF96F0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4441" y="2716037"/>
              <a:ext cx="92871" cy="92726"/>
            </a:xfrm>
            <a:custGeom>
              <a:avLst/>
              <a:gdLst>
                <a:gd name="T0" fmla="*/ 45379 w 92871"/>
                <a:gd name="T1" fmla="*/ 92714 h 92726"/>
                <a:gd name="T2" fmla="*/ 92859 w 92871"/>
                <a:gd name="T3" fmla="*/ 47421 h 92726"/>
                <a:gd name="T4" fmla="*/ 47497 w 92871"/>
                <a:gd name="T5" fmla="*/ 13 h 92726"/>
                <a:gd name="T6" fmla="*/ 16 w 92871"/>
                <a:gd name="T7" fmla="*/ 45306 h 92726"/>
                <a:gd name="T8" fmla="*/ 1 w 92871"/>
                <a:gd name="T9" fmla="*/ 46197 h 92726"/>
                <a:gd name="T10" fmla="*/ 45379 w 92871"/>
                <a:gd name="T11" fmla="*/ 92714 h 927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71" h="92726">
                  <a:moveTo>
                    <a:pt x="45379" y="92714"/>
                  </a:moveTo>
                  <a:cubicBezTo>
                    <a:pt x="71017" y="93303"/>
                    <a:pt x="92285" y="73020"/>
                    <a:pt x="92859" y="47421"/>
                  </a:cubicBezTo>
                  <a:cubicBezTo>
                    <a:pt x="93449" y="21821"/>
                    <a:pt x="73135" y="586"/>
                    <a:pt x="47497" y="13"/>
                  </a:cubicBezTo>
                  <a:cubicBezTo>
                    <a:pt x="21858" y="-577"/>
                    <a:pt x="591" y="19707"/>
                    <a:pt x="16" y="45306"/>
                  </a:cubicBezTo>
                  <a:cubicBezTo>
                    <a:pt x="1" y="45608"/>
                    <a:pt x="1" y="45895"/>
                    <a:pt x="1" y="46197"/>
                  </a:cubicBezTo>
                  <a:cubicBezTo>
                    <a:pt x="-165" y="71495"/>
                    <a:pt x="20058" y="92216"/>
                    <a:pt x="45379" y="92714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1" name="Freeform 242">
              <a:extLst>
                <a:ext uri="{FF2B5EF4-FFF2-40B4-BE49-F238E27FC236}">
                  <a16:creationId xmlns:a16="http://schemas.microsoft.com/office/drawing/2014/main" id="{DC623ACB-7F3A-C335-947C-C8970A374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26" y="2702124"/>
              <a:ext cx="121007" cy="120823"/>
            </a:xfrm>
            <a:custGeom>
              <a:avLst/>
              <a:gdLst>
                <a:gd name="T0" fmla="*/ 60504 w 121007"/>
                <a:gd name="T1" fmla="*/ 14046 h 120823"/>
                <a:gd name="T2" fmla="*/ 106790 w 121007"/>
                <a:gd name="T3" fmla="*/ 60563 h 120823"/>
                <a:gd name="T4" fmla="*/ 60201 w 121007"/>
                <a:gd name="T5" fmla="*/ 106778 h 120823"/>
                <a:gd name="T6" fmla="*/ 13916 w 121007"/>
                <a:gd name="T7" fmla="*/ 60261 h 120823"/>
                <a:gd name="T8" fmla="*/ 13916 w 121007"/>
                <a:gd name="T9" fmla="*/ 60110 h 120823"/>
                <a:gd name="T10" fmla="*/ 60353 w 121007"/>
                <a:gd name="T11" fmla="*/ 14046 h 120823"/>
                <a:gd name="T12" fmla="*/ 60504 w 121007"/>
                <a:gd name="T13" fmla="*/ 14046 h 120823"/>
                <a:gd name="T14" fmla="*/ 60504 w 121007"/>
                <a:gd name="T15" fmla="*/ 0 h 120823"/>
                <a:gd name="T16" fmla="*/ 0 w 121007"/>
                <a:gd name="T17" fmla="*/ 60412 h 120823"/>
                <a:gd name="T18" fmla="*/ 60504 w 121007"/>
                <a:gd name="T19" fmla="*/ 120823 h 120823"/>
                <a:gd name="T20" fmla="*/ 121008 w 121007"/>
                <a:gd name="T21" fmla="*/ 60412 h 120823"/>
                <a:gd name="T22" fmla="*/ 60504 w 121007"/>
                <a:gd name="T23" fmla="*/ 0 h 1208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1007" h="120823">
                  <a:moveTo>
                    <a:pt x="60504" y="14046"/>
                  </a:moveTo>
                  <a:cubicBezTo>
                    <a:pt x="86142" y="14136"/>
                    <a:pt x="106865" y="34963"/>
                    <a:pt x="106790" y="60563"/>
                  </a:cubicBezTo>
                  <a:cubicBezTo>
                    <a:pt x="106699" y="86177"/>
                    <a:pt x="85840" y="106868"/>
                    <a:pt x="60201" y="106778"/>
                  </a:cubicBezTo>
                  <a:cubicBezTo>
                    <a:pt x="34548" y="106687"/>
                    <a:pt x="13825" y="85860"/>
                    <a:pt x="13916" y="60261"/>
                  </a:cubicBezTo>
                  <a:cubicBezTo>
                    <a:pt x="13916" y="60215"/>
                    <a:pt x="13916" y="60155"/>
                    <a:pt x="13916" y="60110"/>
                  </a:cubicBezTo>
                  <a:cubicBezTo>
                    <a:pt x="13992" y="34586"/>
                    <a:pt x="34790" y="13955"/>
                    <a:pt x="60353" y="14046"/>
                  </a:cubicBezTo>
                  <a:cubicBezTo>
                    <a:pt x="60398" y="14046"/>
                    <a:pt x="60459" y="14046"/>
                    <a:pt x="60504" y="14046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2" name="Freeform 243">
              <a:extLst>
                <a:ext uri="{FF2B5EF4-FFF2-40B4-BE49-F238E27FC236}">
                  <a16:creationId xmlns:a16="http://schemas.microsoft.com/office/drawing/2014/main" id="{BC51F92C-7761-0967-CBBD-2EB45984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114" y="474592"/>
              <a:ext cx="58084" cy="57995"/>
            </a:xfrm>
            <a:custGeom>
              <a:avLst/>
              <a:gdLst>
                <a:gd name="T0" fmla="*/ 58084 w 58084"/>
                <a:gd name="T1" fmla="*/ 29149 h 57995"/>
                <a:gd name="T2" fmla="*/ 29193 w 58084"/>
                <a:gd name="T3" fmla="*/ 0 h 57995"/>
                <a:gd name="T4" fmla="*/ 0 w 58084"/>
                <a:gd name="T5" fmla="*/ 28847 h 57995"/>
                <a:gd name="T6" fmla="*/ 28891 w 58084"/>
                <a:gd name="T7" fmla="*/ 57996 h 57995"/>
                <a:gd name="T8" fmla="*/ 29042 w 58084"/>
                <a:gd name="T9" fmla="*/ 57996 h 57995"/>
                <a:gd name="T10" fmla="*/ 58084 w 58084"/>
                <a:gd name="T11" fmla="*/ 29149 h 579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084" h="57995">
                  <a:moveTo>
                    <a:pt x="58084" y="29149"/>
                  </a:moveTo>
                  <a:cubicBezTo>
                    <a:pt x="58175" y="13134"/>
                    <a:pt x="45227" y="83"/>
                    <a:pt x="29193" y="0"/>
                  </a:cubicBezTo>
                  <a:cubicBezTo>
                    <a:pt x="13160" y="-83"/>
                    <a:pt x="91" y="12832"/>
                    <a:pt x="0" y="28847"/>
                  </a:cubicBezTo>
                  <a:cubicBezTo>
                    <a:pt x="-75" y="44862"/>
                    <a:pt x="12857" y="57913"/>
                    <a:pt x="28891" y="57996"/>
                  </a:cubicBezTo>
                  <a:cubicBezTo>
                    <a:pt x="28936" y="57996"/>
                    <a:pt x="28997" y="57996"/>
                    <a:pt x="29042" y="57996"/>
                  </a:cubicBezTo>
                  <a:cubicBezTo>
                    <a:pt x="45030" y="57996"/>
                    <a:pt x="58008" y="45105"/>
                    <a:pt x="58084" y="2914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3" name="Freeform 244">
              <a:extLst>
                <a:ext uri="{FF2B5EF4-FFF2-40B4-BE49-F238E27FC236}">
                  <a16:creationId xmlns:a16="http://schemas.microsoft.com/office/drawing/2014/main" id="{13793090-A290-44FC-B730-4A9F4E891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5198" y="460547"/>
              <a:ext cx="86219" cy="86087"/>
            </a:xfrm>
            <a:custGeom>
              <a:avLst/>
              <a:gdLst>
                <a:gd name="T0" fmla="*/ 43261 w 86219"/>
                <a:gd name="T1" fmla="*/ 14197 h 86087"/>
                <a:gd name="T2" fmla="*/ 72151 w 86219"/>
                <a:gd name="T3" fmla="*/ 43347 h 86087"/>
                <a:gd name="T4" fmla="*/ 42958 w 86219"/>
                <a:gd name="T5" fmla="*/ 72191 h 86087"/>
                <a:gd name="T6" fmla="*/ 14068 w 86219"/>
                <a:gd name="T7" fmla="*/ 43042 h 86087"/>
                <a:gd name="T8" fmla="*/ 14068 w 86219"/>
                <a:gd name="T9" fmla="*/ 42893 h 86087"/>
                <a:gd name="T10" fmla="*/ 43261 w 86219"/>
                <a:gd name="T11" fmla="*/ 14197 h 86087"/>
                <a:gd name="T12" fmla="*/ 43261 w 86219"/>
                <a:gd name="T13" fmla="*/ 0 h 86087"/>
                <a:gd name="T14" fmla="*/ 0 w 86219"/>
                <a:gd name="T15" fmla="*/ 42894 h 86087"/>
                <a:gd name="T16" fmla="*/ 42958 w 86219"/>
                <a:gd name="T17" fmla="*/ 86087 h 86087"/>
                <a:gd name="T18" fmla="*/ 86218 w 86219"/>
                <a:gd name="T19" fmla="*/ 43346 h 86087"/>
                <a:gd name="T20" fmla="*/ 43412 w 86219"/>
                <a:gd name="T21" fmla="*/ 2 h 86087"/>
                <a:gd name="T22" fmla="*/ 43261 w 86219"/>
                <a:gd name="T23" fmla="*/ 0 h 860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219" h="86087">
                  <a:moveTo>
                    <a:pt x="43261" y="14197"/>
                  </a:moveTo>
                  <a:cubicBezTo>
                    <a:pt x="59294" y="14282"/>
                    <a:pt x="72227" y="27332"/>
                    <a:pt x="72151" y="43347"/>
                  </a:cubicBezTo>
                  <a:cubicBezTo>
                    <a:pt x="72060" y="59361"/>
                    <a:pt x="58992" y="72275"/>
                    <a:pt x="42958" y="72191"/>
                  </a:cubicBezTo>
                  <a:cubicBezTo>
                    <a:pt x="26910" y="72108"/>
                    <a:pt x="13977" y="59056"/>
                    <a:pt x="14068" y="43042"/>
                  </a:cubicBezTo>
                  <a:cubicBezTo>
                    <a:pt x="14068" y="42992"/>
                    <a:pt x="14068" y="42942"/>
                    <a:pt x="14068" y="42893"/>
                  </a:cubicBezTo>
                  <a:cubicBezTo>
                    <a:pt x="14234" y="26936"/>
                    <a:pt x="27272" y="14112"/>
                    <a:pt x="43261" y="14197"/>
                  </a:cubicBezTo>
                  <a:moveTo>
                    <a:pt x="43261" y="0"/>
                  </a:moveTo>
                  <a:cubicBezTo>
                    <a:pt x="19452" y="-83"/>
                    <a:pt x="91" y="19122"/>
                    <a:pt x="0" y="42894"/>
                  </a:cubicBezTo>
                  <a:cubicBezTo>
                    <a:pt x="-75" y="66666"/>
                    <a:pt x="19150" y="86004"/>
                    <a:pt x="42958" y="86087"/>
                  </a:cubicBezTo>
                  <a:cubicBezTo>
                    <a:pt x="66706" y="86169"/>
                    <a:pt x="86052" y="67057"/>
                    <a:pt x="86218" y="43346"/>
                  </a:cubicBezTo>
                  <a:cubicBezTo>
                    <a:pt x="86385" y="19574"/>
                    <a:pt x="67220" y="168"/>
                    <a:pt x="43412" y="2"/>
                  </a:cubicBezTo>
                  <a:cubicBezTo>
                    <a:pt x="43366" y="0"/>
                    <a:pt x="43306" y="0"/>
                    <a:pt x="4326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4" name="Freeform 245">
              <a:extLst>
                <a:ext uri="{FF2B5EF4-FFF2-40B4-BE49-F238E27FC236}">
                  <a16:creationId xmlns:a16="http://schemas.microsoft.com/office/drawing/2014/main" id="{A642D7B7-5C0D-11F1-DD38-7BB42A786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144" y="4635148"/>
              <a:ext cx="83799" cy="83670"/>
            </a:xfrm>
            <a:custGeom>
              <a:avLst/>
              <a:gdLst>
                <a:gd name="T0" fmla="*/ 42050 w 83799"/>
                <a:gd name="T1" fmla="*/ 0 h 83670"/>
                <a:gd name="T2" fmla="*/ 0 w 83799"/>
                <a:gd name="T3" fmla="*/ 41684 h 83670"/>
                <a:gd name="T4" fmla="*/ 41748 w 83799"/>
                <a:gd name="T5" fmla="*/ 83670 h 83670"/>
                <a:gd name="T6" fmla="*/ 83798 w 83799"/>
                <a:gd name="T7" fmla="*/ 41986 h 83670"/>
                <a:gd name="T8" fmla="*/ 42353 w 83799"/>
                <a:gd name="T9" fmla="*/ 0 h 83670"/>
                <a:gd name="T10" fmla="*/ 42050 w 83799"/>
                <a:gd name="T11" fmla="*/ 0 h 836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799" h="83670">
                  <a:moveTo>
                    <a:pt x="42050" y="0"/>
                  </a:moveTo>
                  <a:cubicBezTo>
                    <a:pt x="18908" y="-90"/>
                    <a:pt x="91" y="18577"/>
                    <a:pt x="0" y="41684"/>
                  </a:cubicBezTo>
                  <a:cubicBezTo>
                    <a:pt x="-90" y="64792"/>
                    <a:pt x="18605" y="83580"/>
                    <a:pt x="41748" y="83670"/>
                  </a:cubicBezTo>
                  <a:cubicBezTo>
                    <a:pt x="64891" y="83761"/>
                    <a:pt x="83708" y="65094"/>
                    <a:pt x="83798" y="41986"/>
                  </a:cubicBezTo>
                  <a:cubicBezTo>
                    <a:pt x="83965" y="18969"/>
                    <a:pt x="65405" y="166"/>
                    <a:pt x="42353" y="0"/>
                  </a:cubicBezTo>
                  <a:cubicBezTo>
                    <a:pt x="42247" y="0"/>
                    <a:pt x="42157" y="0"/>
                    <a:pt x="4205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5" name="Freeform 246">
              <a:extLst>
                <a:ext uri="{FF2B5EF4-FFF2-40B4-BE49-F238E27FC236}">
                  <a16:creationId xmlns:a16="http://schemas.microsoft.com/office/drawing/2014/main" id="{9C3E1457-F19C-5449-2409-7174A96D8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621" y="4620950"/>
              <a:ext cx="112236" cy="112067"/>
            </a:xfrm>
            <a:custGeom>
              <a:avLst/>
              <a:gdLst>
                <a:gd name="T0" fmla="*/ 56573 w 112236"/>
                <a:gd name="T1" fmla="*/ 14199 h 112067"/>
                <a:gd name="T2" fmla="*/ 98320 w 112236"/>
                <a:gd name="T3" fmla="*/ 56185 h 112067"/>
                <a:gd name="T4" fmla="*/ 56270 w 112236"/>
                <a:gd name="T5" fmla="*/ 97869 h 112067"/>
                <a:gd name="T6" fmla="*/ 14523 w 112236"/>
                <a:gd name="T7" fmla="*/ 55883 h 112067"/>
                <a:gd name="T8" fmla="*/ 14523 w 112236"/>
                <a:gd name="T9" fmla="*/ 55732 h 112067"/>
                <a:gd name="T10" fmla="*/ 56573 w 112236"/>
                <a:gd name="T11" fmla="*/ 14199 h 112067"/>
                <a:gd name="T12" fmla="*/ 56573 w 112236"/>
                <a:gd name="T13" fmla="*/ 2 h 112067"/>
                <a:gd name="T14" fmla="*/ 2 w 112236"/>
                <a:gd name="T15" fmla="*/ 55581 h 112067"/>
                <a:gd name="T16" fmla="*/ 55665 w 112236"/>
                <a:gd name="T17" fmla="*/ 112065 h 112067"/>
                <a:gd name="T18" fmla="*/ 112237 w 112236"/>
                <a:gd name="T19" fmla="*/ 56487 h 112067"/>
                <a:gd name="T20" fmla="*/ 112237 w 112236"/>
                <a:gd name="T21" fmla="*/ 56185 h 112067"/>
                <a:gd name="T22" fmla="*/ 56573 w 112236"/>
                <a:gd name="T23" fmla="*/ 2 h 1120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236" h="112067">
                  <a:moveTo>
                    <a:pt x="56573" y="14199"/>
                  </a:moveTo>
                  <a:cubicBezTo>
                    <a:pt x="79716" y="14289"/>
                    <a:pt x="98396" y="33077"/>
                    <a:pt x="98320" y="56185"/>
                  </a:cubicBezTo>
                  <a:cubicBezTo>
                    <a:pt x="98230" y="79292"/>
                    <a:pt x="79413" y="97959"/>
                    <a:pt x="56270" y="97869"/>
                  </a:cubicBezTo>
                  <a:cubicBezTo>
                    <a:pt x="33128" y="97778"/>
                    <a:pt x="14432" y="78990"/>
                    <a:pt x="14523" y="55883"/>
                  </a:cubicBezTo>
                  <a:cubicBezTo>
                    <a:pt x="14523" y="55837"/>
                    <a:pt x="14523" y="55777"/>
                    <a:pt x="14523" y="55732"/>
                  </a:cubicBezTo>
                  <a:cubicBezTo>
                    <a:pt x="14689" y="32685"/>
                    <a:pt x="33491" y="14108"/>
                    <a:pt x="56573" y="14199"/>
                  </a:cubicBezTo>
                  <a:moveTo>
                    <a:pt x="56573" y="2"/>
                  </a:moveTo>
                  <a:cubicBezTo>
                    <a:pt x="25580" y="-255"/>
                    <a:pt x="259" y="24635"/>
                    <a:pt x="2" y="55581"/>
                  </a:cubicBezTo>
                  <a:cubicBezTo>
                    <a:pt x="-240" y="86527"/>
                    <a:pt x="24672" y="111809"/>
                    <a:pt x="55665" y="112065"/>
                  </a:cubicBezTo>
                  <a:cubicBezTo>
                    <a:pt x="86658" y="112307"/>
                    <a:pt x="111979" y="87433"/>
                    <a:pt x="112237" y="56487"/>
                  </a:cubicBezTo>
                  <a:cubicBezTo>
                    <a:pt x="112237" y="56381"/>
                    <a:pt x="112237" y="56290"/>
                    <a:pt x="112237" y="56185"/>
                  </a:cubicBezTo>
                  <a:cubicBezTo>
                    <a:pt x="112327" y="25360"/>
                    <a:pt x="87445" y="259"/>
                    <a:pt x="56573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6" name="Freeform 247">
              <a:extLst>
                <a:ext uri="{FF2B5EF4-FFF2-40B4-BE49-F238E27FC236}">
                  <a16:creationId xmlns:a16="http://schemas.microsoft.com/office/drawing/2014/main" id="{0F22AF4F-9079-BCDD-B772-64F22C7BC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476" y="6288315"/>
              <a:ext cx="72000" cy="71890"/>
            </a:xfrm>
            <a:custGeom>
              <a:avLst/>
              <a:gdLst>
                <a:gd name="T0" fmla="*/ 36152 w 72000"/>
                <a:gd name="T1" fmla="*/ 0 h 71890"/>
                <a:gd name="T2" fmla="*/ 0 w 72000"/>
                <a:gd name="T3" fmla="*/ 35794 h 71890"/>
                <a:gd name="T4" fmla="*/ 35849 w 72000"/>
                <a:gd name="T5" fmla="*/ 71890 h 71890"/>
                <a:gd name="T6" fmla="*/ 72000 w 72000"/>
                <a:gd name="T7" fmla="*/ 36097 h 71890"/>
                <a:gd name="T8" fmla="*/ 36152 w 72000"/>
                <a:gd name="T9" fmla="*/ 0 h 71890"/>
                <a:gd name="T10" fmla="*/ 36152 w 72000"/>
                <a:gd name="T11" fmla="*/ 0 h 7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000" h="71890">
                  <a:moveTo>
                    <a:pt x="36152" y="0"/>
                  </a:moveTo>
                  <a:cubicBezTo>
                    <a:pt x="16276" y="-90"/>
                    <a:pt x="91" y="15949"/>
                    <a:pt x="0" y="35794"/>
                  </a:cubicBezTo>
                  <a:cubicBezTo>
                    <a:pt x="-75" y="55639"/>
                    <a:pt x="15973" y="71800"/>
                    <a:pt x="35849" y="71890"/>
                  </a:cubicBezTo>
                  <a:cubicBezTo>
                    <a:pt x="55724" y="71966"/>
                    <a:pt x="71909" y="55942"/>
                    <a:pt x="72000" y="36097"/>
                  </a:cubicBezTo>
                  <a:cubicBezTo>
                    <a:pt x="72090" y="16251"/>
                    <a:pt x="56027" y="91"/>
                    <a:pt x="36152" y="0"/>
                  </a:cubicBezTo>
                  <a:cubicBezTo>
                    <a:pt x="36152" y="0"/>
                    <a:pt x="36152" y="0"/>
                    <a:pt x="3615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7" name="Freeform 248">
              <a:extLst>
                <a:ext uri="{FF2B5EF4-FFF2-40B4-BE49-F238E27FC236}">
                  <a16:creationId xmlns:a16="http://schemas.microsoft.com/office/drawing/2014/main" id="{D9096CBD-C6FD-E49C-BE6A-45C40528B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954" y="6274117"/>
              <a:ext cx="100438" cy="100287"/>
            </a:xfrm>
            <a:custGeom>
              <a:avLst/>
              <a:gdLst>
                <a:gd name="T0" fmla="*/ 50674 w 100438"/>
                <a:gd name="T1" fmla="*/ 14199 h 100287"/>
                <a:gd name="T2" fmla="*/ 88927 w 100438"/>
                <a:gd name="T3" fmla="*/ 47743 h 100287"/>
                <a:gd name="T4" fmla="*/ 55333 w 100438"/>
                <a:gd name="T5" fmla="*/ 85938 h 100287"/>
                <a:gd name="T6" fmla="*/ 50674 w 100438"/>
                <a:gd name="T7" fmla="*/ 85938 h 100287"/>
                <a:gd name="T8" fmla="*/ 12420 w 100438"/>
                <a:gd name="T9" fmla="*/ 52394 h 100287"/>
                <a:gd name="T10" fmla="*/ 46015 w 100438"/>
                <a:gd name="T11" fmla="*/ 14199 h 100287"/>
                <a:gd name="T12" fmla="*/ 50674 w 100438"/>
                <a:gd name="T13" fmla="*/ 14199 h 100287"/>
                <a:gd name="T14" fmla="*/ 50674 w 100438"/>
                <a:gd name="T15" fmla="*/ 2 h 100287"/>
                <a:gd name="T16" fmla="*/ 2 w 100438"/>
                <a:gd name="T17" fmla="*/ 49691 h 100287"/>
                <a:gd name="T18" fmla="*/ 49766 w 100438"/>
                <a:gd name="T19" fmla="*/ 100286 h 100287"/>
                <a:gd name="T20" fmla="*/ 100438 w 100438"/>
                <a:gd name="T21" fmla="*/ 50597 h 100287"/>
                <a:gd name="T22" fmla="*/ 100438 w 100438"/>
                <a:gd name="T23" fmla="*/ 50295 h 100287"/>
                <a:gd name="T24" fmla="*/ 50674 w 100438"/>
                <a:gd name="T25" fmla="*/ 2 h 100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438" h="100287">
                  <a:moveTo>
                    <a:pt x="50674" y="14199"/>
                  </a:moveTo>
                  <a:cubicBezTo>
                    <a:pt x="70519" y="12915"/>
                    <a:pt x="87642" y="27928"/>
                    <a:pt x="88927" y="47743"/>
                  </a:cubicBezTo>
                  <a:cubicBezTo>
                    <a:pt x="90213" y="67543"/>
                    <a:pt x="75178" y="84654"/>
                    <a:pt x="55333" y="85938"/>
                  </a:cubicBezTo>
                  <a:cubicBezTo>
                    <a:pt x="53790" y="86043"/>
                    <a:pt x="52232" y="86043"/>
                    <a:pt x="50674" y="85938"/>
                  </a:cubicBezTo>
                  <a:cubicBezTo>
                    <a:pt x="30829" y="87222"/>
                    <a:pt x="13706" y="72209"/>
                    <a:pt x="12420" y="52394"/>
                  </a:cubicBezTo>
                  <a:cubicBezTo>
                    <a:pt x="11135" y="32594"/>
                    <a:pt x="26170" y="15483"/>
                    <a:pt x="46015" y="14199"/>
                  </a:cubicBezTo>
                  <a:cubicBezTo>
                    <a:pt x="47558" y="14093"/>
                    <a:pt x="49116" y="14093"/>
                    <a:pt x="50674" y="14199"/>
                  </a:cubicBezTo>
                  <a:moveTo>
                    <a:pt x="50674" y="2"/>
                  </a:moveTo>
                  <a:cubicBezTo>
                    <a:pt x="22948" y="-255"/>
                    <a:pt x="259" y="21992"/>
                    <a:pt x="2" y="49691"/>
                  </a:cubicBezTo>
                  <a:cubicBezTo>
                    <a:pt x="-240" y="77375"/>
                    <a:pt x="22040" y="100029"/>
                    <a:pt x="49766" y="100286"/>
                  </a:cubicBezTo>
                  <a:cubicBezTo>
                    <a:pt x="77507" y="100527"/>
                    <a:pt x="100181" y="78281"/>
                    <a:pt x="100438" y="50597"/>
                  </a:cubicBezTo>
                  <a:cubicBezTo>
                    <a:pt x="100438" y="50492"/>
                    <a:pt x="100438" y="50401"/>
                    <a:pt x="100438" y="50295"/>
                  </a:cubicBezTo>
                  <a:cubicBezTo>
                    <a:pt x="100529" y="22717"/>
                    <a:pt x="78294" y="259"/>
                    <a:pt x="50674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8" name="Freeform 249">
              <a:extLst>
                <a:ext uri="{FF2B5EF4-FFF2-40B4-BE49-F238E27FC236}">
                  <a16:creationId xmlns:a16="http://schemas.microsoft.com/office/drawing/2014/main" id="{551ACD3C-BF4B-836F-7FDE-348886D9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25" y="6435116"/>
              <a:ext cx="93177" cy="93034"/>
            </a:xfrm>
            <a:custGeom>
              <a:avLst/>
              <a:gdLst>
                <a:gd name="T0" fmla="*/ 46739 w 93177"/>
                <a:gd name="T1" fmla="*/ 0 h 93034"/>
                <a:gd name="T2" fmla="*/ 0 w 93177"/>
                <a:gd name="T3" fmla="*/ 46366 h 93034"/>
                <a:gd name="T4" fmla="*/ 46437 w 93177"/>
                <a:gd name="T5" fmla="*/ 93034 h 93034"/>
                <a:gd name="T6" fmla="*/ 93176 w 93177"/>
                <a:gd name="T7" fmla="*/ 46819 h 93034"/>
                <a:gd name="T8" fmla="*/ 46891 w 93177"/>
                <a:gd name="T9" fmla="*/ 0 h 93034"/>
                <a:gd name="T10" fmla="*/ 46739 w 93177"/>
                <a:gd name="T11" fmla="*/ 0 h 930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177" h="93034">
                  <a:moveTo>
                    <a:pt x="46739" y="0"/>
                  </a:moveTo>
                  <a:cubicBezTo>
                    <a:pt x="21010" y="-75"/>
                    <a:pt x="91" y="20676"/>
                    <a:pt x="0" y="46366"/>
                  </a:cubicBezTo>
                  <a:cubicBezTo>
                    <a:pt x="-75" y="72056"/>
                    <a:pt x="20707" y="92944"/>
                    <a:pt x="46437" y="93034"/>
                  </a:cubicBezTo>
                  <a:cubicBezTo>
                    <a:pt x="72106" y="93110"/>
                    <a:pt x="93010" y="72449"/>
                    <a:pt x="93176" y="46819"/>
                  </a:cubicBezTo>
                  <a:cubicBezTo>
                    <a:pt x="93342" y="21129"/>
                    <a:pt x="72620" y="166"/>
                    <a:pt x="46891" y="0"/>
                  </a:cubicBezTo>
                  <a:cubicBezTo>
                    <a:pt x="46845" y="0"/>
                    <a:pt x="46785" y="0"/>
                    <a:pt x="4673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89" name="Freeform 250">
              <a:extLst>
                <a:ext uri="{FF2B5EF4-FFF2-40B4-BE49-F238E27FC236}">
                  <a16:creationId xmlns:a16="http://schemas.microsoft.com/office/drawing/2014/main" id="{A9494669-4083-E3DA-7D3C-FBB393ABD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860" y="6420920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789 w 121007"/>
                <a:gd name="T3" fmla="*/ 61016 h 120823"/>
                <a:gd name="T4" fmla="*/ 59899 w 121007"/>
                <a:gd name="T5" fmla="*/ 107231 h 120823"/>
                <a:gd name="T6" fmla="*/ 13613 w 121007"/>
                <a:gd name="T7" fmla="*/ 60412 h 120823"/>
                <a:gd name="T8" fmla="*/ 60504 w 121007"/>
                <a:gd name="T9" fmla="*/ 14197 h 120823"/>
                <a:gd name="T10" fmla="*/ 60504 w 121007"/>
                <a:gd name="T11" fmla="*/ 0 h 120823"/>
                <a:gd name="T12" fmla="*/ 0 w 121007"/>
                <a:gd name="T13" fmla="*/ 60412 h 120823"/>
                <a:gd name="T14" fmla="*/ 60504 w 121007"/>
                <a:gd name="T15" fmla="*/ 120823 h 120823"/>
                <a:gd name="T16" fmla="*/ 121008 w 121007"/>
                <a:gd name="T17" fmla="*/ 60412 h 120823"/>
                <a:gd name="T18" fmla="*/ 60504 w 121007"/>
                <a:gd name="T19" fmla="*/ 0 h 1208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233" y="14363"/>
                    <a:pt x="106955" y="35326"/>
                    <a:pt x="106789" y="61016"/>
                  </a:cubicBezTo>
                  <a:cubicBezTo>
                    <a:pt x="106623" y="86706"/>
                    <a:pt x="85628" y="107397"/>
                    <a:pt x="59899" y="107231"/>
                  </a:cubicBezTo>
                  <a:cubicBezTo>
                    <a:pt x="34170" y="107065"/>
                    <a:pt x="13447" y="86102"/>
                    <a:pt x="13613" y="60412"/>
                  </a:cubicBezTo>
                  <a:cubicBezTo>
                    <a:pt x="13855" y="34752"/>
                    <a:pt x="34805" y="14106"/>
                    <a:pt x="60504" y="14197"/>
                  </a:cubicBezTo>
                  <a:moveTo>
                    <a:pt x="60504" y="0"/>
                  </a:moveTo>
                  <a:cubicBezTo>
                    <a:pt x="27090" y="0"/>
                    <a:pt x="0" y="27050"/>
                    <a:pt x="0" y="60412"/>
                  </a:cubicBezTo>
                  <a:cubicBezTo>
                    <a:pt x="0" y="93774"/>
                    <a:pt x="27090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50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0" name="Freeform 251">
              <a:extLst>
                <a:ext uri="{FF2B5EF4-FFF2-40B4-BE49-F238E27FC236}">
                  <a16:creationId xmlns:a16="http://schemas.microsoft.com/office/drawing/2014/main" id="{706DF97D-FDDA-B763-80F2-04D171FE5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993" y="5542684"/>
              <a:ext cx="52336" cy="52256"/>
            </a:xfrm>
            <a:custGeom>
              <a:avLst/>
              <a:gdLst>
                <a:gd name="T0" fmla="*/ 26320 w 52336"/>
                <a:gd name="T1" fmla="*/ 1 h 52256"/>
                <a:gd name="T2" fmla="*/ 0 w 52336"/>
                <a:gd name="T3" fmla="*/ 25978 h 52256"/>
                <a:gd name="T4" fmla="*/ 26017 w 52336"/>
                <a:gd name="T5" fmla="*/ 52257 h 52256"/>
                <a:gd name="T6" fmla="*/ 52337 w 52336"/>
                <a:gd name="T7" fmla="*/ 26279 h 52256"/>
                <a:gd name="T8" fmla="*/ 52337 w 52336"/>
                <a:gd name="T9" fmla="*/ 26129 h 52256"/>
                <a:gd name="T10" fmla="*/ 26320 w 52336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337" y="26234"/>
                    <a:pt x="52337" y="26174"/>
                    <a:pt x="52337" y="26129"/>
                  </a:cubicBezTo>
                  <a:cubicBezTo>
                    <a:pt x="52337" y="11750"/>
                    <a:pt x="40720" y="76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1" name="Freeform 252">
              <a:extLst>
                <a:ext uri="{FF2B5EF4-FFF2-40B4-BE49-F238E27FC236}">
                  <a16:creationId xmlns:a16="http://schemas.microsoft.com/office/drawing/2014/main" id="{8445F8B2-41EF-9208-E5C2-855B9DF71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622" y="5528486"/>
              <a:ext cx="80776" cy="80651"/>
            </a:xfrm>
            <a:custGeom>
              <a:avLst/>
              <a:gdLst>
                <a:gd name="T0" fmla="*/ 40690 w 80776"/>
                <a:gd name="T1" fmla="*/ 14198 h 80651"/>
                <a:gd name="T2" fmla="*/ 66707 w 80776"/>
                <a:gd name="T3" fmla="*/ 40477 h 80651"/>
                <a:gd name="T4" fmla="*/ 40387 w 80776"/>
                <a:gd name="T5" fmla="*/ 66454 h 80651"/>
                <a:gd name="T6" fmla="*/ 14371 w 80776"/>
                <a:gd name="T7" fmla="*/ 40175 h 80651"/>
                <a:gd name="T8" fmla="*/ 40690 w 80776"/>
                <a:gd name="T9" fmla="*/ 14198 h 80651"/>
                <a:gd name="T10" fmla="*/ 40690 w 80776"/>
                <a:gd name="T11" fmla="*/ 14198 h 80651"/>
                <a:gd name="T12" fmla="*/ 40690 w 80776"/>
                <a:gd name="T13" fmla="*/ 1 h 80651"/>
                <a:gd name="T14" fmla="*/ 1 w 80776"/>
                <a:gd name="T15" fmla="*/ 40024 h 80651"/>
                <a:gd name="T16" fmla="*/ 40085 w 80776"/>
                <a:gd name="T17" fmla="*/ 80651 h 80651"/>
                <a:gd name="T18" fmla="*/ 80774 w 80776"/>
                <a:gd name="T19" fmla="*/ 40628 h 80651"/>
                <a:gd name="T20" fmla="*/ 80774 w 80776"/>
                <a:gd name="T21" fmla="*/ 40477 h 80651"/>
                <a:gd name="T22" fmla="*/ 41144 w 80776"/>
                <a:gd name="T23" fmla="*/ 1 h 80651"/>
                <a:gd name="T24" fmla="*/ 40690 w 80776"/>
                <a:gd name="T25" fmla="*/ 1 h 806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776" h="80651">
                  <a:moveTo>
                    <a:pt x="40690" y="14198"/>
                  </a:moveTo>
                  <a:cubicBezTo>
                    <a:pt x="55135" y="14288"/>
                    <a:pt x="66797" y="26054"/>
                    <a:pt x="66707" y="40477"/>
                  </a:cubicBezTo>
                  <a:cubicBezTo>
                    <a:pt x="66616" y="54900"/>
                    <a:pt x="54833" y="66530"/>
                    <a:pt x="40387" y="66454"/>
                  </a:cubicBezTo>
                  <a:cubicBezTo>
                    <a:pt x="25942" y="66364"/>
                    <a:pt x="14280" y="54598"/>
                    <a:pt x="14371" y="40175"/>
                  </a:cubicBezTo>
                  <a:cubicBezTo>
                    <a:pt x="14461" y="25751"/>
                    <a:pt x="26244" y="14122"/>
                    <a:pt x="40690" y="14198"/>
                  </a:cubicBezTo>
                  <a:cubicBezTo>
                    <a:pt x="40690" y="14198"/>
                    <a:pt x="406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1031" y="18382"/>
                    <a:pt x="63288" y="258"/>
                    <a:pt x="41144" y="1"/>
                  </a:cubicBezTo>
                  <a:cubicBezTo>
                    <a:pt x="40992" y="1"/>
                    <a:pt x="40841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2" name="Freeform 253">
              <a:extLst>
                <a:ext uri="{FF2B5EF4-FFF2-40B4-BE49-F238E27FC236}">
                  <a16:creationId xmlns:a16="http://schemas.microsoft.com/office/drawing/2014/main" id="{868FD834-7F49-5F5A-7834-C50AF521F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7517" y="5066035"/>
              <a:ext cx="101043" cy="100889"/>
            </a:xfrm>
            <a:custGeom>
              <a:avLst/>
              <a:gdLst>
                <a:gd name="T0" fmla="*/ 50824 w 101043"/>
                <a:gd name="T1" fmla="*/ 1 h 100889"/>
                <a:gd name="T2" fmla="*/ 1 w 101043"/>
                <a:gd name="T3" fmla="*/ 50143 h 100889"/>
                <a:gd name="T4" fmla="*/ 50219 w 101043"/>
                <a:gd name="T5" fmla="*/ 100888 h 100889"/>
                <a:gd name="T6" fmla="*/ 101042 w 101043"/>
                <a:gd name="T7" fmla="*/ 50747 h 100889"/>
                <a:gd name="T8" fmla="*/ 50824 w 101043"/>
                <a:gd name="T9" fmla="*/ 1 h 100889"/>
                <a:gd name="T10" fmla="*/ 50824 w 101043"/>
                <a:gd name="T11" fmla="*/ 1 h 100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043" h="100889">
                  <a:moveTo>
                    <a:pt x="50824" y="1"/>
                  </a:moveTo>
                  <a:cubicBezTo>
                    <a:pt x="22917" y="-165"/>
                    <a:pt x="167" y="22278"/>
                    <a:pt x="1" y="50143"/>
                  </a:cubicBezTo>
                  <a:cubicBezTo>
                    <a:pt x="-166" y="78008"/>
                    <a:pt x="22327" y="100722"/>
                    <a:pt x="50219" y="100888"/>
                  </a:cubicBezTo>
                  <a:cubicBezTo>
                    <a:pt x="78126" y="101054"/>
                    <a:pt x="100876" y="78611"/>
                    <a:pt x="101042" y="50747"/>
                  </a:cubicBezTo>
                  <a:cubicBezTo>
                    <a:pt x="101208" y="22882"/>
                    <a:pt x="78731" y="167"/>
                    <a:pt x="50824" y="1"/>
                  </a:cubicBezTo>
                  <a:cubicBezTo>
                    <a:pt x="50824" y="1"/>
                    <a:pt x="50824" y="1"/>
                    <a:pt x="5082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3" name="Freeform 254">
              <a:extLst>
                <a:ext uri="{FF2B5EF4-FFF2-40B4-BE49-F238E27FC236}">
                  <a16:creationId xmlns:a16="http://schemas.microsoft.com/office/drawing/2014/main" id="{5A123939-629B-A359-EB66-A4A659845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298" y="5051838"/>
              <a:ext cx="129480" cy="129282"/>
            </a:xfrm>
            <a:custGeom>
              <a:avLst/>
              <a:gdLst>
                <a:gd name="T0" fmla="*/ 65042 w 129480"/>
                <a:gd name="T1" fmla="*/ 14198 h 129282"/>
                <a:gd name="T2" fmla="*/ 115260 w 129480"/>
                <a:gd name="T3" fmla="*/ 64943 h 129282"/>
                <a:gd name="T4" fmla="*/ 64437 w 129480"/>
                <a:gd name="T5" fmla="*/ 115085 h 129282"/>
                <a:gd name="T6" fmla="*/ 14219 w 129480"/>
                <a:gd name="T7" fmla="*/ 64490 h 129282"/>
                <a:gd name="T8" fmla="*/ 65042 w 129480"/>
                <a:gd name="T9" fmla="*/ 14198 h 129282"/>
                <a:gd name="T10" fmla="*/ 65042 w 129480"/>
                <a:gd name="T11" fmla="*/ 1 h 129282"/>
                <a:gd name="T12" fmla="*/ 1 w 129480"/>
                <a:gd name="T13" fmla="*/ 64339 h 129282"/>
                <a:gd name="T14" fmla="*/ 64437 w 129480"/>
                <a:gd name="T15" fmla="*/ 129282 h 129282"/>
                <a:gd name="T16" fmla="*/ 129479 w 129480"/>
                <a:gd name="T17" fmla="*/ 65094 h 129282"/>
                <a:gd name="T18" fmla="*/ 65194 w 129480"/>
                <a:gd name="T19" fmla="*/ 1 h 129282"/>
                <a:gd name="T20" fmla="*/ 65042 w 129480"/>
                <a:gd name="T21" fmla="*/ 1 h 1292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480" h="129282">
                  <a:moveTo>
                    <a:pt x="65042" y="14198"/>
                  </a:moveTo>
                  <a:cubicBezTo>
                    <a:pt x="92950" y="14363"/>
                    <a:pt x="115427" y="37078"/>
                    <a:pt x="115260" y="64943"/>
                  </a:cubicBezTo>
                  <a:cubicBezTo>
                    <a:pt x="115094" y="92808"/>
                    <a:pt x="92344" y="115251"/>
                    <a:pt x="64437" y="115085"/>
                  </a:cubicBezTo>
                  <a:cubicBezTo>
                    <a:pt x="36590" y="114919"/>
                    <a:pt x="14143" y="92295"/>
                    <a:pt x="14219" y="64490"/>
                  </a:cubicBezTo>
                  <a:cubicBezTo>
                    <a:pt x="14385" y="36610"/>
                    <a:pt x="37120" y="14107"/>
                    <a:pt x="65042" y="14198"/>
                  </a:cubicBezTo>
                  <a:moveTo>
                    <a:pt x="65042" y="1"/>
                  </a:moveTo>
                  <a:cubicBezTo>
                    <a:pt x="29284" y="-166"/>
                    <a:pt x="167" y="28636"/>
                    <a:pt x="1" y="64339"/>
                  </a:cubicBezTo>
                  <a:cubicBezTo>
                    <a:pt x="-166" y="100042"/>
                    <a:pt x="28679" y="129116"/>
                    <a:pt x="64437" y="129282"/>
                  </a:cubicBezTo>
                  <a:cubicBezTo>
                    <a:pt x="100134" y="129448"/>
                    <a:pt x="129222" y="100737"/>
                    <a:pt x="129479" y="65094"/>
                  </a:cubicBezTo>
                  <a:cubicBezTo>
                    <a:pt x="129736" y="29391"/>
                    <a:pt x="100951" y="257"/>
                    <a:pt x="65194" y="1"/>
                  </a:cubicBezTo>
                  <a:cubicBezTo>
                    <a:pt x="65148" y="1"/>
                    <a:pt x="65087" y="1"/>
                    <a:pt x="650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4" name="Freeform 255">
              <a:extLst>
                <a:ext uri="{FF2B5EF4-FFF2-40B4-BE49-F238E27FC236}">
                  <a16:creationId xmlns:a16="http://schemas.microsoft.com/office/drawing/2014/main" id="{4906541D-5FC4-F4A2-B8C7-849824CDC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127" y="5998943"/>
              <a:ext cx="41748" cy="41685"/>
            </a:xfrm>
            <a:custGeom>
              <a:avLst/>
              <a:gdLst>
                <a:gd name="T0" fmla="*/ 21025 w 41748"/>
                <a:gd name="T1" fmla="*/ 1 h 41685"/>
                <a:gd name="T2" fmla="*/ 1 w 41748"/>
                <a:gd name="T3" fmla="*/ 20692 h 41685"/>
                <a:gd name="T4" fmla="*/ 20723 w 41748"/>
                <a:gd name="T5" fmla="*/ 41685 h 41685"/>
                <a:gd name="T6" fmla="*/ 41747 w 41748"/>
                <a:gd name="T7" fmla="*/ 20994 h 41685"/>
                <a:gd name="T8" fmla="*/ 41748 w 41748"/>
                <a:gd name="T9" fmla="*/ 20843 h 41685"/>
                <a:gd name="T10" fmla="*/ 21177 w 41748"/>
                <a:gd name="T11" fmla="*/ 1 h 41685"/>
                <a:gd name="T12" fmla="*/ 21025 w 41748"/>
                <a:gd name="T13" fmla="*/ 1 h 41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748" h="41685">
                  <a:moveTo>
                    <a:pt x="21025" y="1"/>
                  </a:moveTo>
                  <a:cubicBezTo>
                    <a:pt x="9497" y="-90"/>
                    <a:pt x="84" y="9183"/>
                    <a:pt x="1" y="20692"/>
                  </a:cubicBezTo>
                  <a:cubicBezTo>
                    <a:pt x="-83" y="32200"/>
                    <a:pt x="9195" y="41594"/>
                    <a:pt x="20723" y="41685"/>
                  </a:cubicBezTo>
                  <a:cubicBezTo>
                    <a:pt x="32251" y="41760"/>
                    <a:pt x="41664" y="32502"/>
                    <a:pt x="41747" y="20994"/>
                  </a:cubicBezTo>
                  <a:cubicBezTo>
                    <a:pt x="41748" y="20948"/>
                    <a:pt x="41748" y="20888"/>
                    <a:pt x="41748" y="20843"/>
                  </a:cubicBezTo>
                  <a:cubicBezTo>
                    <a:pt x="41831" y="9410"/>
                    <a:pt x="32621" y="91"/>
                    <a:pt x="21177" y="1"/>
                  </a:cubicBezTo>
                  <a:cubicBezTo>
                    <a:pt x="21126" y="1"/>
                    <a:pt x="21076" y="1"/>
                    <a:pt x="21025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5" name="Freeform 256">
              <a:extLst>
                <a:ext uri="{FF2B5EF4-FFF2-40B4-BE49-F238E27FC236}">
                  <a16:creationId xmlns:a16="http://schemas.microsoft.com/office/drawing/2014/main" id="{2EDF8A75-CD66-D79F-7013-6D9957294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211" y="5984898"/>
              <a:ext cx="69881" cy="69775"/>
            </a:xfrm>
            <a:custGeom>
              <a:avLst/>
              <a:gdLst>
                <a:gd name="T0" fmla="*/ 34941 w 69881"/>
                <a:gd name="T1" fmla="*/ 14046 h 69775"/>
                <a:gd name="T2" fmla="*/ 53963 w 69881"/>
                <a:gd name="T3" fmla="*/ 36579 h 69775"/>
                <a:gd name="T4" fmla="*/ 34941 w 69881"/>
                <a:gd name="T5" fmla="*/ 55579 h 69775"/>
                <a:gd name="T6" fmla="*/ 12367 w 69881"/>
                <a:gd name="T7" fmla="*/ 36579 h 69775"/>
                <a:gd name="T8" fmla="*/ 31390 w 69881"/>
                <a:gd name="T9" fmla="*/ 14046 h 69775"/>
                <a:gd name="T10" fmla="*/ 34941 w 69881"/>
                <a:gd name="T11" fmla="*/ 14046 h 69775"/>
                <a:gd name="T12" fmla="*/ 34941 w 69881"/>
                <a:gd name="T13" fmla="*/ 0 h 69775"/>
                <a:gd name="T14" fmla="*/ 0 w 69881"/>
                <a:gd name="T15" fmla="*/ 34888 h 69775"/>
                <a:gd name="T16" fmla="*/ 34941 w 69881"/>
                <a:gd name="T17" fmla="*/ 69775 h 69775"/>
                <a:gd name="T18" fmla="*/ 69882 w 69881"/>
                <a:gd name="T19" fmla="*/ 35039 h 69775"/>
                <a:gd name="T20" fmla="*/ 35092 w 69881"/>
                <a:gd name="T21" fmla="*/ 0 h 69775"/>
                <a:gd name="T22" fmla="*/ 34941 w 69881"/>
                <a:gd name="T23" fmla="*/ 0 h 697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881" h="69775">
                  <a:moveTo>
                    <a:pt x="34941" y="14046"/>
                  </a:moveTo>
                  <a:cubicBezTo>
                    <a:pt x="46427" y="15027"/>
                    <a:pt x="54944" y="25116"/>
                    <a:pt x="53963" y="36579"/>
                  </a:cubicBezTo>
                  <a:cubicBezTo>
                    <a:pt x="53099" y="46698"/>
                    <a:pt x="45067" y="54718"/>
                    <a:pt x="34941" y="55579"/>
                  </a:cubicBezTo>
                  <a:cubicBezTo>
                    <a:pt x="23454" y="56560"/>
                    <a:pt x="13348" y="48058"/>
                    <a:pt x="12367" y="36579"/>
                  </a:cubicBezTo>
                  <a:cubicBezTo>
                    <a:pt x="11387" y="25116"/>
                    <a:pt x="19903" y="15027"/>
                    <a:pt x="31390" y="14046"/>
                  </a:cubicBezTo>
                  <a:cubicBezTo>
                    <a:pt x="32571" y="13940"/>
                    <a:pt x="33759" y="13940"/>
                    <a:pt x="34941" y="14046"/>
                  </a:cubicBezTo>
                  <a:moveTo>
                    <a:pt x="34941" y="0"/>
                  </a:moveTo>
                  <a:cubicBezTo>
                    <a:pt x="15643" y="0"/>
                    <a:pt x="0" y="15616"/>
                    <a:pt x="0" y="34888"/>
                  </a:cubicBezTo>
                  <a:cubicBezTo>
                    <a:pt x="0" y="54159"/>
                    <a:pt x="15644" y="69775"/>
                    <a:pt x="34941" y="69775"/>
                  </a:cubicBezTo>
                  <a:cubicBezTo>
                    <a:pt x="54179" y="69775"/>
                    <a:pt x="69798" y="54250"/>
                    <a:pt x="69882" y="35039"/>
                  </a:cubicBezTo>
                  <a:cubicBezTo>
                    <a:pt x="69965" y="15768"/>
                    <a:pt x="54389" y="91"/>
                    <a:pt x="35092" y="0"/>
                  </a:cubicBezTo>
                  <a:cubicBezTo>
                    <a:pt x="35042" y="0"/>
                    <a:pt x="34991" y="0"/>
                    <a:pt x="3494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6" name="Freeform 257">
              <a:extLst>
                <a:ext uri="{FF2B5EF4-FFF2-40B4-BE49-F238E27FC236}">
                  <a16:creationId xmlns:a16="http://schemas.microsoft.com/office/drawing/2014/main" id="{C963F758-EE62-12BC-93F7-0C492866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3" y="5397695"/>
              <a:ext cx="67159" cy="67057"/>
            </a:xfrm>
            <a:custGeom>
              <a:avLst/>
              <a:gdLst>
                <a:gd name="T0" fmla="*/ 33731 w 67159"/>
                <a:gd name="T1" fmla="*/ 0 h 67057"/>
                <a:gd name="T2" fmla="*/ 0 w 67159"/>
                <a:gd name="T3" fmla="*/ 33378 h 67057"/>
                <a:gd name="T4" fmla="*/ 33429 w 67159"/>
                <a:gd name="T5" fmla="*/ 67057 h 67057"/>
                <a:gd name="T6" fmla="*/ 67160 w 67159"/>
                <a:gd name="T7" fmla="*/ 33680 h 67057"/>
                <a:gd name="T8" fmla="*/ 33731 w 67159"/>
                <a:gd name="T9" fmla="*/ 0 h 67057"/>
                <a:gd name="T10" fmla="*/ 33731 w 67159"/>
                <a:gd name="T11" fmla="*/ 0 h 670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159" h="67057">
                  <a:moveTo>
                    <a:pt x="33731" y="0"/>
                  </a:moveTo>
                  <a:cubicBezTo>
                    <a:pt x="15185" y="-90"/>
                    <a:pt x="85" y="14862"/>
                    <a:pt x="0" y="33378"/>
                  </a:cubicBezTo>
                  <a:cubicBezTo>
                    <a:pt x="-83" y="51894"/>
                    <a:pt x="14884" y="66967"/>
                    <a:pt x="33429" y="67057"/>
                  </a:cubicBezTo>
                  <a:cubicBezTo>
                    <a:pt x="51975" y="67133"/>
                    <a:pt x="67076" y="52196"/>
                    <a:pt x="67160" y="33680"/>
                  </a:cubicBezTo>
                  <a:cubicBezTo>
                    <a:pt x="67243" y="15164"/>
                    <a:pt x="52277" y="91"/>
                    <a:pt x="33731" y="0"/>
                  </a:cubicBezTo>
                  <a:cubicBezTo>
                    <a:pt x="33731" y="0"/>
                    <a:pt x="33731" y="0"/>
                    <a:pt x="3373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7" name="Freeform 258">
              <a:extLst>
                <a:ext uri="{FF2B5EF4-FFF2-40B4-BE49-F238E27FC236}">
                  <a16:creationId xmlns:a16="http://schemas.microsoft.com/office/drawing/2014/main" id="{0BB5FB71-809A-FACC-E74B-1FDFCB684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33" y="5383497"/>
              <a:ext cx="95595" cy="95455"/>
            </a:xfrm>
            <a:custGeom>
              <a:avLst/>
              <a:gdLst>
                <a:gd name="T0" fmla="*/ 48251 w 95595"/>
                <a:gd name="T1" fmla="*/ 14199 h 95455"/>
                <a:gd name="T2" fmla="*/ 81679 w 95595"/>
                <a:gd name="T3" fmla="*/ 47879 h 95455"/>
                <a:gd name="T4" fmla="*/ 47948 w 95595"/>
                <a:gd name="T5" fmla="*/ 81256 h 95455"/>
                <a:gd name="T6" fmla="*/ 14520 w 95595"/>
                <a:gd name="T7" fmla="*/ 47576 h 95455"/>
                <a:gd name="T8" fmla="*/ 47947 w 95595"/>
                <a:gd name="T9" fmla="*/ 14199 h 95455"/>
                <a:gd name="T10" fmla="*/ 48251 w 95595"/>
                <a:gd name="T11" fmla="*/ 14199 h 95455"/>
                <a:gd name="T12" fmla="*/ 48251 w 95595"/>
                <a:gd name="T13" fmla="*/ 2 h 95455"/>
                <a:gd name="T14" fmla="*/ 2 w 95595"/>
                <a:gd name="T15" fmla="*/ 47275 h 95455"/>
                <a:gd name="T16" fmla="*/ 47343 w 95595"/>
                <a:gd name="T17" fmla="*/ 95453 h 95455"/>
                <a:gd name="T18" fmla="*/ 95594 w 95595"/>
                <a:gd name="T19" fmla="*/ 48181 h 95455"/>
                <a:gd name="T20" fmla="*/ 95595 w 95595"/>
                <a:gd name="T21" fmla="*/ 47879 h 95455"/>
                <a:gd name="T22" fmla="*/ 48100 w 95595"/>
                <a:gd name="T23" fmla="*/ 2 h 954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5595" h="95455">
                  <a:moveTo>
                    <a:pt x="48251" y="14199"/>
                  </a:moveTo>
                  <a:cubicBezTo>
                    <a:pt x="66797" y="14290"/>
                    <a:pt x="81763" y="29362"/>
                    <a:pt x="81679" y="47879"/>
                  </a:cubicBezTo>
                  <a:cubicBezTo>
                    <a:pt x="81595" y="66395"/>
                    <a:pt x="66493" y="81332"/>
                    <a:pt x="47948" y="81256"/>
                  </a:cubicBezTo>
                  <a:cubicBezTo>
                    <a:pt x="29403" y="81165"/>
                    <a:pt x="14437" y="66093"/>
                    <a:pt x="14520" y="47576"/>
                  </a:cubicBezTo>
                  <a:cubicBezTo>
                    <a:pt x="14519" y="29136"/>
                    <a:pt x="29486" y="14199"/>
                    <a:pt x="47947" y="14199"/>
                  </a:cubicBezTo>
                  <a:cubicBezTo>
                    <a:pt x="48048" y="14199"/>
                    <a:pt x="48150" y="14199"/>
                    <a:pt x="48251" y="14199"/>
                  </a:cubicBezTo>
                  <a:moveTo>
                    <a:pt x="48251" y="2"/>
                  </a:moveTo>
                  <a:cubicBezTo>
                    <a:pt x="21855" y="-254"/>
                    <a:pt x="252" y="20920"/>
                    <a:pt x="2" y="47275"/>
                  </a:cubicBezTo>
                  <a:cubicBezTo>
                    <a:pt x="-249" y="73629"/>
                    <a:pt x="20947" y="95196"/>
                    <a:pt x="47343" y="95453"/>
                  </a:cubicBezTo>
                  <a:cubicBezTo>
                    <a:pt x="73741" y="95694"/>
                    <a:pt x="95343" y="74535"/>
                    <a:pt x="95594" y="48181"/>
                  </a:cubicBezTo>
                  <a:cubicBezTo>
                    <a:pt x="95594" y="48075"/>
                    <a:pt x="95595" y="47984"/>
                    <a:pt x="95595" y="47879"/>
                  </a:cubicBezTo>
                  <a:cubicBezTo>
                    <a:pt x="95597" y="21615"/>
                    <a:pt x="74404" y="244"/>
                    <a:pt x="48100" y="2"/>
                  </a:cubicBezTo>
                  <a:lnTo>
                    <a:pt x="48251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8" name="Freeform 259">
              <a:extLst>
                <a:ext uri="{FF2B5EF4-FFF2-40B4-BE49-F238E27FC236}">
                  <a16:creationId xmlns:a16="http://schemas.microsoft.com/office/drawing/2014/main" id="{ED91DC84-0327-731E-7C32-AD6F63253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192" y="3288571"/>
              <a:ext cx="40537" cy="40475"/>
            </a:xfrm>
            <a:custGeom>
              <a:avLst/>
              <a:gdLst>
                <a:gd name="T0" fmla="*/ 20269 w 40537"/>
                <a:gd name="T1" fmla="*/ 0 h 40475"/>
                <a:gd name="T2" fmla="*/ 0 w 40537"/>
                <a:gd name="T3" fmla="*/ 20238 h 40475"/>
                <a:gd name="T4" fmla="*/ 20269 w 40537"/>
                <a:gd name="T5" fmla="*/ 40476 h 40475"/>
                <a:gd name="T6" fmla="*/ 40537 w 40537"/>
                <a:gd name="T7" fmla="*/ 20389 h 40475"/>
                <a:gd name="T8" fmla="*/ 20269 w 40537"/>
                <a:gd name="T9" fmla="*/ 0 h 40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37" h="40475">
                  <a:moveTo>
                    <a:pt x="20269" y="0"/>
                  </a:moveTo>
                  <a:cubicBezTo>
                    <a:pt x="9075" y="0"/>
                    <a:pt x="0" y="9062"/>
                    <a:pt x="0" y="20238"/>
                  </a:cubicBezTo>
                  <a:cubicBezTo>
                    <a:pt x="0" y="31414"/>
                    <a:pt x="9075" y="40476"/>
                    <a:pt x="20269" y="40476"/>
                  </a:cubicBezTo>
                  <a:cubicBezTo>
                    <a:pt x="31402" y="40476"/>
                    <a:pt x="40462" y="31505"/>
                    <a:pt x="40537" y="20389"/>
                  </a:cubicBezTo>
                  <a:cubicBezTo>
                    <a:pt x="40537" y="9183"/>
                    <a:pt x="31492" y="75"/>
                    <a:pt x="2026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299" name="Freeform 260">
              <a:extLst>
                <a:ext uri="{FF2B5EF4-FFF2-40B4-BE49-F238E27FC236}">
                  <a16:creationId xmlns:a16="http://schemas.microsoft.com/office/drawing/2014/main" id="{EDB0FDAC-16EA-A7ED-F12D-4078E1BBD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2" y="3274374"/>
              <a:ext cx="68975" cy="68870"/>
            </a:xfrm>
            <a:custGeom>
              <a:avLst/>
              <a:gdLst>
                <a:gd name="T0" fmla="*/ 34639 w 68975"/>
                <a:gd name="T1" fmla="*/ 14197 h 68870"/>
                <a:gd name="T2" fmla="*/ 54756 w 68975"/>
                <a:gd name="T3" fmla="*/ 34586 h 68870"/>
                <a:gd name="T4" fmla="*/ 34336 w 68975"/>
                <a:gd name="T5" fmla="*/ 54673 h 68870"/>
                <a:gd name="T6" fmla="*/ 14218 w 68975"/>
                <a:gd name="T7" fmla="*/ 34284 h 68870"/>
                <a:gd name="T8" fmla="*/ 34639 w 68975"/>
                <a:gd name="T9" fmla="*/ 14197 h 68870"/>
                <a:gd name="T10" fmla="*/ 34639 w 68975"/>
                <a:gd name="T11" fmla="*/ 0 h 68870"/>
                <a:gd name="T12" fmla="*/ 0 w 68975"/>
                <a:gd name="T13" fmla="*/ 34284 h 68870"/>
                <a:gd name="T14" fmla="*/ 34336 w 68975"/>
                <a:gd name="T15" fmla="*/ 68870 h 68870"/>
                <a:gd name="T16" fmla="*/ 68975 w 68975"/>
                <a:gd name="T17" fmla="*/ 34586 h 68870"/>
                <a:gd name="T18" fmla="*/ 34639 w 68975"/>
                <a:gd name="T19" fmla="*/ 0 h 68870"/>
                <a:gd name="T20" fmla="*/ 34639 w 68975"/>
                <a:gd name="T21" fmla="*/ 0 h 688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975" h="68870">
                  <a:moveTo>
                    <a:pt x="34639" y="14197"/>
                  </a:moveTo>
                  <a:cubicBezTo>
                    <a:pt x="45832" y="14288"/>
                    <a:pt x="54832" y="23410"/>
                    <a:pt x="54756" y="34586"/>
                  </a:cubicBezTo>
                  <a:cubicBezTo>
                    <a:pt x="54665" y="45762"/>
                    <a:pt x="45529" y="54749"/>
                    <a:pt x="34336" y="54673"/>
                  </a:cubicBezTo>
                  <a:cubicBezTo>
                    <a:pt x="23143" y="54582"/>
                    <a:pt x="14128" y="45460"/>
                    <a:pt x="14218" y="34284"/>
                  </a:cubicBezTo>
                  <a:cubicBezTo>
                    <a:pt x="14385" y="23138"/>
                    <a:pt x="23476" y="14197"/>
                    <a:pt x="34639" y="14197"/>
                  </a:cubicBezTo>
                  <a:moveTo>
                    <a:pt x="34639" y="0"/>
                  </a:moveTo>
                  <a:cubicBezTo>
                    <a:pt x="15595" y="-90"/>
                    <a:pt x="91" y="15269"/>
                    <a:pt x="0" y="34284"/>
                  </a:cubicBezTo>
                  <a:cubicBezTo>
                    <a:pt x="-75" y="53299"/>
                    <a:pt x="15292" y="68779"/>
                    <a:pt x="34336" y="68870"/>
                  </a:cubicBezTo>
                  <a:cubicBezTo>
                    <a:pt x="53380" y="68945"/>
                    <a:pt x="68884" y="53601"/>
                    <a:pt x="68975" y="34586"/>
                  </a:cubicBezTo>
                  <a:cubicBezTo>
                    <a:pt x="69065" y="15572"/>
                    <a:pt x="53682" y="91"/>
                    <a:pt x="34639" y="0"/>
                  </a:cubicBezTo>
                  <a:cubicBezTo>
                    <a:pt x="34639" y="0"/>
                    <a:pt x="34639" y="0"/>
                    <a:pt x="34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0" name="Freeform 261">
              <a:extLst>
                <a:ext uri="{FF2B5EF4-FFF2-40B4-BE49-F238E27FC236}">
                  <a16:creationId xmlns:a16="http://schemas.microsoft.com/office/drawing/2014/main" id="{10BCFE95-17F0-4226-0AAB-FDCA3061F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140" y="4111823"/>
              <a:ext cx="92565" cy="92432"/>
            </a:xfrm>
            <a:custGeom>
              <a:avLst/>
              <a:gdLst>
                <a:gd name="T0" fmla="*/ 47187 w 92565"/>
                <a:gd name="T1" fmla="*/ 9 h 92432"/>
                <a:gd name="T2" fmla="*/ 10 w 92565"/>
                <a:gd name="T3" fmla="*/ 45303 h 92432"/>
                <a:gd name="T4" fmla="*/ 45372 w 92565"/>
                <a:gd name="T5" fmla="*/ 92424 h 92432"/>
                <a:gd name="T6" fmla="*/ 92550 w 92565"/>
                <a:gd name="T7" fmla="*/ 47115 h 92432"/>
                <a:gd name="T8" fmla="*/ 92565 w 92565"/>
                <a:gd name="T9" fmla="*/ 46375 h 92432"/>
                <a:gd name="T10" fmla="*/ 47187 w 92565"/>
                <a:gd name="T11" fmla="*/ 9 h 92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565" h="92432">
                  <a:moveTo>
                    <a:pt x="47187" y="9"/>
                  </a:moveTo>
                  <a:cubicBezTo>
                    <a:pt x="21624" y="-490"/>
                    <a:pt x="509" y="19794"/>
                    <a:pt x="10" y="45303"/>
                  </a:cubicBezTo>
                  <a:cubicBezTo>
                    <a:pt x="-505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873"/>
                    <a:pt x="92565" y="46617"/>
                    <a:pt x="92565" y="46375"/>
                  </a:cubicBezTo>
                  <a:cubicBezTo>
                    <a:pt x="92656" y="21138"/>
                    <a:pt x="72448" y="507"/>
                    <a:pt x="47187" y="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1" name="Freeform 262">
              <a:extLst>
                <a:ext uri="{FF2B5EF4-FFF2-40B4-BE49-F238E27FC236}">
                  <a16:creationId xmlns:a16="http://schemas.microsoft.com/office/drawing/2014/main" id="{8D5516BE-6B96-5CD8-880B-E5103AC2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824" y="4097635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472 w 121007"/>
                <a:gd name="T3" fmla="*/ 60729 h 120823"/>
                <a:gd name="T4" fmla="*/ 59884 w 121007"/>
                <a:gd name="T5" fmla="*/ 106627 h 120823"/>
                <a:gd name="T6" fmla="*/ 13901 w 121007"/>
                <a:gd name="T7" fmla="*/ 60095 h 120823"/>
                <a:gd name="T8" fmla="*/ 13916 w 121007"/>
                <a:gd name="T9" fmla="*/ 59506 h 120823"/>
                <a:gd name="T10" fmla="*/ 60504 w 121007"/>
                <a:gd name="T11" fmla="*/ 14197 h 120823"/>
                <a:gd name="T12" fmla="*/ 60504 w 121007"/>
                <a:gd name="T13" fmla="*/ 0 h 120823"/>
                <a:gd name="T14" fmla="*/ 0 w 121007"/>
                <a:gd name="T15" fmla="*/ 60412 h 120823"/>
                <a:gd name="T16" fmla="*/ 60504 w 121007"/>
                <a:gd name="T17" fmla="*/ 120824 h 120823"/>
                <a:gd name="T18" fmla="*/ 121008 w 121007"/>
                <a:gd name="T19" fmla="*/ 60412 h 120823"/>
                <a:gd name="T20" fmla="*/ 60504 w 121007"/>
                <a:gd name="T21" fmla="*/ 0 h 120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067" y="14363"/>
                    <a:pt x="106653" y="35205"/>
                    <a:pt x="106472" y="60729"/>
                  </a:cubicBezTo>
                  <a:cubicBezTo>
                    <a:pt x="106305" y="86238"/>
                    <a:pt x="85447" y="106793"/>
                    <a:pt x="59884" y="106627"/>
                  </a:cubicBezTo>
                  <a:cubicBezTo>
                    <a:pt x="34321" y="106446"/>
                    <a:pt x="13735" y="85618"/>
                    <a:pt x="13901" y="60095"/>
                  </a:cubicBezTo>
                  <a:cubicBezTo>
                    <a:pt x="13916" y="59899"/>
                    <a:pt x="13916" y="59702"/>
                    <a:pt x="13916" y="59506"/>
                  </a:cubicBezTo>
                  <a:cubicBezTo>
                    <a:pt x="14324" y="34178"/>
                    <a:pt x="35138" y="13940"/>
                    <a:pt x="60504" y="14197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4"/>
                    <a:pt x="60504" y="120824"/>
                  </a:cubicBezTo>
                  <a:cubicBezTo>
                    <a:pt x="93917" y="120824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2" name="Freeform 263">
              <a:extLst>
                <a:ext uri="{FF2B5EF4-FFF2-40B4-BE49-F238E27FC236}">
                  <a16:creationId xmlns:a16="http://schemas.microsoft.com/office/drawing/2014/main" id="{64137731-2A0E-2E86-315E-E828ED606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527" y="4239149"/>
              <a:ext cx="46285" cy="46215"/>
            </a:xfrm>
            <a:custGeom>
              <a:avLst/>
              <a:gdLst>
                <a:gd name="T0" fmla="*/ 22992 w 46285"/>
                <a:gd name="T1" fmla="*/ 46215 h 46215"/>
                <a:gd name="T2" fmla="*/ 46285 w 46285"/>
                <a:gd name="T3" fmla="*/ 23259 h 46215"/>
                <a:gd name="T4" fmla="*/ 23294 w 46285"/>
                <a:gd name="T5" fmla="*/ 0 h 46215"/>
                <a:gd name="T6" fmla="*/ 0 w 46285"/>
                <a:gd name="T7" fmla="*/ 22957 h 46215"/>
                <a:gd name="T8" fmla="*/ 0 w 46285"/>
                <a:gd name="T9" fmla="*/ 23108 h 46215"/>
                <a:gd name="T10" fmla="*/ 22992 w 46285"/>
                <a:gd name="T11" fmla="*/ 46215 h 46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285" h="46215">
                  <a:moveTo>
                    <a:pt x="22992" y="46215"/>
                  </a:moveTo>
                  <a:cubicBezTo>
                    <a:pt x="35773" y="46306"/>
                    <a:pt x="46195" y="36021"/>
                    <a:pt x="46285" y="23259"/>
                  </a:cubicBezTo>
                  <a:cubicBezTo>
                    <a:pt x="46361" y="10497"/>
                    <a:pt x="36076" y="91"/>
                    <a:pt x="23294" y="0"/>
                  </a:cubicBezTo>
                  <a:cubicBezTo>
                    <a:pt x="10513" y="-75"/>
                    <a:pt x="91" y="10195"/>
                    <a:pt x="0" y="22957"/>
                  </a:cubicBezTo>
                  <a:cubicBezTo>
                    <a:pt x="0" y="23002"/>
                    <a:pt x="0" y="23063"/>
                    <a:pt x="0" y="23108"/>
                  </a:cubicBezTo>
                  <a:cubicBezTo>
                    <a:pt x="0" y="35810"/>
                    <a:pt x="10271" y="46140"/>
                    <a:pt x="22992" y="46215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3" name="Freeform 264">
              <a:extLst>
                <a:ext uri="{FF2B5EF4-FFF2-40B4-BE49-F238E27FC236}">
                  <a16:creationId xmlns:a16="http://schemas.microsoft.com/office/drawing/2014/main" id="{DDA6634B-F452-014E-6395-404B8811D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53" y="4225103"/>
              <a:ext cx="74723" cy="74610"/>
            </a:xfrm>
            <a:custGeom>
              <a:avLst/>
              <a:gdLst>
                <a:gd name="T0" fmla="*/ 37665 w 74723"/>
                <a:gd name="T1" fmla="*/ 14198 h 74610"/>
                <a:gd name="T2" fmla="*/ 60808 w 74723"/>
                <a:gd name="T3" fmla="*/ 37306 h 74610"/>
                <a:gd name="T4" fmla="*/ 37665 w 74723"/>
                <a:gd name="T5" fmla="*/ 60413 h 74610"/>
                <a:gd name="T6" fmla="*/ 14522 w 74723"/>
                <a:gd name="T7" fmla="*/ 37306 h 74610"/>
                <a:gd name="T8" fmla="*/ 14522 w 74723"/>
                <a:gd name="T9" fmla="*/ 37154 h 74610"/>
                <a:gd name="T10" fmla="*/ 37514 w 74723"/>
                <a:gd name="T11" fmla="*/ 14198 h 74610"/>
                <a:gd name="T12" fmla="*/ 37665 w 74723"/>
                <a:gd name="T13" fmla="*/ 14198 h 74610"/>
                <a:gd name="T14" fmla="*/ 37665 w 74723"/>
                <a:gd name="T15" fmla="*/ 1 h 74610"/>
                <a:gd name="T16" fmla="*/ 1 w 74723"/>
                <a:gd name="T17" fmla="*/ 37003 h 74610"/>
                <a:gd name="T18" fmla="*/ 37060 w 74723"/>
                <a:gd name="T19" fmla="*/ 74609 h 74610"/>
                <a:gd name="T20" fmla="*/ 74724 w 74723"/>
                <a:gd name="T21" fmla="*/ 37607 h 74610"/>
                <a:gd name="T22" fmla="*/ 74724 w 74723"/>
                <a:gd name="T23" fmla="*/ 37456 h 74610"/>
                <a:gd name="T24" fmla="*/ 37665 w 74723"/>
                <a:gd name="T25" fmla="*/ 1 h 746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723" h="74610">
                  <a:moveTo>
                    <a:pt x="37665" y="14198"/>
                  </a:moveTo>
                  <a:cubicBezTo>
                    <a:pt x="50446" y="14198"/>
                    <a:pt x="60808" y="24544"/>
                    <a:pt x="60808" y="37306"/>
                  </a:cubicBezTo>
                  <a:cubicBezTo>
                    <a:pt x="60808" y="50067"/>
                    <a:pt x="50446" y="60413"/>
                    <a:pt x="37665" y="60413"/>
                  </a:cubicBezTo>
                  <a:cubicBezTo>
                    <a:pt x="24884" y="60413"/>
                    <a:pt x="14522" y="50067"/>
                    <a:pt x="14522" y="37306"/>
                  </a:cubicBezTo>
                  <a:cubicBezTo>
                    <a:pt x="14522" y="37260"/>
                    <a:pt x="14522" y="37200"/>
                    <a:pt x="14522" y="37154"/>
                  </a:cubicBezTo>
                  <a:cubicBezTo>
                    <a:pt x="14522" y="24468"/>
                    <a:pt x="24808" y="14198"/>
                    <a:pt x="37514" y="14198"/>
                  </a:cubicBezTo>
                  <a:cubicBezTo>
                    <a:pt x="37559" y="14198"/>
                    <a:pt x="37619" y="14198"/>
                    <a:pt x="37665" y="14198"/>
                  </a:cubicBezTo>
                  <a:moveTo>
                    <a:pt x="37665" y="1"/>
                  </a:moveTo>
                  <a:cubicBezTo>
                    <a:pt x="17033" y="-165"/>
                    <a:pt x="168" y="16403"/>
                    <a:pt x="1" y="37003"/>
                  </a:cubicBezTo>
                  <a:cubicBezTo>
                    <a:pt x="-165" y="57604"/>
                    <a:pt x="16428" y="74443"/>
                    <a:pt x="37060" y="74609"/>
                  </a:cubicBezTo>
                  <a:cubicBezTo>
                    <a:pt x="57692" y="74776"/>
                    <a:pt x="74557" y="58208"/>
                    <a:pt x="74724" y="37607"/>
                  </a:cubicBezTo>
                  <a:cubicBezTo>
                    <a:pt x="74724" y="37562"/>
                    <a:pt x="74724" y="37502"/>
                    <a:pt x="74724" y="37456"/>
                  </a:cubicBezTo>
                  <a:cubicBezTo>
                    <a:pt x="74814" y="16916"/>
                    <a:pt x="58236" y="167"/>
                    <a:pt x="376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4" name="Freeform 265">
              <a:extLst>
                <a:ext uri="{FF2B5EF4-FFF2-40B4-BE49-F238E27FC236}">
                  <a16:creationId xmlns:a16="http://schemas.microsoft.com/office/drawing/2014/main" id="{4567A583-B6A2-9B97-5BB5-2C6F2E4F6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1803" y="4412078"/>
              <a:ext cx="52336" cy="52257"/>
            </a:xfrm>
            <a:custGeom>
              <a:avLst/>
              <a:gdLst>
                <a:gd name="T0" fmla="*/ 26320 w 52336"/>
                <a:gd name="T1" fmla="*/ 1 h 52257"/>
                <a:gd name="T2" fmla="*/ 0 w 52336"/>
                <a:gd name="T3" fmla="*/ 25978 h 52257"/>
                <a:gd name="T4" fmla="*/ 26017 w 52336"/>
                <a:gd name="T5" fmla="*/ 52257 h 52257"/>
                <a:gd name="T6" fmla="*/ 52336 w 52336"/>
                <a:gd name="T7" fmla="*/ 26280 h 52257"/>
                <a:gd name="T8" fmla="*/ 26320 w 52336"/>
                <a:gd name="T9" fmla="*/ 1 h 52257"/>
                <a:gd name="T10" fmla="*/ 26320 w 52336"/>
                <a:gd name="T11" fmla="*/ 1 h 5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7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2" y="52333"/>
                    <a:pt x="52246" y="40703"/>
                    <a:pt x="52336" y="26280"/>
                  </a:cubicBezTo>
                  <a:cubicBezTo>
                    <a:pt x="52427" y="11856"/>
                    <a:pt x="40765" y="91"/>
                    <a:pt x="26320" y="1"/>
                  </a:cubicBezTo>
                  <a:cubicBezTo>
                    <a:pt x="26320" y="1"/>
                    <a:pt x="26320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5" name="Freeform 266">
              <a:extLst>
                <a:ext uri="{FF2B5EF4-FFF2-40B4-BE49-F238E27FC236}">
                  <a16:creationId xmlns:a16="http://schemas.microsoft.com/office/drawing/2014/main" id="{D990BBB3-EC5F-743C-44D9-7DE5575B5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7433" y="4397880"/>
              <a:ext cx="80774" cy="80652"/>
            </a:xfrm>
            <a:custGeom>
              <a:avLst/>
              <a:gdLst>
                <a:gd name="T0" fmla="*/ 40690 w 80774"/>
                <a:gd name="T1" fmla="*/ 14198 h 80652"/>
                <a:gd name="T2" fmla="*/ 66858 w 80774"/>
                <a:gd name="T3" fmla="*/ 40326 h 80652"/>
                <a:gd name="T4" fmla="*/ 40690 w 80774"/>
                <a:gd name="T5" fmla="*/ 66454 h 80652"/>
                <a:gd name="T6" fmla="*/ 14522 w 80774"/>
                <a:gd name="T7" fmla="*/ 40326 h 80652"/>
                <a:gd name="T8" fmla="*/ 14522 w 80774"/>
                <a:gd name="T9" fmla="*/ 40175 h 80652"/>
                <a:gd name="T10" fmla="*/ 40690 w 80774"/>
                <a:gd name="T11" fmla="*/ 14198 h 80652"/>
                <a:gd name="T12" fmla="*/ 40690 w 80774"/>
                <a:gd name="T13" fmla="*/ 1 h 80652"/>
                <a:gd name="T14" fmla="*/ 1 w 80774"/>
                <a:gd name="T15" fmla="*/ 40024 h 80652"/>
                <a:gd name="T16" fmla="*/ 40085 w 80774"/>
                <a:gd name="T17" fmla="*/ 80651 h 80652"/>
                <a:gd name="T18" fmla="*/ 80774 w 80774"/>
                <a:gd name="T19" fmla="*/ 40628 h 80652"/>
                <a:gd name="T20" fmla="*/ 80774 w 80774"/>
                <a:gd name="T21" fmla="*/ 40477 h 80652"/>
                <a:gd name="T22" fmla="*/ 40690 w 80774"/>
                <a:gd name="T23" fmla="*/ 1 h 806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774" h="80652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30" y="66454"/>
                    <a:pt x="14522" y="54749"/>
                    <a:pt x="14522" y="40326"/>
                  </a:cubicBezTo>
                  <a:cubicBezTo>
                    <a:pt x="14522" y="40281"/>
                    <a:pt x="14522" y="40221"/>
                    <a:pt x="14522" y="40175"/>
                  </a:cubicBezTo>
                  <a:cubicBezTo>
                    <a:pt x="14598" y="25797"/>
                    <a:pt x="262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8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0865" y="18261"/>
                    <a:pt x="62940" y="168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6" name="Freeform 267">
              <a:extLst>
                <a:ext uri="{FF2B5EF4-FFF2-40B4-BE49-F238E27FC236}">
                  <a16:creationId xmlns:a16="http://schemas.microsoft.com/office/drawing/2014/main" id="{7DCF0A9A-DCA0-0933-61EA-B68052A5A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793" y="4728406"/>
              <a:ext cx="44351" cy="40785"/>
            </a:xfrm>
            <a:custGeom>
              <a:avLst/>
              <a:gdLst>
                <a:gd name="T0" fmla="*/ 22176 w 44351"/>
                <a:gd name="T1" fmla="*/ 79 h 40785"/>
                <a:gd name="T2" fmla="*/ 77 w 44351"/>
                <a:gd name="T3" fmla="*/ 18641 h 40785"/>
                <a:gd name="T4" fmla="*/ 18666 w 44351"/>
                <a:gd name="T5" fmla="*/ 40706 h 40785"/>
                <a:gd name="T6" fmla="*/ 22176 w 44351"/>
                <a:gd name="T7" fmla="*/ 40706 h 40785"/>
                <a:gd name="T8" fmla="*/ 44275 w 44351"/>
                <a:gd name="T9" fmla="*/ 22145 h 40785"/>
                <a:gd name="T10" fmla="*/ 25685 w 44351"/>
                <a:gd name="T11" fmla="*/ 79 h 40785"/>
                <a:gd name="T12" fmla="*/ 22176 w 44351"/>
                <a:gd name="T13" fmla="*/ 79 h 40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351" h="40785">
                  <a:moveTo>
                    <a:pt x="22176" y="79"/>
                  </a:moveTo>
                  <a:cubicBezTo>
                    <a:pt x="10937" y="-887"/>
                    <a:pt x="1045" y="7419"/>
                    <a:pt x="77" y="18641"/>
                  </a:cubicBezTo>
                  <a:cubicBezTo>
                    <a:pt x="-891" y="29862"/>
                    <a:pt x="7428" y="39740"/>
                    <a:pt x="18666" y="40706"/>
                  </a:cubicBezTo>
                  <a:cubicBezTo>
                    <a:pt x="19831" y="40812"/>
                    <a:pt x="21011" y="40812"/>
                    <a:pt x="22176" y="40706"/>
                  </a:cubicBezTo>
                  <a:cubicBezTo>
                    <a:pt x="33414" y="41673"/>
                    <a:pt x="43307" y="33366"/>
                    <a:pt x="44275" y="22145"/>
                  </a:cubicBezTo>
                  <a:cubicBezTo>
                    <a:pt x="45243" y="10923"/>
                    <a:pt x="36923" y="1046"/>
                    <a:pt x="25685" y="79"/>
                  </a:cubicBezTo>
                  <a:cubicBezTo>
                    <a:pt x="24520" y="-26"/>
                    <a:pt x="23340" y="-26"/>
                    <a:pt x="22176" y="7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7" name="Freeform 268">
              <a:extLst>
                <a:ext uri="{FF2B5EF4-FFF2-40B4-BE49-F238E27FC236}">
                  <a16:creationId xmlns:a16="http://schemas.microsoft.com/office/drawing/2014/main" id="{DE244DBB-CA44-748C-3245-5C757C4FA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027" y="4714287"/>
              <a:ext cx="69279" cy="69174"/>
            </a:xfrm>
            <a:custGeom>
              <a:avLst/>
              <a:gdLst>
                <a:gd name="T0" fmla="*/ 34942 w 69279"/>
                <a:gd name="T1" fmla="*/ 14198 h 69174"/>
                <a:gd name="T2" fmla="*/ 57041 w 69279"/>
                <a:gd name="T3" fmla="*/ 32760 h 69174"/>
                <a:gd name="T4" fmla="*/ 38451 w 69279"/>
                <a:gd name="T5" fmla="*/ 54825 h 69174"/>
                <a:gd name="T6" fmla="*/ 34942 w 69279"/>
                <a:gd name="T7" fmla="*/ 54825 h 69174"/>
                <a:gd name="T8" fmla="*/ 12843 w 69279"/>
                <a:gd name="T9" fmla="*/ 36263 h 69174"/>
                <a:gd name="T10" fmla="*/ 31433 w 69279"/>
                <a:gd name="T11" fmla="*/ 14198 h 69174"/>
                <a:gd name="T12" fmla="*/ 34942 w 69279"/>
                <a:gd name="T13" fmla="*/ 14198 h 69174"/>
                <a:gd name="T14" fmla="*/ 34942 w 69279"/>
                <a:gd name="T15" fmla="*/ 1 h 69174"/>
                <a:gd name="T16" fmla="*/ 1 w 69279"/>
                <a:gd name="T17" fmla="*/ 34285 h 69174"/>
                <a:gd name="T18" fmla="*/ 34337 w 69279"/>
                <a:gd name="T19" fmla="*/ 69173 h 69174"/>
                <a:gd name="T20" fmla="*/ 69278 w 69279"/>
                <a:gd name="T21" fmla="*/ 34889 h 69174"/>
                <a:gd name="T22" fmla="*/ 69278 w 69279"/>
                <a:gd name="T23" fmla="*/ 34738 h 69174"/>
                <a:gd name="T24" fmla="*/ 35093 w 69279"/>
                <a:gd name="T25" fmla="*/ 1 h 69174"/>
                <a:gd name="T26" fmla="*/ 34942 w 69279"/>
                <a:gd name="T27" fmla="*/ 1 h 69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279" h="69174">
                  <a:moveTo>
                    <a:pt x="34942" y="14198"/>
                  </a:moveTo>
                  <a:cubicBezTo>
                    <a:pt x="46181" y="13232"/>
                    <a:pt x="56073" y="21538"/>
                    <a:pt x="57041" y="32760"/>
                  </a:cubicBezTo>
                  <a:cubicBezTo>
                    <a:pt x="58009" y="43981"/>
                    <a:pt x="49690" y="53859"/>
                    <a:pt x="38451" y="54825"/>
                  </a:cubicBezTo>
                  <a:cubicBezTo>
                    <a:pt x="37287" y="54931"/>
                    <a:pt x="36107" y="54931"/>
                    <a:pt x="34942" y="54825"/>
                  </a:cubicBezTo>
                  <a:cubicBezTo>
                    <a:pt x="23704" y="55792"/>
                    <a:pt x="13811" y="47485"/>
                    <a:pt x="12843" y="36263"/>
                  </a:cubicBezTo>
                  <a:cubicBezTo>
                    <a:pt x="11875" y="25042"/>
                    <a:pt x="20194" y="15165"/>
                    <a:pt x="31433" y="14198"/>
                  </a:cubicBezTo>
                  <a:cubicBezTo>
                    <a:pt x="32598" y="14093"/>
                    <a:pt x="33778" y="14093"/>
                    <a:pt x="34942" y="14198"/>
                  </a:cubicBezTo>
                  <a:moveTo>
                    <a:pt x="34942" y="1"/>
                  </a:moveTo>
                  <a:cubicBezTo>
                    <a:pt x="15808" y="-165"/>
                    <a:pt x="168" y="15180"/>
                    <a:pt x="1" y="34285"/>
                  </a:cubicBezTo>
                  <a:cubicBezTo>
                    <a:pt x="-165" y="53390"/>
                    <a:pt x="15203" y="69007"/>
                    <a:pt x="34337" y="69173"/>
                  </a:cubicBezTo>
                  <a:cubicBezTo>
                    <a:pt x="53472" y="69339"/>
                    <a:pt x="69112" y="53995"/>
                    <a:pt x="69278" y="34889"/>
                  </a:cubicBezTo>
                  <a:cubicBezTo>
                    <a:pt x="69278" y="34844"/>
                    <a:pt x="69278" y="34784"/>
                    <a:pt x="69278" y="34738"/>
                  </a:cubicBezTo>
                  <a:cubicBezTo>
                    <a:pt x="69445" y="15724"/>
                    <a:pt x="54137" y="168"/>
                    <a:pt x="35093" y="1"/>
                  </a:cubicBezTo>
                  <a:cubicBezTo>
                    <a:pt x="35048" y="1"/>
                    <a:pt x="34988" y="1"/>
                    <a:pt x="349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8" name="Freeform 269">
              <a:extLst>
                <a:ext uri="{FF2B5EF4-FFF2-40B4-BE49-F238E27FC236}">
                  <a16:creationId xmlns:a16="http://schemas.microsoft.com/office/drawing/2014/main" id="{BC877858-6694-74C6-12C9-E13B5389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7520" y="4723954"/>
              <a:ext cx="71092" cy="70984"/>
            </a:xfrm>
            <a:custGeom>
              <a:avLst/>
              <a:gdLst>
                <a:gd name="T0" fmla="*/ 35697 w 71092"/>
                <a:gd name="T1" fmla="*/ 0 h 70984"/>
                <a:gd name="T2" fmla="*/ 0 w 71092"/>
                <a:gd name="T3" fmla="*/ 35341 h 70984"/>
                <a:gd name="T4" fmla="*/ 35395 w 71092"/>
                <a:gd name="T5" fmla="*/ 70984 h 70984"/>
                <a:gd name="T6" fmla="*/ 71092 w 71092"/>
                <a:gd name="T7" fmla="*/ 35643 h 70984"/>
                <a:gd name="T8" fmla="*/ 35697 w 71092"/>
                <a:gd name="T9" fmla="*/ 0 h 70984"/>
                <a:gd name="T10" fmla="*/ 35697 w 71092"/>
                <a:gd name="T11" fmla="*/ 0 h 70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092" h="70984">
                  <a:moveTo>
                    <a:pt x="35697" y="0"/>
                  </a:moveTo>
                  <a:cubicBezTo>
                    <a:pt x="16064" y="-90"/>
                    <a:pt x="91" y="15738"/>
                    <a:pt x="0" y="35341"/>
                  </a:cubicBezTo>
                  <a:cubicBezTo>
                    <a:pt x="-75" y="54945"/>
                    <a:pt x="15761" y="70894"/>
                    <a:pt x="35395" y="70984"/>
                  </a:cubicBezTo>
                  <a:cubicBezTo>
                    <a:pt x="55029" y="71059"/>
                    <a:pt x="71002" y="55247"/>
                    <a:pt x="71092" y="35643"/>
                  </a:cubicBezTo>
                  <a:cubicBezTo>
                    <a:pt x="71183" y="16039"/>
                    <a:pt x="55331" y="91"/>
                    <a:pt x="35697" y="0"/>
                  </a:cubicBezTo>
                  <a:cubicBezTo>
                    <a:pt x="35697" y="0"/>
                    <a:pt x="35697" y="0"/>
                    <a:pt x="35697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09" name="Freeform 270">
              <a:extLst>
                <a:ext uri="{FF2B5EF4-FFF2-40B4-BE49-F238E27FC236}">
                  <a16:creationId xmlns:a16="http://schemas.microsoft.com/office/drawing/2014/main" id="{8A51C6D9-09C4-5F07-9F61-43E9641AF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150" y="4709756"/>
              <a:ext cx="99529" cy="99378"/>
            </a:xfrm>
            <a:custGeom>
              <a:avLst/>
              <a:gdLst>
                <a:gd name="T0" fmla="*/ 50068 w 99529"/>
                <a:gd name="T1" fmla="*/ 14198 h 99378"/>
                <a:gd name="T2" fmla="*/ 85462 w 99529"/>
                <a:gd name="T3" fmla="*/ 49840 h 99378"/>
                <a:gd name="T4" fmla="*/ 49765 w 99529"/>
                <a:gd name="T5" fmla="*/ 85181 h 99378"/>
                <a:gd name="T6" fmla="*/ 14371 w 99529"/>
                <a:gd name="T7" fmla="*/ 49539 h 99378"/>
                <a:gd name="T8" fmla="*/ 14371 w 99529"/>
                <a:gd name="T9" fmla="*/ 49387 h 99378"/>
                <a:gd name="T10" fmla="*/ 50068 w 99529"/>
                <a:gd name="T11" fmla="*/ 14198 h 99378"/>
                <a:gd name="T12" fmla="*/ 50068 w 99529"/>
                <a:gd name="T13" fmla="*/ 1 h 99378"/>
                <a:gd name="T14" fmla="*/ 1 w 99529"/>
                <a:gd name="T15" fmla="*/ 49387 h 99378"/>
                <a:gd name="T16" fmla="*/ 49463 w 99529"/>
                <a:gd name="T17" fmla="*/ 99378 h 99378"/>
                <a:gd name="T18" fmla="*/ 99530 w 99529"/>
                <a:gd name="T19" fmla="*/ 49992 h 99378"/>
                <a:gd name="T20" fmla="*/ 99530 w 99529"/>
                <a:gd name="T21" fmla="*/ 49840 h 99378"/>
                <a:gd name="T22" fmla="*/ 50068 w 99529"/>
                <a:gd name="T23" fmla="*/ 1 h 99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529" h="99378">
                  <a:moveTo>
                    <a:pt x="50068" y="14198"/>
                  </a:moveTo>
                  <a:cubicBezTo>
                    <a:pt x="69701" y="14288"/>
                    <a:pt x="85538" y="30237"/>
                    <a:pt x="85462" y="49840"/>
                  </a:cubicBezTo>
                  <a:cubicBezTo>
                    <a:pt x="85372" y="69444"/>
                    <a:pt x="69399" y="85272"/>
                    <a:pt x="49765" y="85181"/>
                  </a:cubicBezTo>
                  <a:cubicBezTo>
                    <a:pt x="30132" y="85091"/>
                    <a:pt x="14280" y="69142"/>
                    <a:pt x="14371" y="49539"/>
                  </a:cubicBezTo>
                  <a:cubicBezTo>
                    <a:pt x="14371" y="49493"/>
                    <a:pt x="14371" y="49433"/>
                    <a:pt x="14371" y="49387"/>
                  </a:cubicBezTo>
                  <a:cubicBezTo>
                    <a:pt x="14537" y="29844"/>
                    <a:pt x="30495" y="14107"/>
                    <a:pt x="50068" y="14198"/>
                  </a:cubicBezTo>
                  <a:moveTo>
                    <a:pt x="50068" y="1"/>
                  </a:moveTo>
                  <a:cubicBezTo>
                    <a:pt x="22584" y="-165"/>
                    <a:pt x="167" y="21946"/>
                    <a:pt x="1" y="49387"/>
                  </a:cubicBezTo>
                  <a:cubicBezTo>
                    <a:pt x="-165" y="76829"/>
                    <a:pt x="21979" y="99212"/>
                    <a:pt x="49463" y="99378"/>
                  </a:cubicBezTo>
                  <a:cubicBezTo>
                    <a:pt x="76947" y="99544"/>
                    <a:pt x="99363" y="77433"/>
                    <a:pt x="99530" y="49992"/>
                  </a:cubicBezTo>
                  <a:cubicBezTo>
                    <a:pt x="99530" y="49946"/>
                    <a:pt x="99530" y="49886"/>
                    <a:pt x="99530" y="49840"/>
                  </a:cubicBezTo>
                  <a:cubicBezTo>
                    <a:pt x="99620" y="22459"/>
                    <a:pt x="77491" y="167"/>
                    <a:pt x="5006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0" name="Freeform 271">
              <a:extLst>
                <a:ext uri="{FF2B5EF4-FFF2-40B4-BE49-F238E27FC236}">
                  <a16:creationId xmlns:a16="http://schemas.microsoft.com/office/drawing/2014/main" id="{945918D7-E227-ACF7-D455-3D08DB54C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004" y="3210035"/>
              <a:ext cx="81681" cy="81558"/>
            </a:xfrm>
            <a:custGeom>
              <a:avLst/>
              <a:gdLst>
                <a:gd name="T0" fmla="*/ 41144 w 81681"/>
                <a:gd name="T1" fmla="*/ 1 h 81558"/>
                <a:gd name="T2" fmla="*/ 1 w 81681"/>
                <a:gd name="T3" fmla="*/ 40477 h 81558"/>
                <a:gd name="T4" fmla="*/ 40539 w 81681"/>
                <a:gd name="T5" fmla="*/ 81557 h 81558"/>
                <a:gd name="T6" fmla="*/ 81681 w 81681"/>
                <a:gd name="T7" fmla="*/ 41081 h 81558"/>
                <a:gd name="T8" fmla="*/ 81681 w 81681"/>
                <a:gd name="T9" fmla="*/ 40930 h 81558"/>
                <a:gd name="T10" fmla="*/ 41144 w 81681"/>
                <a:gd name="T11" fmla="*/ 1 h 81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81" h="81558">
                  <a:moveTo>
                    <a:pt x="41144" y="1"/>
                  </a:moveTo>
                  <a:cubicBezTo>
                    <a:pt x="18591" y="-165"/>
                    <a:pt x="167" y="17958"/>
                    <a:pt x="1" y="40477"/>
                  </a:cubicBezTo>
                  <a:cubicBezTo>
                    <a:pt x="-165" y="62995"/>
                    <a:pt x="17986" y="81391"/>
                    <a:pt x="40539" y="81557"/>
                  </a:cubicBezTo>
                  <a:cubicBezTo>
                    <a:pt x="63091" y="81723"/>
                    <a:pt x="81515" y="63600"/>
                    <a:pt x="81681" y="41081"/>
                  </a:cubicBezTo>
                  <a:cubicBezTo>
                    <a:pt x="81681" y="41036"/>
                    <a:pt x="81681" y="40975"/>
                    <a:pt x="81681" y="40930"/>
                  </a:cubicBezTo>
                  <a:cubicBezTo>
                    <a:pt x="81772" y="18472"/>
                    <a:pt x="63636" y="167"/>
                    <a:pt x="4114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1" name="Freeform 272">
              <a:extLst>
                <a:ext uri="{FF2B5EF4-FFF2-40B4-BE49-F238E27FC236}">
                  <a16:creationId xmlns:a16="http://schemas.microsoft.com/office/drawing/2014/main" id="{4974F0D9-C0D8-98E7-6A37-B793E2DD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7786" y="3195838"/>
              <a:ext cx="110118" cy="109951"/>
            </a:xfrm>
            <a:custGeom>
              <a:avLst/>
              <a:gdLst>
                <a:gd name="T0" fmla="*/ 55362 w 110118"/>
                <a:gd name="T1" fmla="*/ 14198 h 109951"/>
                <a:gd name="T2" fmla="*/ 96051 w 110118"/>
                <a:gd name="T3" fmla="*/ 55126 h 109951"/>
                <a:gd name="T4" fmla="*/ 55060 w 110118"/>
                <a:gd name="T5" fmla="*/ 95753 h 109951"/>
                <a:gd name="T6" fmla="*/ 14371 w 110118"/>
                <a:gd name="T7" fmla="*/ 54824 h 109951"/>
                <a:gd name="T8" fmla="*/ 55060 w 110118"/>
                <a:gd name="T9" fmla="*/ 14198 h 109951"/>
                <a:gd name="T10" fmla="*/ 55362 w 110118"/>
                <a:gd name="T11" fmla="*/ 14198 h 109951"/>
                <a:gd name="T12" fmla="*/ 55362 w 110118"/>
                <a:gd name="T13" fmla="*/ 1 h 109951"/>
                <a:gd name="T14" fmla="*/ 1 w 110118"/>
                <a:gd name="T15" fmla="*/ 54673 h 109951"/>
                <a:gd name="T16" fmla="*/ 54757 w 110118"/>
                <a:gd name="T17" fmla="*/ 109950 h 109951"/>
                <a:gd name="T18" fmla="*/ 110118 w 110118"/>
                <a:gd name="T19" fmla="*/ 55277 h 109951"/>
                <a:gd name="T20" fmla="*/ 55362 w 110118"/>
                <a:gd name="T21" fmla="*/ 1 h 109951"/>
                <a:gd name="T22" fmla="*/ 55362 w 110118"/>
                <a:gd name="T23" fmla="*/ 1 h 1099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0118" h="109951">
                  <a:moveTo>
                    <a:pt x="55362" y="14198"/>
                  </a:moveTo>
                  <a:cubicBezTo>
                    <a:pt x="77915" y="14288"/>
                    <a:pt x="96126" y="32608"/>
                    <a:pt x="96051" y="55126"/>
                  </a:cubicBezTo>
                  <a:cubicBezTo>
                    <a:pt x="95960" y="77645"/>
                    <a:pt x="77612" y="95844"/>
                    <a:pt x="55060" y="95753"/>
                  </a:cubicBezTo>
                  <a:cubicBezTo>
                    <a:pt x="32507" y="95663"/>
                    <a:pt x="14295" y="77343"/>
                    <a:pt x="14371" y="54824"/>
                  </a:cubicBezTo>
                  <a:cubicBezTo>
                    <a:pt x="14371" y="32381"/>
                    <a:pt x="32582" y="14198"/>
                    <a:pt x="55060" y="14198"/>
                  </a:cubicBezTo>
                  <a:cubicBezTo>
                    <a:pt x="55165" y="14198"/>
                    <a:pt x="55256" y="14198"/>
                    <a:pt x="55362" y="14198"/>
                  </a:cubicBezTo>
                  <a:moveTo>
                    <a:pt x="55362" y="1"/>
                  </a:moveTo>
                  <a:cubicBezTo>
                    <a:pt x="24959" y="-165"/>
                    <a:pt x="167" y="24317"/>
                    <a:pt x="1" y="54673"/>
                  </a:cubicBezTo>
                  <a:cubicBezTo>
                    <a:pt x="-165" y="85030"/>
                    <a:pt x="24354" y="109784"/>
                    <a:pt x="54757" y="109950"/>
                  </a:cubicBezTo>
                  <a:cubicBezTo>
                    <a:pt x="85160" y="110116"/>
                    <a:pt x="109952" y="85634"/>
                    <a:pt x="110118" y="55277"/>
                  </a:cubicBezTo>
                  <a:cubicBezTo>
                    <a:pt x="110284" y="24921"/>
                    <a:pt x="85765" y="167"/>
                    <a:pt x="55362" y="1"/>
                  </a:cubicBezTo>
                  <a:cubicBezTo>
                    <a:pt x="55362" y="1"/>
                    <a:pt x="55362" y="1"/>
                    <a:pt x="5536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2" name="Freeform 273">
              <a:extLst>
                <a:ext uri="{FF2B5EF4-FFF2-40B4-BE49-F238E27FC236}">
                  <a16:creationId xmlns:a16="http://schemas.microsoft.com/office/drawing/2014/main" id="{FCA985CB-B684-AA9F-CC98-7349D445C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449" y="5756994"/>
              <a:ext cx="88638" cy="88505"/>
            </a:xfrm>
            <a:custGeom>
              <a:avLst/>
              <a:gdLst>
                <a:gd name="T0" fmla="*/ 44620 w 88638"/>
                <a:gd name="T1" fmla="*/ 1 h 88505"/>
                <a:gd name="T2" fmla="*/ 1 w 88638"/>
                <a:gd name="T3" fmla="*/ 43951 h 88505"/>
                <a:gd name="T4" fmla="*/ 44019 w 88638"/>
                <a:gd name="T5" fmla="*/ 88504 h 88505"/>
                <a:gd name="T6" fmla="*/ 88638 w 88638"/>
                <a:gd name="T7" fmla="*/ 44554 h 88505"/>
                <a:gd name="T8" fmla="*/ 88636 w 88638"/>
                <a:gd name="T9" fmla="*/ 43799 h 88505"/>
                <a:gd name="T10" fmla="*/ 44620 w 88638"/>
                <a:gd name="T11" fmla="*/ 1 h 885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638" h="88505">
                  <a:moveTo>
                    <a:pt x="44620" y="1"/>
                  </a:moveTo>
                  <a:cubicBezTo>
                    <a:pt x="20143" y="-165"/>
                    <a:pt x="167" y="19514"/>
                    <a:pt x="1" y="43951"/>
                  </a:cubicBezTo>
                  <a:cubicBezTo>
                    <a:pt x="-164" y="68387"/>
                    <a:pt x="19542" y="88338"/>
                    <a:pt x="44019" y="88504"/>
                  </a:cubicBezTo>
                  <a:cubicBezTo>
                    <a:pt x="68496" y="88670"/>
                    <a:pt x="88471" y="68991"/>
                    <a:pt x="88638" y="44554"/>
                  </a:cubicBezTo>
                  <a:cubicBezTo>
                    <a:pt x="88639" y="44298"/>
                    <a:pt x="88639" y="44056"/>
                    <a:pt x="88636" y="43799"/>
                  </a:cubicBezTo>
                  <a:cubicBezTo>
                    <a:pt x="88470" y="19619"/>
                    <a:pt x="68836" y="77"/>
                    <a:pt x="446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3" name="Freeform 274">
              <a:extLst>
                <a:ext uri="{FF2B5EF4-FFF2-40B4-BE49-F238E27FC236}">
                  <a16:creationId xmlns:a16="http://schemas.microsoft.com/office/drawing/2014/main" id="{3458038E-F90E-7AB0-5D1C-92990D1F9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531" y="5742194"/>
              <a:ext cx="116773" cy="117047"/>
            </a:xfrm>
            <a:custGeom>
              <a:avLst/>
              <a:gdLst>
                <a:gd name="T0" fmla="*/ 58538 w 116773"/>
                <a:gd name="T1" fmla="*/ 14801 h 117047"/>
                <a:gd name="T2" fmla="*/ 102702 w 116773"/>
                <a:gd name="T3" fmla="*/ 59204 h 117047"/>
                <a:gd name="T4" fmla="*/ 58231 w 116773"/>
                <a:gd name="T5" fmla="*/ 103304 h 117047"/>
                <a:gd name="T6" fmla="*/ 14066 w 116773"/>
                <a:gd name="T7" fmla="*/ 58901 h 117047"/>
                <a:gd name="T8" fmla="*/ 14067 w 116773"/>
                <a:gd name="T9" fmla="*/ 58599 h 117047"/>
                <a:gd name="T10" fmla="*/ 58385 w 116773"/>
                <a:gd name="T11" fmla="*/ 14650 h 117047"/>
                <a:gd name="T12" fmla="*/ 58538 w 116773"/>
                <a:gd name="T13" fmla="*/ 14650 h 117047"/>
                <a:gd name="T14" fmla="*/ 58538 w 116773"/>
                <a:gd name="T15" fmla="*/ 453 h 117047"/>
                <a:gd name="T16" fmla="*/ 0 w 116773"/>
                <a:gd name="T17" fmla="*/ 58599 h 117047"/>
                <a:gd name="T18" fmla="*/ 58235 w 116773"/>
                <a:gd name="T19" fmla="*/ 117048 h 117047"/>
                <a:gd name="T20" fmla="*/ 116773 w 116773"/>
                <a:gd name="T21" fmla="*/ 58901 h 117047"/>
                <a:gd name="T22" fmla="*/ 116773 w 116773"/>
                <a:gd name="T23" fmla="*/ 58599 h 117047"/>
                <a:gd name="T24" fmla="*/ 58690 w 116773"/>
                <a:gd name="T25" fmla="*/ 0 h 117047"/>
                <a:gd name="T26" fmla="*/ 58538 w 116773"/>
                <a:gd name="T27" fmla="*/ 0 h 1170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6773" h="117047">
                  <a:moveTo>
                    <a:pt x="58538" y="14801"/>
                  </a:moveTo>
                  <a:cubicBezTo>
                    <a:pt x="83015" y="14891"/>
                    <a:pt x="102787" y="34767"/>
                    <a:pt x="102702" y="59204"/>
                  </a:cubicBezTo>
                  <a:cubicBezTo>
                    <a:pt x="102618" y="83640"/>
                    <a:pt x="82707" y="103395"/>
                    <a:pt x="58231" y="103304"/>
                  </a:cubicBezTo>
                  <a:cubicBezTo>
                    <a:pt x="33754" y="103214"/>
                    <a:pt x="13981" y="83338"/>
                    <a:pt x="14066" y="58901"/>
                  </a:cubicBezTo>
                  <a:cubicBezTo>
                    <a:pt x="14066" y="58796"/>
                    <a:pt x="14066" y="58705"/>
                    <a:pt x="14067" y="58599"/>
                  </a:cubicBezTo>
                  <a:cubicBezTo>
                    <a:pt x="14151" y="34238"/>
                    <a:pt x="33993" y="14560"/>
                    <a:pt x="58385" y="14650"/>
                  </a:cubicBezTo>
                  <a:cubicBezTo>
                    <a:pt x="58436" y="14650"/>
                    <a:pt x="58486" y="14650"/>
                    <a:pt x="58538" y="14650"/>
                  </a:cubicBezTo>
                  <a:moveTo>
                    <a:pt x="58538" y="453"/>
                  </a:moveTo>
                  <a:cubicBezTo>
                    <a:pt x="26292" y="363"/>
                    <a:pt x="83" y="26400"/>
                    <a:pt x="0" y="58599"/>
                  </a:cubicBezTo>
                  <a:cubicBezTo>
                    <a:pt x="-83" y="90799"/>
                    <a:pt x="25990" y="116957"/>
                    <a:pt x="58235" y="117048"/>
                  </a:cubicBezTo>
                  <a:cubicBezTo>
                    <a:pt x="90481" y="117123"/>
                    <a:pt x="116689" y="91101"/>
                    <a:pt x="116773" y="58901"/>
                  </a:cubicBezTo>
                  <a:cubicBezTo>
                    <a:pt x="116773" y="58796"/>
                    <a:pt x="116773" y="58705"/>
                    <a:pt x="116773" y="58599"/>
                  </a:cubicBezTo>
                  <a:cubicBezTo>
                    <a:pt x="116941" y="26400"/>
                    <a:pt x="90936" y="166"/>
                    <a:pt x="58690" y="0"/>
                  </a:cubicBezTo>
                  <a:cubicBezTo>
                    <a:pt x="58639" y="0"/>
                    <a:pt x="58589" y="0"/>
                    <a:pt x="58538" y="0"/>
                  </a:cubicBezTo>
                  <a:lnTo>
                    <a:pt x="58538" y="45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4" name="Freeform 275">
              <a:extLst>
                <a:ext uri="{FF2B5EF4-FFF2-40B4-BE49-F238E27FC236}">
                  <a16:creationId xmlns:a16="http://schemas.microsoft.com/office/drawing/2014/main" id="{ECB35573-99D2-8563-9368-F20AC17FB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1518" y="5284422"/>
              <a:ext cx="51131" cy="51051"/>
            </a:xfrm>
            <a:custGeom>
              <a:avLst/>
              <a:gdLst>
                <a:gd name="T0" fmla="*/ 51052 w 51131"/>
                <a:gd name="T1" fmla="*/ 23562 h 51051"/>
                <a:gd name="T2" fmla="*/ 23598 w 51131"/>
                <a:gd name="T3" fmla="*/ 77 h 51051"/>
                <a:gd name="T4" fmla="*/ 77 w 51131"/>
                <a:gd name="T5" fmla="*/ 23562 h 51051"/>
                <a:gd name="T6" fmla="*/ 23598 w 51131"/>
                <a:gd name="T7" fmla="*/ 50974 h 51051"/>
                <a:gd name="T8" fmla="*/ 51052 w 51131"/>
                <a:gd name="T9" fmla="*/ 27489 h 51051"/>
                <a:gd name="T10" fmla="*/ 51052 w 51131"/>
                <a:gd name="T11" fmla="*/ 23562 h 51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131" h="51051">
                  <a:moveTo>
                    <a:pt x="51052" y="23562"/>
                  </a:moveTo>
                  <a:cubicBezTo>
                    <a:pt x="49963" y="9501"/>
                    <a:pt x="37681" y="-1010"/>
                    <a:pt x="23598" y="77"/>
                  </a:cubicBezTo>
                  <a:cubicBezTo>
                    <a:pt x="11029" y="1044"/>
                    <a:pt x="1045" y="11012"/>
                    <a:pt x="77" y="23562"/>
                  </a:cubicBezTo>
                  <a:cubicBezTo>
                    <a:pt x="-1012" y="37623"/>
                    <a:pt x="9516" y="49887"/>
                    <a:pt x="23598" y="50974"/>
                  </a:cubicBezTo>
                  <a:cubicBezTo>
                    <a:pt x="37681" y="52061"/>
                    <a:pt x="49963" y="41535"/>
                    <a:pt x="51052" y="27489"/>
                  </a:cubicBezTo>
                  <a:cubicBezTo>
                    <a:pt x="51158" y="26175"/>
                    <a:pt x="51158" y="24861"/>
                    <a:pt x="51052" y="2356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5" name="Freeform 276">
              <a:extLst>
                <a:ext uri="{FF2B5EF4-FFF2-40B4-BE49-F238E27FC236}">
                  <a16:creationId xmlns:a16="http://schemas.microsoft.com/office/drawing/2014/main" id="{8CD1F569-DA07-E99F-2F2A-9ED23F26A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830" y="5268262"/>
              <a:ext cx="79564" cy="79443"/>
            </a:xfrm>
            <a:custGeom>
              <a:avLst/>
              <a:gdLst>
                <a:gd name="T0" fmla="*/ 40085 w 79564"/>
                <a:gd name="T1" fmla="*/ 14198 h 79443"/>
                <a:gd name="T2" fmla="*/ 63606 w 79564"/>
                <a:gd name="T3" fmla="*/ 41610 h 79443"/>
                <a:gd name="T4" fmla="*/ 40085 w 79564"/>
                <a:gd name="T5" fmla="*/ 65095 h 79443"/>
                <a:gd name="T6" fmla="*/ 12631 w 79564"/>
                <a:gd name="T7" fmla="*/ 41610 h 79443"/>
                <a:gd name="T8" fmla="*/ 36152 w 79564"/>
                <a:gd name="T9" fmla="*/ 14198 h 79443"/>
                <a:gd name="T10" fmla="*/ 40085 w 79564"/>
                <a:gd name="T11" fmla="*/ 14198 h 79443"/>
                <a:gd name="T12" fmla="*/ 40085 w 79564"/>
                <a:gd name="T13" fmla="*/ 1 h 79443"/>
                <a:gd name="T14" fmla="*/ 1 w 79564"/>
                <a:gd name="T15" fmla="*/ 39420 h 79443"/>
                <a:gd name="T16" fmla="*/ 39480 w 79564"/>
                <a:gd name="T17" fmla="*/ 79443 h 79443"/>
                <a:gd name="T18" fmla="*/ 79564 w 79564"/>
                <a:gd name="T19" fmla="*/ 40024 h 79443"/>
                <a:gd name="T20" fmla="*/ 79564 w 79564"/>
                <a:gd name="T21" fmla="*/ 39873 h 79443"/>
                <a:gd name="T22" fmla="*/ 40236 w 79564"/>
                <a:gd name="T23" fmla="*/ 1 h 79443"/>
                <a:gd name="T24" fmla="*/ 40085 w 79564"/>
                <a:gd name="T25" fmla="*/ 1 h 794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64" h="79443">
                  <a:moveTo>
                    <a:pt x="40085" y="14198"/>
                  </a:moveTo>
                  <a:cubicBezTo>
                    <a:pt x="54167" y="15286"/>
                    <a:pt x="64695" y="27549"/>
                    <a:pt x="63606" y="41610"/>
                  </a:cubicBezTo>
                  <a:cubicBezTo>
                    <a:pt x="62638" y="54160"/>
                    <a:pt x="52655" y="64128"/>
                    <a:pt x="40085" y="65095"/>
                  </a:cubicBezTo>
                  <a:cubicBezTo>
                    <a:pt x="26003" y="66183"/>
                    <a:pt x="13720" y="55671"/>
                    <a:pt x="12631" y="41610"/>
                  </a:cubicBezTo>
                  <a:cubicBezTo>
                    <a:pt x="11542" y="27549"/>
                    <a:pt x="22085" y="15286"/>
                    <a:pt x="36152" y="14198"/>
                  </a:cubicBezTo>
                  <a:cubicBezTo>
                    <a:pt x="37468" y="14092"/>
                    <a:pt x="38784" y="14092"/>
                    <a:pt x="40085" y="14198"/>
                  </a:cubicBezTo>
                  <a:moveTo>
                    <a:pt x="40085" y="1"/>
                  </a:moveTo>
                  <a:cubicBezTo>
                    <a:pt x="18122" y="-165"/>
                    <a:pt x="168" y="17475"/>
                    <a:pt x="1" y="39420"/>
                  </a:cubicBezTo>
                  <a:cubicBezTo>
                    <a:pt x="-165" y="61349"/>
                    <a:pt x="17517" y="79277"/>
                    <a:pt x="39480" y="79443"/>
                  </a:cubicBezTo>
                  <a:cubicBezTo>
                    <a:pt x="61458" y="79609"/>
                    <a:pt x="79397" y="61954"/>
                    <a:pt x="79564" y="40024"/>
                  </a:cubicBezTo>
                  <a:cubicBezTo>
                    <a:pt x="79564" y="39979"/>
                    <a:pt x="79564" y="39918"/>
                    <a:pt x="79564" y="39873"/>
                  </a:cubicBezTo>
                  <a:cubicBezTo>
                    <a:pt x="79730" y="18019"/>
                    <a:pt x="62124" y="168"/>
                    <a:pt x="40236" y="1"/>
                  </a:cubicBezTo>
                  <a:cubicBezTo>
                    <a:pt x="40191" y="1"/>
                    <a:pt x="40130" y="1"/>
                    <a:pt x="400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6" name="Freeform 277">
              <a:extLst>
                <a:ext uri="{FF2B5EF4-FFF2-40B4-BE49-F238E27FC236}">
                  <a16:creationId xmlns:a16="http://schemas.microsoft.com/office/drawing/2014/main" id="{1CA69AF3-5813-7B9E-A192-2051F5172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916" y="6567105"/>
              <a:ext cx="80163" cy="80051"/>
            </a:xfrm>
            <a:custGeom>
              <a:avLst/>
              <a:gdLst>
                <a:gd name="T0" fmla="*/ 40987 w 80163"/>
                <a:gd name="T1" fmla="*/ 10 h 80051"/>
                <a:gd name="T2" fmla="*/ 10 w 80163"/>
                <a:gd name="T3" fmla="*/ 39112 h 80051"/>
                <a:gd name="T4" fmla="*/ 39171 w 80163"/>
                <a:gd name="T5" fmla="*/ 80041 h 80051"/>
                <a:gd name="T6" fmla="*/ 80148 w 80163"/>
                <a:gd name="T7" fmla="*/ 40924 h 80051"/>
                <a:gd name="T8" fmla="*/ 80163 w 80163"/>
                <a:gd name="T9" fmla="*/ 40184 h 80051"/>
                <a:gd name="T10" fmla="*/ 40987 w 80163"/>
                <a:gd name="T11" fmla="*/ 10 h 80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0163" h="80051">
                  <a:moveTo>
                    <a:pt x="40987" y="10"/>
                  </a:moveTo>
                  <a:cubicBezTo>
                    <a:pt x="18857" y="-488"/>
                    <a:pt x="509" y="17016"/>
                    <a:pt x="10" y="39112"/>
                  </a:cubicBezTo>
                  <a:cubicBezTo>
                    <a:pt x="-489" y="61223"/>
                    <a:pt x="17042" y="79543"/>
                    <a:pt x="39171" y="80041"/>
                  </a:cubicBezTo>
                  <a:cubicBezTo>
                    <a:pt x="61301" y="80539"/>
                    <a:pt x="79649" y="63020"/>
                    <a:pt x="80148" y="40924"/>
                  </a:cubicBezTo>
                  <a:cubicBezTo>
                    <a:pt x="80163" y="40683"/>
                    <a:pt x="80163" y="40426"/>
                    <a:pt x="80163" y="40184"/>
                  </a:cubicBezTo>
                  <a:cubicBezTo>
                    <a:pt x="80253" y="18376"/>
                    <a:pt x="62829" y="509"/>
                    <a:pt x="40987" y="1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7" name="Freeform 278">
              <a:extLst>
                <a:ext uri="{FF2B5EF4-FFF2-40B4-BE49-F238E27FC236}">
                  <a16:creationId xmlns:a16="http://schemas.microsoft.com/office/drawing/2014/main" id="{0291E823-48EA-5748-40EA-E10503E35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297" y="6552918"/>
              <a:ext cx="108605" cy="108441"/>
            </a:xfrm>
            <a:custGeom>
              <a:avLst/>
              <a:gdLst>
                <a:gd name="T0" fmla="*/ 54606 w 108605"/>
                <a:gd name="T1" fmla="*/ 14198 h 108441"/>
                <a:gd name="T2" fmla="*/ 94538 w 108605"/>
                <a:gd name="T3" fmla="*/ 54372 h 108441"/>
                <a:gd name="T4" fmla="*/ 54303 w 108605"/>
                <a:gd name="T5" fmla="*/ 94243 h 108441"/>
                <a:gd name="T6" fmla="*/ 14370 w 108605"/>
                <a:gd name="T7" fmla="*/ 54070 h 108441"/>
                <a:gd name="T8" fmla="*/ 54606 w 108605"/>
                <a:gd name="T9" fmla="*/ 14198 h 108441"/>
                <a:gd name="T10" fmla="*/ 54606 w 108605"/>
                <a:gd name="T11" fmla="*/ 14198 h 108441"/>
                <a:gd name="T12" fmla="*/ 54606 w 108605"/>
                <a:gd name="T13" fmla="*/ 1 h 108441"/>
                <a:gd name="T14" fmla="*/ 1 w 108605"/>
                <a:gd name="T15" fmla="*/ 53918 h 108441"/>
                <a:gd name="T16" fmla="*/ 54000 w 108605"/>
                <a:gd name="T17" fmla="*/ 108440 h 108441"/>
                <a:gd name="T18" fmla="*/ 108605 w 108605"/>
                <a:gd name="T19" fmla="*/ 54523 h 108441"/>
                <a:gd name="T20" fmla="*/ 54606 w 108605"/>
                <a:gd name="T21" fmla="*/ 1 h 108441"/>
                <a:gd name="T22" fmla="*/ 54606 w 108605"/>
                <a:gd name="T23" fmla="*/ 1 h 1084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605" h="108441">
                  <a:moveTo>
                    <a:pt x="54606" y="14198"/>
                  </a:moveTo>
                  <a:cubicBezTo>
                    <a:pt x="76750" y="14288"/>
                    <a:pt x="94614" y="32261"/>
                    <a:pt x="94538" y="54372"/>
                  </a:cubicBezTo>
                  <a:cubicBezTo>
                    <a:pt x="94447" y="76483"/>
                    <a:pt x="76447" y="94334"/>
                    <a:pt x="54303" y="94243"/>
                  </a:cubicBezTo>
                  <a:cubicBezTo>
                    <a:pt x="32159" y="94153"/>
                    <a:pt x="14280" y="76180"/>
                    <a:pt x="14370" y="54070"/>
                  </a:cubicBezTo>
                  <a:cubicBezTo>
                    <a:pt x="14461" y="31959"/>
                    <a:pt x="32461" y="14107"/>
                    <a:pt x="54606" y="14198"/>
                  </a:cubicBezTo>
                  <a:cubicBezTo>
                    <a:pt x="54606" y="14198"/>
                    <a:pt x="54606" y="14198"/>
                    <a:pt x="54606" y="14198"/>
                  </a:cubicBezTo>
                  <a:moveTo>
                    <a:pt x="54606" y="1"/>
                  </a:moveTo>
                  <a:cubicBezTo>
                    <a:pt x="24611" y="-165"/>
                    <a:pt x="167" y="23969"/>
                    <a:pt x="1" y="53918"/>
                  </a:cubicBezTo>
                  <a:cubicBezTo>
                    <a:pt x="-166" y="83868"/>
                    <a:pt x="24006" y="108274"/>
                    <a:pt x="54000" y="108440"/>
                  </a:cubicBezTo>
                  <a:cubicBezTo>
                    <a:pt x="83995" y="108606"/>
                    <a:pt x="108439" y="84472"/>
                    <a:pt x="108605" y="54523"/>
                  </a:cubicBezTo>
                  <a:cubicBezTo>
                    <a:pt x="108772" y="24574"/>
                    <a:pt x="84600" y="167"/>
                    <a:pt x="54606" y="1"/>
                  </a:cubicBezTo>
                  <a:cubicBezTo>
                    <a:pt x="54606" y="1"/>
                    <a:pt x="54606" y="1"/>
                    <a:pt x="546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8" name="Freeform 279">
              <a:extLst>
                <a:ext uri="{FF2B5EF4-FFF2-40B4-BE49-F238E27FC236}">
                  <a16:creationId xmlns:a16="http://schemas.microsoft.com/office/drawing/2014/main" id="{AA825B8C-ADAC-B8ED-6B92-7025AEF12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14" y="5263279"/>
              <a:ext cx="83799" cy="83672"/>
            </a:xfrm>
            <a:custGeom>
              <a:avLst/>
              <a:gdLst>
                <a:gd name="T0" fmla="*/ 42202 w 83799"/>
                <a:gd name="T1" fmla="*/ 1 h 83672"/>
                <a:gd name="T2" fmla="*/ 1 w 83799"/>
                <a:gd name="T3" fmla="*/ 41534 h 83672"/>
                <a:gd name="T4" fmla="*/ 41597 w 83799"/>
                <a:gd name="T5" fmla="*/ 83671 h 83672"/>
                <a:gd name="T6" fmla="*/ 83799 w 83799"/>
                <a:gd name="T7" fmla="*/ 42138 h 83672"/>
                <a:gd name="T8" fmla="*/ 83799 w 83799"/>
                <a:gd name="T9" fmla="*/ 41987 h 83672"/>
                <a:gd name="T10" fmla="*/ 42354 w 83799"/>
                <a:gd name="T11" fmla="*/ 1 h 83672"/>
                <a:gd name="T12" fmla="*/ 42202 w 83799"/>
                <a:gd name="T13" fmla="*/ 1 h 836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799" h="83672">
                  <a:moveTo>
                    <a:pt x="42202" y="1"/>
                  </a:moveTo>
                  <a:cubicBezTo>
                    <a:pt x="19060" y="-165"/>
                    <a:pt x="167" y="18427"/>
                    <a:pt x="1" y="41534"/>
                  </a:cubicBezTo>
                  <a:cubicBezTo>
                    <a:pt x="-165" y="64642"/>
                    <a:pt x="18455" y="83505"/>
                    <a:pt x="41597" y="83671"/>
                  </a:cubicBezTo>
                  <a:cubicBezTo>
                    <a:pt x="64740" y="83837"/>
                    <a:pt x="83632" y="65246"/>
                    <a:pt x="83799" y="42138"/>
                  </a:cubicBezTo>
                  <a:cubicBezTo>
                    <a:pt x="83799" y="42093"/>
                    <a:pt x="83799" y="42032"/>
                    <a:pt x="83799" y="41987"/>
                  </a:cubicBezTo>
                  <a:cubicBezTo>
                    <a:pt x="83965" y="18970"/>
                    <a:pt x="65406" y="167"/>
                    <a:pt x="42354" y="1"/>
                  </a:cubicBezTo>
                  <a:cubicBezTo>
                    <a:pt x="42308" y="1"/>
                    <a:pt x="42248" y="1"/>
                    <a:pt x="42202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19" name="Freeform 280">
              <a:extLst>
                <a:ext uri="{FF2B5EF4-FFF2-40B4-BE49-F238E27FC236}">
                  <a16:creationId xmlns:a16="http://schemas.microsoft.com/office/drawing/2014/main" id="{01E6DD5C-2BD3-A39E-B2ED-5E3964ACE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296" y="5249082"/>
              <a:ext cx="112236" cy="112065"/>
            </a:xfrm>
            <a:custGeom>
              <a:avLst/>
              <a:gdLst>
                <a:gd name="T0" fmla="*/ 56421 w 112236"/>
                <a:gd name="T1" fmla="*/ 14198 h 112065"/>
                <a:gd name="T2" fmla="*/ 98168 w 112236"/>
                <a:gd name="T3" fmla="*/ 56184 h 112065"/>
                <a:gd name="T4" fmla="*/ 56118 w 112236"/>
                <a:gd name="T5" fmla="*/ 97868 h 112065"/>
                <a:gd name="T6" fmla="*/ 14370 w 112236"/>
                <a:gd name="T7" fmla="*/ 55882 h 112065"/>
                <a:gd name="T8" fmla="*/ 14370 w 112236"/>
                <a:gd name="T9" fmla="*/ 55731 h 112065"/>
                <a:gd name="T10" fmla="*/ 55967 w 112236"/>
                <a:gd name="T11" fmla="*/ 14198 h 112065"/>
                <a:gd name="T12" fmla="*/ 56421 w 112236"/>
                <a:gd name="T13" fmla="*/ 14198 h 112065"/>
                <a:gd name="T14" fmla="*/ 56421 w 112236"/>
                <a:gd name="T15" fmla="*/ 1 h 112065"/>
                <a:gd name="T16" fmla="*/ 1 w 112236"/>
                <a:gd name="T17" fmla="*/ 55731 h 112065"/>
                <a:gd name="T18" fmla="*/ 55816 w 112236"/>
                <a:gd name="T19" fmla="*/ 112065 h 112065"/>
                <a:gd name="T20" fmla="*/ 112235 w 112236"/>
                <a:gd name="T21" fmla="*/ 56335 h 112065"/>
                <a:gd name="T22" fmla="*/ 112235 w 112236"/>
                <a:gd name="T23" fmla="*/ 56184 h 112065"/>
                <a:gd name="T24" fmla="*/ 56572 w 112236"/>
                <a:gd name="T25" fmla="*/ 1 h 112065"/>
                <a:gd name="T26" fmla="*/ 56421 w 112236"/>
                <a:gd name="T27" fmla="*/ 1 h 1120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236" h="112065">
                  <a:moveTo>
                    <a:pt x="56421" y="14198"/>
                  </a:moveTo>
                  <a:cubicBezTo>
                    <a:pt x="79563" y="14288"/>
                    <a:pt x="98244" y="33076"/>
                    <a:pt x="98168" y="56184"/>
                  </a:cubicBezTo>
                  <a:cubicBezTo>
                    <a:pt x="98077" y="79291"/>
                    <a:pt x="79261" y="97958"/>
                    <a:pt x="56118" y="97868"/>
                  </a:cubicBezTo>
                  <a:cubicBezTo>
                    <a:pt x="32975" y="97777"/>
                    <a:pt x="14280" y="78989"/>
                    <a:pt x="14370" y="55882"/>
                  </a:cubicBezTo>
                  <a:cubicBezTo>
                    <a:pt x="14370" y="55836"/>
                    <a:pt x="14370" y="55776"/>
                    <a:pt x="14370" y="55731"/>
                  </a:cubicBezTo>
                  <a:cubicBezTo>
                    <a:pt x="14370" y="32789"/>
                    <a:pt x="32991" y="14198"/>
                    <a:pt x="55967" y="14198"/>
                  </a:cubicBezTo>
                  <a:cubicBezTo>
                    <a:pt x="56118" y="14198"/>
                    <a:pt x="56269" y="14198"/>
                    <a:pt x="56421" y="14198"/>
                  </a:cubicBezTo>
                  <a:moveTo>
                    <a:pt x="56421" y="1"/>
                  </a:moveTo>
                  <a:cubicBezTo>
                    <a:pt x="25428" y="-165"/>
                    <a:pt x="167" y="24785"/>
                    <a:pt x="1" y="55731"/>
                  </a:cubicBezTo>
                  <a:cubicBezTo>
                    <a:pt x="-166" y="86677"/>
                    <a:pt x="24822" y="111898"/>
                    <a:pt x="55816" y="112065"/>
                  </a:cubicBezTo>
                  <a:cubicBezTo>
                    <a:pt x="86809" y="112231"/>
                    <a:pt x="112069" y="87281"/>
                    <a:pt x="112235" y="56335"/>
                  </a:cubicBezTo>
                  <a:cubicBezTo>
                    <a:pt x="112235" y="56289"/>
                    <a:pt x="112235" y="56229"/>
                    <a:pt x="112235" y="56184"/>
                  </a:cubicBezTo>
                  <a:cubicBezTo>
                    <a:pt x="112402" y="25328"/>
                    <a:pt x="87474" y="167"/>
                    <a:pt x="56572" y="1"/>
                  </a:cubicBezTo>
                  <a:cubicBezTo>
                    <a:pt x="56527" y="1"/>
                    <a:pt x="56466" y="1"/>
                    <a:pt x="56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0" name="Freeform 281">
              <a:extLst>
                <a:ext uri="{FF2B5EF4-FFF2-40B4-BE49-F238E27FC236}">
                  <a16:creationId xmlns:a16="http://schemas.microsoft.com/office/drawing/2014/main" id="{D77669B4-BF9D-E417-8867-5BCF32933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498" y="5829790"/>
              <a:ext cx="73211" cy="73100"/>
            </a:xfrm>
            <a:custGeom>
              <a:avLst/>
              <a:gdLst>
                <a:gd name="T0" fmla="*/ 36909 w 73211"/>
                <a:gd name="T1" fmla="*/ 1 h 73100"/>
                <a:gd name="T2" fmla="*/ 1 w 73211"/>
                <a:gd name="T3" fmla="*/ 36248 h 73100"/>
                <a:gd name="T4" fmla="*/ 36303 w 73211"/>
                <a:gd name="T5" fmla="*/ 73099 h 73100"/>
                <a:gd name="T6" fmla="*/ 73211 w 73211"/>
                <a:gd name="T7" fmla="*/ 36852 h 73100"/>
                <a:gd name="T8" fmla="*/ 73211 w 73211"/>
                <a:gd name="T9" fmla="*/ 36550 h 73100"/>
                <a:gd name="T10" fmla="*/ 36909 w 73211"/>
                <a:gd name="T11" fmla="*/ 1 h 73100"/>
                <a:gd name="T12" fmla="*/ 36909 w 73211"/>
                <a:gd name="T13" fmla="*/ 1 h 73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11" h="73100">
                  <a:moveTo>
                    <a:pt x="36909" y="1"/>
                  </a:moveTo>
                  <a:cubicBezTo>
                    <a:pt x="16700" y="-165"/>
                    <a:pt x="168" y="16056"/>
                    <a:pt x="1" y="36248"/>
                  </a:cubicBezTo>
                  <a:cubicBezTo>
                    <a:pt x="-165" y="56426"/>
                    <a:pt x="16095" y="72933"/>
                    <a:pt x="36303" y="73099"/>
                  </a:cubicBezTo>
                  <a:cubicBezTo>
                    <a:pt x="56527" y="73265"/>
                    <a:pt x="73044" y="57030"/>
                    <a:pt x="73211" y="36852"/>
                  </a:cubicBezTo>
                  <a:cubicBezTo>
                    <a:pt x="73211" y="36746"/>
                    <a:pt x="73211" y="36656"/>
                    <a:pt x="73211" y="36550"/>
                  </a:cubicBezTo>
                  <a:cubicBezTo>
                    <a:pt x="73302" y="16448"/>
                    <a:pt x="57041" y="92"/>
                    <a:pt x="36909" y="1"/>
                  </a:cubicBezTo>
                  <a:cubicBezTo>
                    <a:pt x="36909" y="1"/>
                    <a:pt x="36909" y="1"/>
                    <a:pt x="3690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1" name="Freeform 282">
              <a:extLst>
                <a:ext uri="{FF2B5EF4-FFF2-40B4-BE49-F238E27FC236}">
                  <a16:creationId xmlns:a16="http://schemas.microsoft.com/office/drawing/2014/main" id="{5E3BC0B2-765B-1B81-C9E6-E16E1AE97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583" y="5815594"/>
              <a:ext cx="101344" cy="101189"/>
            </a:xfrm>
            <a:custGeom>
              <a:avLst/>
              <a:gdLst>
                <a:gd name="T0" fmla="*/ 50823 w 101344"/>
                <a:gd name="T1" fmla="*/ 14197 h 101189"/>
                <a:gd name="T2" fmla="*/ 87277 w 101344"/>
                <a:gd name="T3" fmla="*/ 50897 h 101189"/>
                <a:gd name="T4" fmla="*/ 50521 w 101344"/>
                <a:gd name="T5" fmla="*/ 87295 h 101189"/>
                <a:gd name="T6" fmla="*/ 14067 w 101344"/>
                <a:gd name="T7" fmla="*/ 50595 h 101189"/>
                <a:gd name="T8" fmla="*/ 14067 w 101344"/>
                <a:gd name="T9" fmla="*/ 50444 h 101189"/>
                <a:gd name="T10" fmla="*/ 50369 w 101344"/>
                <a:gd name="T11" fmla="*/ 14197 h 101189"/>
                <a:gd name="T12" fmla="*/ 50823 w 101344"/>
                <a:gd name="T13" fmla="*/ 14197 h 101189"/>
                <a:gd name="T14" fmla="*/ 50823 w 101344"/>
                <a:gd name="T15" fmla="*/ 0 h 101189"/>
                <a:gd name="T16" fmla="*/ 0 w 101344"/>
                <a:gd name="T17" fmla="*/ 50444 h 101189"/>
                <a:gd name="T18" fmla="*/ 50521 w 101344"/>
                <a:gd name="T19" fmla="*/ 101190 h 101189"/>
                <a:gd name="T20" fmla="*/ 101344 w 101344"/>
                <a:gd name="T21" fmla="*/ 50897 h 101189"/>
                <a:gd name="T22" fmla="*/ 50823 w 101344"/>
                <a:gd name="T23" fmla="*/ 0 h 101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344" h="101189">
                  <a:moveTo>
                    <a:pt x="50823" y="14197"/>
                  </a:moveTo>
                  <a:cubicBezTo>
                    <a:pt x="71047" y="14287"/>
                    <a:pt x="87353" y="30720"/>
                    <a:pt x="87277" y="50897"/>
                  </a:cubicBezTo>
                  <a:cubicBezTo>
                    <a:pt x="87186" y="71090"/>
                    <a:pt x="70729" y="87385"/>
                    <a:pt x="50521" y="87295"/>
                  </a:cubicBezTo>
                  <a:cubicBezTo>
                    <a:pt x="30297" y="87204"/>
                    <a:pt x="13977" y="70772"/>
                    <a:pt x="14067" y="50595"/>
                  </a:cubicBezTo>
                  <a:cubicBezTo>
                    <a:pt x="14067" y="50549"/>
                    <a:pt x="14067" y="50489"/>
                    <a:pt x="14067" y="50444"/>
                  </a:cubicBezTo>
                  <a:cubicBezTo>
                    <a:pt x="14067" y="30432"/>
                    <a:pt x="30313" y="14197"/>
                    <a:pt x="50369" y="14197"/>
                  </a:cubicBezTo>
                  <a:cubicBezTo>
                    <a:pt x="50521" y="14197"/>
                    <a:pt x="50672" y="14197"/>
                    <a:pt x="50823" y="14197"/>
                  </a:cubicBezTo>
                  <a:moveTo>
                    <a:pt x="50823" y="0"/>
                  </a:moveTo>
                  <a:cubicBezTo>
                    <a:pt x="22840" y="-75"/>
                    <a:pt x="91" y="22503"/>
                    <a:pt x="0" y="50444"/>
                  </a:cubicBezTo>
                  <a:cubicBezTo>
                    <a:pt x="-76" y="78384"/>
                    <a:pt x="22538" y="101099"/>
                    <a:pt x="50521" y="101190"/>
                  </a:cubicBezTo>
                  <a:cubicBezTo>
                    <a:pt x="78443" y="101265"/>
                    <a:pt x="101178" y="78777"/>
                    <a:pt x="101344" y="50897"/>
                  </a:cubicBezTo>
                  <a:cubicBezTo>
                    <a:pt x="101435" y="22926"/>
                    <a:pt x="78837" y="166"/>
                    <a:pt x="508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2" name="Freeform 283">
              <a:extLst>
                <a:ext uri="{FF2B5EF4-FFF2-40B4-BE49-F238E27FC236}">
                  <a16:creationId xmlns:a16="http://schemas.microsoft.com/office/drawing/2014/main" id="{B21E069D-CB21-2763-F542-737ACC3F2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337" y="4903377"/>
              <a:ext cx="53546" cy="53464"/>
            </a:xfrm>
            <a:custGeom>
              <a:avLst/>
              <a:gdLst>
                <a:gd name="T0" fmla="*/ 26773 w 53546"/>
                <a:gd name="T1" fmla="*/ 0 h 53464"/>
                <a:gd name="T2" fmla="*/ 0 w 53546"/>
                <a:gd name="T3" fmla="*/ 26732 h 53464"/>
                <a:gd name="T4" fmla="*/ 26773 w 53546"/>
                <a:gd name="T5" fmla="*/ 53465 h 53464"/>
                <a:gd name="T6" fmla="*/ 53546 w 53546"/>
                <a:gd name="T7" fmla="*/ 26883 h 53464"/>
                <a:gd name="T8" fmla="*/ 26924 w 53546"/>
                <a:gd name="T9" fmla="*/ 0 h 53464"/>
                <a:gd name="T10" fmla="*/ 26773 w 53546"/>
                <a:gd name="T11" fmla="*/ 0 h 53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546" h="53464">
                  <a:moveTo>
                    <a:pt x="26773" y="0"/>
                  </a:moveTo>
                  <a:cubicBezTo>
                    <a:pt x="11980" y="0"/>
                    <a:pt x="0" y="11962"/>
                    <a:pt x="0" y="26732"/>
                  </a:cubicBezTo>
                  <a:cubicBezTo>
                    <a:pt x="0" y="41503"/>
                    <a:pt x="11995" y="53465"/>
                    <a:pt x="26773" y="53465"/>
                  </a:cubicBezTo>
                  <a:cubicBezTo>
                    <a:pt x="41506" y="53465"/>
                    <a:pt x="53470" y="41594"/>
                    <a:pt x="53546" y="26883"/>
                  </a:cubicBezTo>
                  <a:cubicBezTo>
                    <a:pt x="53637" y="12113"/>
                    <a:pt x="41717" y="91"/>
                    <a:pt x="26924" y="0"/>
                  </a:cubicBezTo>
                  <a:cubicBezTo>
                    <a:pt x="26879" y="0"/>
                    <a:pt x="26818" y="0"/>
                    <a:pt x="2677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3" name="Freeform 284">
              <a:extLst>
                <a:ext uri="{FF2B5EF4-FFF2-40B4-BE49-F238E27FC236}">
                  <a16:creationId xmlns:a16="http://schemas.microsoft.com/office/drawing/2014/main" id="{D0F2D471-DFD8-83F4-3B6B-CA1F6A5E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15" y="4889179"/>
              <a:ext cx="81984" cy="81859"/>
            </a:xfrm>
            <a:custGeom>
              <a:avLst/>
              <a:gdLst>
                <a:gd name="T0" fmla="*/ 41295 w 81984"/>
                <a:gd name="T1" fmla="*/ 14197 h 81859"/>
                <a:gd name="T2" fmla="*/ 67917 w 81984"/>
                <a:gd name="T3" fmla="*/ 41081 h 81859"/>
                <a:gd name="T4" fmla="*/ 40992 w 81984"/>
                <a:gd name="T5" fmla="*/ 67662 h 81859"/>
                <a:gd name="T6" fmla="*/ 14371 w 81984"/>
                <a:gd name="T7" fmla="*/ 40779 h 81859"/>
                <a:gd name="T8" fmla="*/ 41295 w 81984"/>
                <a:gd name="T9" fmla="*/ 14197 h 81859"/>
                <a:gd name="T10" fmla="*/ 41295 w 81984"/>
                <a:gd name="T11" fmla="*/ 1 h 81859"/>
                <a:gd name="T12" fmla="*/ 1 w 81984"/>
                <a:gd name="T13" fmla="*/ 40628 h 81859"/>
                <a:gd name="T14" fmla="*/ 40690 w 81984"/>
                <a:gd name="T15" fmla="*/ 81859 h 81859"/>
                <a:gd name="T16" fmla="*/ 81984 w 81984"/>
                <a:gd name="T17" fmla="*/ 41232 h 81859"/>
                <a:gd name="T18" fmla="*/ 41295 w 81984"/>
                <a:gd name="T19" fmla="*/ 1 h 81859"/>
                <a:gd name="T20" fmla="*/ 41295 w 81984"/>
                <a:gd name="T21" fmla="*/ 1 h 81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984" h="81859">
                  <a:moveTo>
                    <a:pt x="41295" y="14197"/>
                  </a:moveTo>
                  <a:cubicBezTo>
                    <a:pt x="56088" y="14288"/>
                    <a:pt x="67992" y="26310"/>
                    <a:pt x="67917" y="41081"/>
                  </a:cubicBezTo>
                  <a:cubicBezTo>
                    <a:pt x="67826" y="55852"/>
                    <a:pt x="55770" y="67738"/>
                    <a:pt x="40992" y="67662"/>
                  </a:cubicBezTo>
                  <a:cubicBezTo>
                    <a:pt x="26199" y="67572"/>
                    <a:pt x="14280" y="55549"/>
                    <a:pt x="14371" y="40779"/>
                  </a:cubicBezTo>
                  <a:cubicBezTo>
                    <a:pt x="14537" y="26053"/>
                    <a:pt x="26547" y="14197"/>
                    <a:pt x="41295" y="14197"/>
                  </a:cubicBezTo>
                  <a:moveTo>
                    <a:pt x="41295" y="1"/>
                  </a:moveTo>
                  <a:cubicBezTo>
                    <a:pt x="18651" y="-165"/>
                    <a:pt x="167" y="18019"/>
                    <a:pt x="1" y="40628"/>
                  </a:cubicBezTo>
                  <a:cubicBezTo>
                    <a:pt x="-165" y="63237"/>
                    <a:pt x="18046" y="81693"/>
                    <a:pt x="40690" y="81859"/>
                  </a:cubicBezTo>
                  <a:cubicBezTo>
                    <a:pt x="63333" y="82025"/>
                    <a:pt x="81817" y="63841"/>
                    <a:pt x="81984" y="41232"/>
                  </a:cubicBezTo>
                  <a:cubicBezTo>
                    <a:pt x="82150" y="18623"/>
                    <a:pt x="63938" y="167"/>
                    <a:pt x="41295" y="1"/>
                  </a:cubicBezTo>
                  <a:cubicBezTo>
                    <a:pt x="41295" y="1"/>
                    <a:pt x="41295" y="1"/>
                    <a:pt x="412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4" name="Freeform 285">
              <a:extLst>
                <a:ext uri="{FF2B5EF4-FFF2-40B4-BE49-F238E27FC236}">
                  <a16:creationId xmlns:a16="http://schemas.microsoft.com/office/drawing/2014/main" id="{15F69E22-7C92-CB4D-1DA9-E00E0B482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18" y="2526024"/>
              <a:ext cx="64134" cy="64037"/>
            </a:xfrm>
            <a:custGeom>
              <a:avLst/>
              <a:gdLst>
                <a:gd name="T0" fmla="*/ 32219 w 64134"/>
                <a:gd name="T1" fmla="*/ 0 h 64037"/>
                <a:gd name="T2" fmla="*/ 0 w 64134"/>
                <a:gd name="T3" fmla="*/ 31868 h 64037"/>
                <a:gd name="T4" fmla="*/ 31916 w 64134"/>
                <a:gd name="T5" fmla="*/ 64037 h 64037"/>
                <a:gd name="T6" fmla="*/ 64134 w 64134"/>
                <a:gd name="T7" fmla="*/ 32170 h 64037"/>
                <a:gd name="T8" fmla="*/ 32219 w 64134"/>
                <a:gd name="T9" fmla="*/ 0 h 64037"/>
                <a:gd name="T10" fmla="*/ 32219 w 64134"/>
                <a:gd name="T11" fmla="*/ 0 h 64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134" h="64037">
                  <a:moveTo>
                    <a:pt x="32219" y="0"/>
                  </a:moveTo>
                  <a:cubicBezTo>
                    <a:pt x="14506" y="-90"/>
                    <a:pt x="91" y="14182"/>
                    <a:pt x="0" y="31868"/>
                  </a:cubicBezTo>
                  <a:cubicBezTo>
                    <a:pt x="-75" y="49553"/>
                    <a:pt x="14204" y="63946"/>
                    <a:pt x="31916" y="64037"/>
                  </a:cubicBezTo>
                  <a:cubicBezTo>
                    <a:pt x="49629" y="64112"/>
                    <a:pt x="64044" y="49855"/>
                    <a:pt x="64134" y="32170"/>
                  </a:cubicBezTo>
                  <a:cubicBezTo>
                    <a:pt x="64225" y="14484"/>
                    <a:pt x="49931" y="91"/>
                    <a:pt x="32219" y="0"/>
                  </a:cubicBezTo>
                  <a:cubicBezTo>
                    <a:pt x="32219" y="0"/>
                    <a:pt x="32219" y="0"/>
                    <a:pt x="3221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5" name="Freeform 286">
              <a:extLst>
                <a:ext uri="{FF2B5EF4-FFF2-40B4-BE49-F238E27FC236}">
                  <a16:creationId xmlns:a16="http://schemas.microsoft.com/office/drawing/2014/main" id="{FC49093D-9F3B-D37D-9145-10A1FEA2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550" y="2511818"/>
              <a:ext cx="92565" cy="92432"/>
            </a:xfrm>
            <a:custGeom>
              <a:avLst/>
              <a:gdLst>
                <a:gd name="T0" fmla="*/ 47187 w 92565"/>
                <a:gd name="T1" fmla="*/ 14206 h 92432"/>
                <a:gd name="T2" fmla="*/ 79103 w 92565"/>
                <a:gd name="T3" fmla="*/ 46375 h 92432"/>
                <a:gd name="T4" fmla="*/ 46884 w 92565"/>
                <a:gd name="T5" fmla="*/ 78242 h 92432"/>
                <a:gd name="T6" fmla="*/ 14969 w 92565"/>
                <a:gd name="T7" fmla="*/ 46073 h 92432"/>
                <a:gd name="T8" fmla="*/ 47187 w 92565"/>
                <a:gd name="T9" fmla="*/ 14206 h 92432"/>
                <a:gd name="T10" fmla="*/ 47187 w 92565"/>
                <a:gd name="T11" fmla="*/ 14206 h 92432"/>
                <a:gd name="T12" fmla="*/ 47187 w 92565"/>
                <a:gd name="T13" fmla="*/ 9 h 92432"/>
                <a:gd name="T14" fmla="*/ 9 w 92565"/>
                <a:gd name="T15" fmla="*/ 45303 h 92432"/>
                <a:gd name="T16" fmla="*/ 45372 w 92565"/>
                <a:gd name="T17" fmla="*/ 92424 h 92432"/>
                <a:gd name="T18" fmla="*/ 92550 w 92565"/>
                <a:gd name="T19" fmla="*/ 47115 h 92432"/>
                <a:gd name="T20" fmla="*/ 92565 w 92565"/>
                <a:gd name="T21" fmla="*/ 46526 h 92432"/>
                <a:gd name="T22" fmla="*/ 47187 w 92565"/>
                <a:gd name="T23" fmla="*/ 9 h 924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565" h="92432">
                  <a:moveTo>
                    <a:pt x="47187" y="14206"/>
                  </a:moveTo>
                  <a:cubicBezTo>
                    <a:pt x="64899" y="14296"/>
                    <a:pt x="79178" y="28689"/>
                    <a:pt x="79103" y="46375"/>
                  </a:cubicBezTo>
                  <a:cubicBezTo>
                    <a:pt x="79012" y="64060"/>
                    <a:pt x="64597" y="78318"/>
                    <a:pt x="46884" y="78242"/>
                  </a:cubicBezTo>
                  <a:cubicBezTo>
                    <a:pt x="29172" y="78152"/>
                    <a:pt x="14878" y="63759"/>
                    <a:pt x="14969" y="46073"/>
                  </a:cubicBezTo>
                  <a:cubicBezTo>
                    <a:pt x="15059" y="28387"/>
                    <a:pt x="29474" y="14115"/>
                    <a:pt x="47187" y="14206"/>
                  </a:cubicBezTo>
                  <a:cubicBezTo>
                    <a:pt x="47187" y="14206"/>
                    <a:pt x="47187" y="14206"/>
                    <a:pt x="47187" y="14206"/>
                  </a:cubicBezTo>
                  <a:moveTo>
                    <a:pt x="47187" y="9"/>
                  </a:moveTo>
                  <a:cubicBezTo>
                    <a:pt x="21624" y="-489"/>
                    <a:pt x="508" y="19794"/>
                    <a:pt x="9" y="45303"/>
                  </a:cubicBezTo>
                  <a:cubicBezTo>
                    <a:pt x="-490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919"/>
                    <a:pt x="92565" y="46722"/>
                    <a:pt x="92565" y="46526"/>
                  </a:cubicBezTo>
                  <a:cubicBezTo>
                    <a:pt x="92656" y="21274"/>
                    <a:pt x="72477" y="583"/>
                    <a:pt x="47187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6" name="Freeform 287">
              <a:extLst>
                <a:ext uri="{FF2B5EF4-FFF2-40B4-BE49-F238E27FC236}">
                  <a16:creationId xmlns:a16="http://schemas.microsoft.com/office/drawing/2014/main" id="{37C28F1B-45BA-628E-11FF-402D558E7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3513" y="2780206"/>
              <a:ext cx="47799" cy="47726"/>
            </a:xfrm>
            <a:custGeom>
              <a:avLst/>
              <a:gdLst>
                <a:gd name="T0" fmla="*/ 24051 w 47799"/>
                <a:gd name="T1" fmla="*/ 1 h 47726"/>
                <a:gd name="T2" fmla="*/ 0 w 47799"/>
                <a:gd name="T3" fmla="*/ 23712 h 47726"/>
                <a:gd name="T4" fmla="*/ 23748 w 47799"/>
                <a:gd name="T5" fmla="*/ 47726 h 47726"/>
                <a:gd name="T6" fmla="*/ 47798 w 47799"/>
                <a:gd name="T7" fmla="*/ 24014 h 47726"/>
                <a:gd name="T8" fmla="*/ 47798 w 47799"/>
                <a:gd name="T9" fmla="*/ 23863 h 47726"/>
                <a:gd name="T10" fmla="*/ 24202 w 47799"/>
                <a:gd name="T11" fmla="*/ 1 h 47726"/>
                <a:gd name="T12" fmla="*/ 24051 w 47799"/>
                <a:gd name="T13" fmla="*/ 1 h 477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99" h="47726">
                  <a:moveTo>
                    <a:pt x="24051" y="1"/>
                  </a:moveTo>
                  <a:cubicBezTo>
                    <a:pt x="10846" y="-90"/>
                    <a:pt x="91" y="10527"/>
                    <a:pt x="0" y="23712"/>
                  </a:cubicBezTo>
                  <a:cubicBezTo>
                    <a:pt x="-75" y="36897"/>
                    <a:pt x="10543" y="47635"/>
                    <a:pt x="23748" y="47726"/>
                  </a:cubicBezTo>
                  <a:cubicBezTo>
                    <a:pt x="36953" y="47801"/>
                    <a:pt x="47708" y="37199"/>
                    <a:pt x="47798" y="24014"/>
                  </a:cubicBezTo>
                  <a:cubicBezTo>
                    <a:pt x="47798" y="23969"/>
                    <a:pt x="47798" y="23908"/>
                    <a:pt x="47798" y="23863"/>
                  </a:cubicBezTo>
                  <a:cubicBezTo>
                    <a:pt x="47889" y="10769"/>
                    <a:pt x="37316" y="91"/>
                    <a:pt x="24202" y="1"/>
                  </a:cubicBezTo>
                  <a:cubicBezTo>
                    <a:pt x="24156" y="1"/>
                    <a:pt x="24096" y="1"/>
                    <a:pt x="2405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7" name="Freeform 288">
              <a:extLst>
                <a:ext uri="{FF2B5EF4-FFF2-40B4-BE49-F238E27FC236}">
                  <a16:creationId xmlns:a16="http://schemas.microsoft.com/office/drawing/2014/main" id="{946A821C-B6D1-B1CD-18E8-8D8EEA5BE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143" y="2766008"/>
              <a:ext cx="76236" cy="76121"/>
            </a:xfrm>
            <a:custGeom>
              <a:avLst/>
              <a:gdLst>
                <a:gd name="T0" fmla="*/ 38421 w 76236"/>
                <a:gd name="T1" fmla="*/ 14198 h 76121"/>
                <a:gd name="T2" fmla="*/ 62320 w 76236"/>
                <a:gd name="T3" fmla="*/ 38061 h 76121"/>
                <a:gd name="T4" fmla="*/ 38421 w 76236"/>
                <a:gd name="T5" fmla="*/ 61923 h 76121"/>
                <a:gd name="T6" fmla="*/ 14522 w 76236"/>
                <a:gd name="T7" fmla="*/ 38061 h 76121"/>
                <a:gd name="T8" fmla="*/ 14522 w 76236"/>
                <a:gd name="T9" fmla="*/ 37910 h 76121"/>
                <a:gd name="T10" fmla="*/ 38421 w 76236"/>
                <a:gd name="T11" fmla="*/ 14198 h 76121"/>
                <a:gd name="T12" fmla="*/ 38421 w 76236"/>
                <a:gd name="T13" fmla="*/ 1 h 76121"/>
                <a:gd name="T14" fmla="*/ 1 w 76236"/>
                <a:gd name="T15" fmla="*/ 37759 h 76121"/>
                <a:gd name="T16" fmla="*/ 37816 w 76236"/>
                <a:gd name="T17" fmla="*/ 76120 h 76121"/>
                <a:gd name="T18" fmla="*/ 76236 w 76236"/>
                <a:gd name="T19" fmla="*/ 38363 h 76121"/>
                <a:gd name="T20" fmla="*/ 76236 w 76236"/>
                <a:gd name="T21" fmla="*/ 38212 h 76121"/>
                <a:gd name="T22" fmla="*/ 38421 w 76236"/>
                <a:gd name="T23" fmla="*/ 1 h 76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236" h="76121">
                  <a:moveTo>
                    <a:pt x="38421" y="14198"/>
                  </a:moveTo>
                  <a:cubicBezTo>
                    <a:pt x="51626" y="14198"/>
                    <a:pt x="62320" y="24876"/>
                    <a:pt x="62320" y="38061"/>
                  </a:cubicBezTo>
                  <a:cubicBezTo>
                    <a:pt x="62320" y="51246"/>
                    <a:pt x="51626" y="61923"/>
                    <a:pt x="38421" y="61923"/>
                  </a:cubicBezTo>
                  <a:cubicBezTo>
                    <a:pt x="25217" y="61923"/>
                    <a:pt x="14522" y="51246"/>
                    <a:pt x="14522" y="38061"/>
                  </a:cubicBezTo>
                  <a:cubicBezTo>
                    <a:pt x="14522" y="38015"/>
                    <a:pt x="14522" y="37955"/>
                    <a:pt x="14522" y="37910"/>
                  </a:cubicBezTo>
                  <a:cubicBezTo>
                    <a:pt x="14689" y="24830"/>
                    <a:pt x="25322" y="14274"/>
                    <a:pt x="38421" y="14198"/>
                  </a:cubicBezTo>
                  <a:moveTo>
                    <a:pt x="38421" y="1"/>
                  </a:moveTo>
                  <a:cubicBezTo>
                    <a:pt x="17366" y="-165"/>
                    <a:pt x="168" y="16735"/>
                    <a:pt x="1" y="37759"/>
                  </a:cubicBezTo>
                  <a:cubicBezTo>
                    <a:pt x="-165" y="58782"/>
                    <a:pt x="16761" y="75954"/>
                    <a:pt x="37816" y="76120"/>
                  </a:cubicBezTo>
                  <a:cubicBezTo>
                    <a:pt x="58871" y="76286"/>
                    <a:pt x="76070" y="59386"/>
                    <a:pt x="76236" y="38363"/>
                  </a:cubicBezTo>
                  <a:cubicBezTo>
                    <a:pt x="76236" y="38317"/>
                    <a:pt x="76236" y="38257"/>
                    <a:pt x="76236" y="38212"/>
                  </a:cubicBezTo>
                  <a:cubicBezTo>
                    <a:pt x="76236" y="17279"/>
                    <a:pt x="59386" y="243"/>
                    <a:pt x="38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8" name="Freeform 289">
              <a:extLst>
                <a:ext uri="{FF2B5EF4-FFF2-40B4-BE49-F238E27FC236}">
                  <a16:creationId xmlns:a16="http://schemas.microsoft.com/office/drawing/2014/main" id="{26AFF6BC-71DD-6CA3-9169-8414B1096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513" y="684070"/>
              <a:ext cx="75630" cy="75515"/>
            </a:xfrm>
            <a:custGeom>
              <a:avLst/>
              <a:gdLst>
                <a:gd name="T0" fmla="*/ 37966 w 75630"/>
                <a:gd name="T1" fmla="*/ 0 h 75515"/>
                <a:gd name="T2" fmla="*/ 0 w 75630"/>
                <a:gd name="T3" fmla="*/ 37607 h 75515"/>
                <a:gd name="T4" fmla="*/ 37664 w 75630"/>
                <a:gd name="T5" fmla="*/ 75515 h 75515"/>
                <a:gd name="T6" fmla="*/ 75630 w 75630"/>
                <a:gd name="T7" fmla="*/ 37909 h 75515"/>
                <a:gd name="T8" fmla="*/ 37966 w 75630"/>
                <a:gd name="T9" fmla="*/ 0 h 755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30" h="75515">
                  <a:moveTo>
                    <a:pt x="37966" y="0"/>
                  </a:moveTo>
                  <a:cubicBezTo>
                    <a:pt x="17077" y="-83"/>
                    <a:pt x="91" y="16754"/>
                    <a:pt x="0" y="37607"/>
                  </a:cubicBezTo>
                  <a:cubicBezTo>
                    <a:pt x="-75" y="58459"/>
                    <a:pt x="16775" y="75430"/>
                    <a:pt x="37664" y="75515"/>
                  </a:cubicBezTo>
                  <a:cubicBezTo>
                    <a:pt x="58552" y="75598"/>
                    <a:pt x="75539" y="58761"/>
                    <a:pt x="75630" y="37909"/>
                  </a:cubicBezTo>
                  <a:cubicBezTo>
                    <a:pt x="75630" y="17089"/>
                    <a:pt x="58810" y="166"/>
                    <a:pt x="3796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29" name="Freeform 290">
              <a:extLst>
                <a:ext uri="{FF2B5EF4-FFF2-40B4-BE49-F238E27FC236}">
                  <a16:creationId xmlns:a16="http://schemas.microsoft.com/office/drawing/2014/main" id="{7B15248B-9F40-1D67-DFE8-7360BCAE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295" y="669873"/>
              <a:ext cx="104067" cy="103908"/>
            </a:xfrm>
            <a:custGeom>
              <a:avLst/>
              <a:gdLst>
                <a:gd name="T0" fmla="*/ 52184 w 104067"/>
                <a:gd name="T1" fmla="*/ 14197 h 103908"/>
                <a:gd name="T2" fmla="*/ 89697 w 104067"/>
                <a:gd name="T3" fmla="*/ 52255 h 103908"/>
                <a:gd name="T4" fmla="*/ 51580 w 104067"/>
                <a:gd name="T5" fmla="*/ 89709 h 103908"/>
                <a:gd name="T6" fmla="*/ 14067 w 104067"/>
                <a:gd name="T7" fmla="*/ 51803 h 103908"/>
                <a:gd name="T8" fmla="*/ 52184 w 104067"/>
                <a:gd name="T9" fmla="*/ 14197 h 103908"/>
                <a:gd name="T10" fmla="*/ 52184 w 104067"/>
                <a:gd name="T11" fmla="*/ 0 h 103908"/>
                <a:gd name="T12" fmla="*/ 0 w 104067"/>
                <a:gd name="T13" fmla="*/ 51803 h 103908"/>
                <a:gd name="T14" fmla="*/ 51882 w 104067"/>
                <a:gd name="T15" fmla="*/ 103908 h 103908"/>
                <a:gd name="T16" fmla="*/ 104066 w 104067"/>
                <a:gd name="T17" fmla="*/ 52256 h 103908"/>
                <a:gd name="T18" fmla="*/ 52336 w 104067"/>
                <a:gd name="T19" fmla="*/ 0 h 103908"/>
                <a:gd name="T20" fmla="*/ 52184 w 104067"/>
                <a:gd name="T21" fmla="*/ 0 h 103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067" h="103908">
                  <a:moveTo>
                    <a:pt x="52184" y="14197"/>
                  </a:moveTo>
                  <a:cubicBezTo>
                    <a:pt x="73074" y="14365"/>
                    <a:pt x="89863" y="31404"/>
                    <a:pt x="89697" y="52255"/>
                  </a:cubicBezTo>
                  <a:cubicBezTo>
                    <a:pt x="89530" y="73107"/>
                    <a:pt x="72468" y="89876"/>
                    <a:pt x="51580" y="89709"/>
                  </a:cubicBezTo>
                  <a:cubicBezTo>
                    <a:pt x="30751" y="89542"/>
                    <a:pt x="13992" y="72597"/>
                    <a:pt x="14067" y="51803"/>
                  </a:cubicBezTo>
                  <a:cubicBezTo>
                    <a:pt x="14233" y="30926"/>
                    <a:pt x="31281" y="14112"/>
                    <a:pt x="52184" y="14197"/>
                  </a:cubicBezTo>
                  <a:moveTo>
                    <a:pt x="52184" y="0"/>
                  </a:moveTo>
                  <a:cubicBezTo>
                    <a:pt x="23445" y="-83"/>
                    <a:pt x="91" y="23111"/>
                    <a:pt x="0" y="51803"/>
                  </a:cubicBezTo>
                  <a:cubicBezTo>
                    <a:pt x="-76" y="80497"/>
                    <a:pt x="23143" y="103825"/>
                    <a:pt x="51882" y="103908"/>
                  </a:cubicBezTo>
                  <a:cubicBezTo>
                    <a:pt x="80561" y="103990"/>
                    <a:pt x="103900" y="80890"/>
                    <a:pt x="104066" y="52256"/>
                  </a:cubicBezTo>
                  <a:cubicBezTo>
                    <a:pt x="104233" y="23564"/>
                    <a:pt x="81075" y="168"/>
                    <a:pt x="52336" y="0"/>
                  </a:cubicBezTo>
                  <a:cubicBezTo>
                    <a:pt x="52291" y="0"/>
                    <a:pt x="52230" y="0"/>
                    <a:pt x="521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0" name="Freeform 291">
              <a:extLst>
                <a:ext uri="{FF2B5EF4-FFF2-40B4-BE49-F238E27FC236}">
                  <a16:creationId xmlns:a16="http://schemas.microsoft.com/office/drawing/2014/main" id="{9D82CCDD-8EA3-B3A5-FFAB-C3328868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6128" y="1959513"/>
              <a:ext cx="102562" cy="102398"/>
            </a:xfrm>
            <a:custGeom>
              <a:avLst/>
              <a:gdLst>
                <a:gd name="T0" fmla="*/ 51436 w 102562"/>
                <a:gd name="T1" fmla="*/ 102398 h 102398"/>
                <a:gd name="T2" fmla="*/ 102562 w 102562"/>
                <a:gd name="T3" fmla="*/ 51048 h 102398"/>
                <a:gd name="T4" fmla="*/ 51119 w 102562"/>
                <a:gd name="T5" fmla="*/ 0 h 102398"/>
                <a:gd name="T6" fmla="*/ 8 w 102562"/>
                <a:gd name="T7" fmla="*/ 50444 h 102398"/>
                <a:gd name="T8" fmla="*/ 50211 w 102562"/>
                <a:gd name="T9" fmla="*/ 102398 h 102398"/>
                <a:gd name="T10" fmla="*/ 51436 w 102562"/>
                <a:gd name="T11" fmla="*/ 102398 h 102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562" h="102398">
                  <a:moveTo>
                    <a:pt x="51436" y="102398"/>
                  </a:moveTo>
                  <a:cubicBezTo>
                    <a:pt x="79752" y="102307"/>
                    <a:pt x="102638" y="79321"/>
                    <a:pt x="102562" y="51048"/>
                  </a:cubicBezTo>
                  <a:cubicBezTo>
                    <a:pt x="102471" y="22760"/>
                    <a:pt x="79449" y="-90"/>
                    <a:pt x="51119" y="0"/>
                  </a:cubicBezTo>
                  <a:cubicBezTo>
                    <a:pt x="23166" y="91"/>
                    <a:pt x="417" y="22519"/>
                    <a:pt x="8" y="50444"/>
                  </a:cubicBezTo>
                  <a:cubicBezTo>
                    <a:pt x="-491" y="78626"/>
                    <a:pt x="21986" y="101885"/>
                    <a:pt x="50211" y="102398"/>
                  </a:cubicBezTo>
                  <a:cubicBezTo>
                    <a:pt x="50620" y="102398"/>
                    <a:pt x="51028" y="102398"/>
                    <a:pt x="51436" y="102398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1" name="Freeform 292">
              <a:extLst>
                <a:ext uri="{FF2B5EF4-FFF2-40B4-BE49-F238E27FC236}">
                  <a16:creationId xmlns:a16="http://schemas.microsoft.com/office/drawing/2014/main" id="{057A1D43-EA46-CC80-D37B-072EF6607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13" y="1945315"/>
              <a:ext cx="130992" cy="130794"/>
            </a:xfrm>
            <a:custGeom>
              <a:avLst/>
              <a:gdLst>
                <a:gd name="T0" fmla="*/ 65950 w 130992"/>
                <a:gd name="T1" fmla="*/ 14198 h 130794"/>
                <a:gd name="T2" fmla="*/ 117076 w 130992"/>
                <a:gd name="T3" fmla="*/ 65548 h 130794"/>
                <a:gd name="T4" fmla="*/ 65648 w 130992"/>
                <a:gd name="T5" fmla="*/ 116596 h 130794"/>
                <a:gd name="T6" fmla="*/ 14522 w 130992"/>
                <a:gd name="T7" fmla="*/ 65246 h 130794"/>
                <a:gd name="T8" fmla="*/ 14522 w 130992"/>
                <a:gd name="T9" fmla="*/ 65095 h 130794"/>
                <a:gd name="T10" fmla="*/ 65950 w 130992"/>
                <a:gd name="T11" fmla="*/ 14198 h 130794"/>
                <a:gd name="T12" fmla="*/ 65950 w 130992"/>
                <a:gd name="T13" fmla="*/ 2 h 130794"/>
                <a:gd name="T14" fmla="*/ 2 w 130992"/>
                <a:gd name="T15" fmla="*/ 64944 h 130794"/>
                <a:gd name="T16" fmla="*/ 65043 w 130992"/>
                <a:gd name="T17" fmla="*/ 130793 h 130794"/>
                <a:gd name="T18" fmla="*/ 130992 w 130992"/>
                <a:gd name="T19" fmla="*/ 65850 h 130794"/>
                <a:gd name="T20" fmla="*/ 130992 w 130992"/>
                <a:gd name="T21" fmla="*/ 65699 h 130794"/>
                <a:gd name="T22" fmla="*/ 65950 w 130992"/>
                <a:gd name="T23" fmla="*/ 2 h 13079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992" h="130794">
                  <a:moveTo>
                    <a:pt x="65950" y="14198"/>
                  </a:moveTo>
                  <a:cubicBezTo>
                    <a:pt x="94266" y="14289"/>
                    <a:pt x="117152" y="37276"/>
                    <a:pt x="117076" y="65548"/>
                  </a:cubicBezTo>
                  <a:cubicBezTo>
                    <a:pt x="116985" y="93821"/>
                    <a:pt x="93964" y="116687"/>
                    <a:pt x="65648" y="116596"/>
                  </a:cubicBezTo>
                  <a:cubicBezTo>
                    <a:pt x="37332" y="116506"/>
                    <a:pt x="14431" y="93519"/>
                    <a:pt x="14522" y="65246"/>
                  </a:cubicBezTo>
                  <a:cubicBezTo>
                    <a:pt x="14522" y="65201"/>
                    <a:pt x="14522" y="65141"/>
                    <a:pt x="14522" y="65095"/>
                  </a:cubicBezTo>
                  <a:cubicBezTo>
                    <a:pt x="14688" y="36883"/>
                    <a:pt x="37695" y="14108"/>
                    <a:pt x="65950" y="14198"/>
                  </a:cubicBezTo>
                  <a:moveTo>
                    <a:pt x="65950" y="2"/>
                  </a:moveTo>
                  <a:cubicBezTo>
                    <a:pt x="29784" y="-255"/>
                    <a:pt x="259" y="28833"/>
                    <a:pt x="2" y="64944"/>
                  </a:cubicBezTo>
                  <a:cubicBezTo>
                    <a:pt x="-241" y="101055"/>
                    <a:pt x="28877" y="130536"/>
                    <a:pt x="65043" y="130793"/>
                  </a:cubicBezTo>
                  <a:cubicBezTo>
                    <a:pt x="101209" y="131035"/>
                    <a:pt x="130735" y="101962"/>
                    <a:pt x="130992" y="65850"/>
                  </a:cubicBezTo>
                  <a:cubicBezTo>
                    <a:pt x="130992" y="65805"/>
                    <a:pt x="130992" y="65745"/>
                    <a:pt x="130992" y="65699"/>
                  </a:cubicBezTo>
                  <a:cubicBezTo>
                    <a:pt x="131159" y="29634"/>
                    <a:pt x="102071" y="258"/>
                    <a:pt x="6595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2" name="Freeform 293">
              <a:extLst>
                <a:ext uri="{FF2B5EF4-FFF2-40B4-BE49-F238E27FC236}">
                  <a16:creationId xmlns:a16="http://schemas.microsoft.com/office/drawing/2014/main" id="{6EE1A9FF-E7F8-DA49-E7CB-0E3043587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777" y="2413809"/>
              <a:ext cx="52338" cy="52256"/>
            </a:xfrm>
            <a:custGeom>
              <a:avLst/>
              <a:gdLst>
                <a:gd name="T0" fmla="*/ 26320 w 52338"/>
                <a:gd name="T1" fmla="*/ 1 h 52256"/>
                <a:gd name="T2" fmla="*/ 0 w 52338"/>
                <a:gd name="T3" fmla="*/ 25978 h 52256"/>
                <a:gd name="T4" fmla="*/ 26017 w 52338"/>
                <a:gd name="T5" fmla="*/ 52257 h 52256"/>
                <a:gd name="T6" fmla="*/ 52337 w 52338"/>
                <a:gd name="T7" fmla="*/ 26279 h 52256"/>
                <a:gd name="T8" fmla="*/ 26622 w 52338"/>
                <a:gd name="T9" fmla="*/ 1 h 52256"/>
                <a:gd name="T10" fmla="*/ 26320 w 52338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8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503" y="11932"/>
                    <a:pt x="40992" y="167"/>
                    <a:pt x="26622" y="1"/>
                  </a:cubicBezTo>
                  <a:cubicBezTo>
                    <a:pt x="26516" y="1"/>
                    <a:pt x="26426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3" name="Freeform 294">
              <a:extLst>
                <a:ext uri="{FF2B5EF4-FFF2-40B4-BE49-F238E27FC236}">
                  <a16:creationId xmlns:a16="http://schemas.microsoft.com/office/drawing/2014/main" id="{54454183-4F8A-8ED4-DFAA-A3B778DC0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407" y="2399611"/>
              <a:ext cx="80774" cy="80651"/>
            </a:xfrm>
            <a:custGeom>
              <a:avLst/>
              <a:gdLst>
                <a:gd name="T0" fmla="*/ 40690 w 80774"/>
                <a:gd name="T1" fmla="*/ 14198 h 80651"/>
                <a:gd name="T2" fmla="*/ 66858 w 80774"/>
                <a:gd name="T3" fmla="*/ 40326 h 80651"/>
                <a:gd name="T4" fmla="*/ 40690 w 80774"/>
                <a:gd name="T5" fmla="*/ 66454 h 80651"/>
                <a:gd name="T6" fmla="*/ 14522 w 80774"/>
                <a:gd name="T7" fmla="*/ 40326 h 80651"/>
                <a:gd name="T8" fmla="*/ 14522 w 80774"/>
                <a:gd name="T9" fmla="*/ 40175 h 80651"/>
                <a:gd name="T10" fmla="*/ 40539 w 80774"/>
                <a:gd name="T11" fmla="*/ 14198 h 80651"/>
                <a:gd name="T12" fmla="*/ 40690 w 80774"/>
                <a:gd name="T13" fmla="*/ 14198 h 80651"/>
                <a:gd name="T14" fmla="*/ 40690 w 80774"/>
                <a:gd name="T15" fmla="*/ 1 h 80651"/>
                <a:gd name="T16" fmla="*/ 1 w 80774"/>
                <a:gd name="T17" fmla="*/ 40024 h 80651"/>
                <a:gd name="T18" fmla="*/ 40085 w 80774"/>
                <a:gd name="T19" fmla="*/ 80651 h 80651"/>
                <a:gd name="T20" fmla="*/ 80774 w 80774"/>
                <a:gd name="T21" fmla="*/ 40628 h 80651"/>
                <a:gd name="T22" fmla="*/ 80774 w 80774"/>
                <a:gd name="T23" fmla="*/ 40477 h 80651"/>
                <a:gd name="T24" fmla="*/ 40841 w 80774"/>
                <a:gd name="T25" fmla="*/ 1 h 80651"/>
                <a:gd name="T26" fmla="*/ 40690 w 80774"/>
                <a:gd name="T27" fmla="*/ 1 h 806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774" h="80651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44" y="66454"/>
                    <a:pt x="14522" y="54749"/>
                    <a:pt x="14522" y="40326"/>
                  </a:cubicBezTo>
                  <a:cubicBezTo>
                    <a:pt x="14522" y="40281"/>
                    <a:pt x="14522" y="40220"/>
                    <a:pt x="14522" y="40175"/>
                  </a:cubicBezTo>
                  <a:cubicBezTo>
                    <a:pt x="14522" y="25827"/>
                    <a:pt x="26169" y="14198"/>
                    <a:pt x="40539" y="14198"/>
                  </a:cubicBezTo>
                  <a:cubicBezTo>
                    <a:pt x="40584" y="14198"/>
                    <a:pt x="40644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301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2"/>
                    <a:pt x="80774" y="40477"/>
                  </a:cubicBezTo>
                  <a:cubicBezTo>
                    <a:pt x="80940" y="18291"/>
                    <a:pt x="63061" y="167"/>
                    <a:pt x="40841" y="1"/>
                  </a:cubicBezTo>
                  <a:cubicBezTo>
                    <a:pt x="40796" y="1"/>
                    <a:pt x="40735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4" name="Freeform 295">
              <a:extLst>
                <a:ext uri="{FF2B5EF4-FFF2-40B4-BE49-F238E27FC236}">
                  <a16:creationId xmlns:a16="http://schemas.microsoft.com/office/drawing/2014/main" id="{87808B5F-C74D-FD95-0015-1868DABB1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165" y="799908"/>
              <a:ext cx="58387" cy="58297"/>
            </a:xfrm>
            <a:custGeom>
              <a:avLst/>
              <a:gdLst>
                <a:gd name="T0" fmla="*/ 29497 w 58387"/>
                <a:gd name="T1" fmla="*/ 2 h 58297"/>
                <a:gd name="T2" fmla="*/ 2 w 58387"/>
                <a:gd name="T3" fmla="*/ 28847 h 58297"/>
                <a:gd name="T4" fmla="*/ 28892 w 58387"/>
                <a:gd name="T5" fmla="*/ 58296 h 58297"/>
                <a:gd name="T6" fmla="*/ 58388 w 58387"/>
                <a:gd name="T7" fmla="*/ 29451 h 58297"/>
                <a:gd name="T8" fmla="*/ 58388 w 58387"/>
                <a:gd name="T9" fmla="*/ 29150 h 58297"/>
                <a:gd name="T10" fmla="*/ 29497 w 58387"/>
                <a:gd name="T11" fmla="*/ 2 h 58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387" h="58297">
                  <a:moveTo>
                    <a:pt x="29497" y="2"/>
                  </a:moveTo>
                  <a:cubicBezTo>
                    <a:pt x="13373" y="-165"/>
                    <a:pt x="168" y="12748"/>
                    <a:pt x="2" y="28847"/>
                  </a:cubicBezTo>
                  <a:cubicBezTo>
                    <a:pt x="-165" y="44945"/>
                    <a:pt x="12768" y="58128"/>
                    <a:pt x="28892" y="58296"/>
                  </a:cubicBezTo>
                  <a:cubicBezTo>
                    <a:pt x="45017" y="58462"/>
                    <a:pt x="58221" y="45549"/>
                    <a:pt x="58388" y="29451"/>
                  </a:cubicBezTo>
                  <a:cubicBezTo>
                    <a:pt x="58388" y="29351"/>
                    <a:pt x="58388" y="29250"/>
                    <a:pt x="58388" y="29150"/>
                  </a:cubicBezTo>
                  <a:cubicBezTo>
                    <a:pt x="58312" y="13203"/>
                    <a:pt x="45470" y="248"/>
                    <a:pt x="29497" y="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5" name="Freeform 296">
              <a:extLst>
                <a:ext uri="{FF2B5EF4-FFF2-40B4-BE49-F238E27FC236}">
                  <a16:creationId xmlns:a16="http://schemas.microsoft.com/office/drawing/2014/main" id="{A3DFE85C-AA17-4EF9-320D-7ADCB7B5E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9641" y="785709"/>
              <a:ext cx="86828" cy="86690"/>
            </a:xfrm>
            <a:custGeom>
              <a:avLst/>
              <a:gdLst>
                <a:gd name="T0" fmla="*/ 44021 w 86828"/>
                <a:gd name="T1" fmla="*/ 14201 h 86690"/>
                <a:gd name="T2" fmla="*/ 73214 w 86828"/>
                <a:gd name="T3" fmla="*/ 43350 h 86690"/>
                <a:gd name="T4" fmla="*/ 44021 w 86828"/>
                <a:gd name="T5" fmla="*/ 72498 h 86690"/>
                <a:gd name="T6" fmla="*/ 14827 w 86828"/>
                <a:gd name="T7" fmla="*/ 43350 h 86690"/>
                <a:gd name="T8" fmla="*/ 14827 w 86828"/>
                <a:gd name="T9" fmla="*/ 43199 h 86690"/>
                <a:gd name="T10" fmla="*/ 43869 w 86828"/>
                <a:gd name="T11" fmla="*/ 14201 h 86690"/>
                <a:gd name="T12" fmla="*/ 44021 w 86828"/>
                <a:gd name="T13" fmla="*/ 14201 h 86690"/>
                <a:gd name="T14" fmla="*/ 44021 w 86828"/>
                <a:gd name="T15" fmla="*/ 4 h 86690"/>
                <a:gd name="T16" fmla="*/ 4 w 86828"/>
                <a:gd name="T17" fmla="*/ 42741 h 86690"/>
                <a:gd name="T18" fmla="*/ 42811 w 86828"/>
                <a:gd name="T19" fmla="*/ 86686 h 86690"/>
                <a:gd name="T20" fmla="*/ 86827 w 86828"/>
                <a:gd name="T21" fmla="*/ 43949 h 86690"/>
                <a:gd name="T22" fmla="*/ 86827 w 86828"/>
                <a:gd name="T23" fmla="*/ 43501 h 86690"/>
                <a:gd name="T24" fmla="*/ 43869 w 86828"/>
                <a:gd name="T25" fmla="*/ 6 h 86690"/>
                <a:gd name="T26" fmla="*/ 43718 w 86828"/>
                <a:gd name="T27" fmla="*/ 4 h 86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828" h="86690">
                  <a:moveTo>
                    <a:pt x="44021" y="14201"/>
                  </a:moveTo>
                  <a:cubicBezTo>
                    <a:pt x="60145" y="14201"/>
                    <a:pt x="73214" y="27252"/>
                    <a:pt x="73214" y="43350"/>
                  </a:cubicBezTo>
                  <a:cubicBezTo>
                    <a:pt x="73214" y="59448"/>
                    <a:pt x="60145" y="72498"/>
                    <a:pt x="44021" y="72498"/>
                  </a:cubicBezTo>
                  <a:cubicBezTo>
                    <a:pt x="27896" y="72498"/>
                    <a:pt x="14827" y="59448"/>
                    <a:pt x="14827" y="43350"/>
                  </a:cubicBezTo>
                  <a:cubicBezTo>
                    <a:pt x="14827" y="43298"/>
                    <a:pt x="14827" y="43249"/>
                    <a:pt x="14827" y="43199"/>
                  </a:cubicBezTo>
                  <a:cubicBezTo>
                    <a:pt x="14827" y="27184"/>
                    <a:pt x="27836" y="14201"/>
                    <a:pt x="43869" y="14201"/>
                  </a:cubicBezTo>
                  <a:cubicBezTo>
                    <a:pt x="43915" y="14201"/>
                    <a:pt x="43975" y="14201"/>
                    <a:pt x="44021" y="14201"/>
                  </a:cubicBezTo>
                  <a:moveTo>
                    <a:pt x="44021" y="4"/>
                  </a:moveTo>
                  <a:cubicBezTo>
                    <a:pt x="20046" y="-329"/>
                    <a:pt x="337" y="18804"/>
                    <a:pt x="4" y="42741"/>
                  </a:cubicBezTo>
                  <a:cubicBezTo>
                    <a:pt x="-329" y="66678"/>
                    <a:pt x="18836" y="86354"/>
                    <a:pt x="42811" y="86686"/>
                  </a:cubicBezTo>
                  <a:cubicBezTo>
                    <a:pt x="66785" y="87020"/>
                    <a:pt x="86494" y="67886"/>
                    <a:pt x="86827" y="43949"/>
                  </a:cubicBezTo>
                  <a:cubicBezTo>
                    <a:pt x="86827" y="43800"/>
                    <a:pt x="86827" y="43650"/>
                    <a:pt x="86827" y="43501"/>
                  </a:cubicBezTo>
                  <a:cubicBezTo>
                    <a:pt x="86993" y="19646"/>
                    <a:pt x="67768" y="172"/>
                    <a:pt x="43869" y="6"/>
                  </a:cubicBezTo>
                  <a:cubicBezTo>
                    <a:pt x="43824" y="4"/>
                    <a:pt x="43764" y="4"/>
                    <a:pt x="43718" y="4"/>
                  </a:cubicBezTo>
                  <a:lnTo>
                    <a:pt x="44021" y="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6" name="Freeform 297">
              <a:extLst>
                <a:ext uri="{FF2B5EF4-FFF2-40B4-BE49-F238E27FC236}">
                  <a16:creationId xmlns:a16="http://schemas.microsoft.com/office/drawing/2014/main" id="{2932B5DC-DDEC-3A14-A629-50A6B4001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1013" y="6360960"/>
              <a:ext cx="54454" cy="54371"/>
            </a:xfrm>
            <a:custGeom>
              <a:avLst/>
              <a:gdLst>
                <a:gd name="T0" fmla="*/ 27378 w 54454"/>
                <a:gd name="T1" fmla="*/ 1 h 54371"/>
                <a:gd name="T2" fmla="*/ 1 w 54454"/>
                <a:gd name="T3" fmla="*/ 27035 h 54371"/>
                <a:gd name="T4" fmla="*/ 27076 w 54454"/>
                <a:gd name="T5" fmla="*/ 54371 h 54371"/>
                <a:gd name="T6" fmla="*/ 54454 w 54454"/>
                <a:gd name="T7" fmla="*/ 27337 h 54371"/>
                <a:gd name="T8" fmla="*/ 54454 w 54454"/>
                <a:gd name="T9" fmla="*/ 27186 h 54371"/>
                <a:gd name="T10" fmla="*/ 27378 w 54454"/>
                <a:gd name="T11" fmla="*/ 1 h 54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54" h="54371">
                  <a:moveTo>
                    <a:pt x="27378" y="1"/>
                  </a:moveTo>
                  <a:cubicBezTo>
                    <a:pt x="12343" y="-90"/>
                    <a:pt x="91" y="12022"/>
                    <a:pt x="1" y="27035"/>
                  </a:cubicBezTo>
                  <a:cubicBezTo>
                    <a:pt x="-90" y="42047"/>
                    <a:pt x="12041" y="54280"/>
                    <a:pt x="27076" y="54371"/>
                  </a:cubicBezTo>
                  <a:cubicBezTo>
                    <a:pt x="42111" y="54447"/>
                    <a:pt x="54364" y="42349"/>
                    <a:pt x="54454" y="27337"/>
                  </a:cubicBezTo>
                  <a:cubicBezTo>
                    <a:pt x="54454" y="27292"/>
                    <a:pt x="54454" y="27231"/>
                    <a:pt x="54454" y="27186"/>
                  </a:cubicBezTo>
                  <a:cubicBezTo>
                    <a:pt x="54454" y="12234"/>
                    <a:pt x="42353" y="76"/>
                    <a:pt x="27378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7" name="Freeform 298">
              <a:extLst>
                <a:ext uri="{FF2B5EF4-FFF2-40B4-BE49-F238E27FC236}">
                  <a16:creationId xmlns:a16="http://schemas.microsoft.com/office/drawing/2014/main" id="{019074FC-486E-97A7-8E83-9227D9D1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643" y="6346763"/>
              <a:ext cx="82891" cy="82766"/>
            </a:xfrm>
            <a:custGeom>
              <a:avLst/>
              <a:gdLst>
                <a:gd name="T0" fmla="*/ 41748 w 82891"/>
                <a:gd name="T1" fmla="*/ 14198 h 82766"/>
                <a:gd name="T2" fmla="*/ 68824 w 82891"/>
                <a:gd name="T3" fmla="*/ 41534 h 82766"/>
                <a:gd name="T4" fmla="*/ 41446 w 82891"/>
                <a:gd name="T5" fmla="*/ 68569 h 82766"/>
                <a:gd name="T6" fmla="*/ 14371 w 82891"/>
                <a:gd name="T7" fmla="*/ 41232 h 82766"/>
                <a:gd name="T8" fmla="*/ 41748 w 82891"/>
                <a:gd name="T9" fmla="*/ 14198 h 82766"/>
                <a:gd name="T10" fmla="*/ 41748 w 82891"/>
                <a:gd name="T11" fmla="*/ 14198 h 82766"/>
                <a:gd name="T12" fmla="*/ 41748 w 82891"/>
                <a:gd name="T13" fmla="*/ 1 h 82766"/>
                <a:gd name="T14" fmla="*/ 1 w 82891"/>
                <a:gd name="T15" fmla="*/ 41081 h 82766"/>
                <a:gd name="T16" fmla="*/ 41144 w 82891"/>
                <a:gd name="T17" fmla="*/ 82765 h 82766"/>
                <a:gd name="T18" fmla="*/ 82891 w 82891"/>
                <a:gd name="T19" fmla="*/ 41685 h 82766"/>
                <a:gd name="T20" fmla="*/ 82891 w 82891"/>
                <a:gd name="T21" fmla="*/ 41534 h 82766"/>
                <a:gd name="T22" fmla="*/ 41748 w 82891"/>
                <a:gd name="T23" fmla="*/ 1 h 827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891" h="82766">
                  <a:moveTo>
                    <a:pt x="41748" y="14198"/>
                  </a:moveTo>
                  <a:cubicBezTo>
                    <a:pt x="56784" y="14289"/>
                    <a:pt x="68900" y="26522"/>
                    <a:pt x="68824" y="41534"/>
                  </a:cubicBezTo>
                  <a:cubicBezTo>
                    <a:pt x="68734" y="56547"/>
                    <a:pt x="56481" y="68644"/>
                    <a:pt x="41446" y="68569"/>
                  </a:cubicBezTo>
                  <a:cubicBezTo>
                    <a:pt x="26411" y="68478"/>
                    <a:pt x="14280" y="56244"/>
                    <a:pt x="14371" y="41232"/>
                  </a:cubicBezTo>
                  <a:cubicBezTo>
                    <a:pt x="14446" y="26220"/>
                    <a:pt x="26713" y="14122"/>
                    <a:pt x="41748" y="14198"/>
                  </a:cubicBezTo>
                  <a:cubicBezTo>
                    <a:pt x="41748" y="14198"/>
                    <a:pt x="41748" y="14198"/>
                    <a:pt x="41748" y="14198"/>
                  </a:cubicBezTo>
                  <a:moveTo>
                    <a:pt x="41748" y="1"/>
                  </a:moveTo>
                  <a:cubicBezTo>
                    <a:pt x="18863" y="-165"/>
                    <a:pt x="167" y="18230"/>
                    <a:pt x="1" y="41081"/>
                  </a:cubicBezTo>
                  <a:cubicBezTo>
                    <a:pt x="-166" y="63932"/>
                    <a:pt x="18258" y="82599"/>
                    <a:pt x="41144" y="82765"/>
                  </a:cubicBezTo>
                  <a:cubicBezTo>
                    <a:pt x="64029" y="82931"/>
                    <a:pt x="82725" y="64536"/>
                    <a:pt x="82891" y="41685"/>
                  </a:cubicBezTo>
                  <a:cubicBezTo>
                    <a:pt x="82891" y="41640"/>
                    <a:pt x="82891" y="41580"/>
                    <a:pt x="82891" y="41534"/>
                  </a:cubicBezTo>
                  <a:cubicBezTo>
                    <a:pt x="82982" y="18744"/>
                    <a:pt x="64574" y="168"/>
                    <a:pt x="417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8" name="Freeform 299">
              <a:extLst>
                <a:ext uri="{FF2B5EF4-FFF2-40B4-BE49-F238E27FC236}">
                  <a16:creationId xmlns:a16="http://schemas.microsoft.com/office/drawing/2014/main" id="{FD180D27-E59E-4230-EB3E-676C457D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01" y="5172209"/>
              <a:ext cx="67764" cy="67661"/>
            </a:xfrm>
            <a:custGeom>
              <a:avLst/>
              <a:gdLst>
                <a:gd name="T0" fmla="*/ 67764 w 67764"/>
                <a:gd name="T1" fmla="*/ 33830 h 67661"/>
                <a:gd name="T2" fmla="*/ 33882 w 67764"/>
                <a:gd name="T3" fmla="*/ 67661 h 67661"/>
                <a:gd name="T4" fmla="*/ 0 w 67764"/>
                <a:gd name="T5" fmla="*/ 33830 h 67661"/>
                <a:gd name="T6" fmla="*/ 33882 w 67764"/>
                <a:gd name="T7" fmla="*/ 0 h 67661"/>
                <a:gd name="T8" fmla="*/ 67764 w 67764"/>
                <a:gd name="T9" fmla="*/ 33830 h 676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764" h="67661">
                  <a:moveTo>
                    <a:pt x="67764" y="33830"/>
                  </a:moveTo>
                  <a:cubicBezTo>
                    <a:pt x="67764" y="52515"/>
                    <a:pt x="52595" y="67661"/>
                    <a:pt x="33882" y="67661"/>
                  </a:cubicBezTo>
                  <a:cubicBezTo>
                    <a:pt x="15170" y="67661"/>
                    <a:pt x="0" y="52515"/>
                    <a:pt x="0" y="33830"/>
                  </a:cubicBezTo>
                  <a:cubicBezTo>
                    <a:pt x="0" y="15146"/>
                    <a:pt x="15170" y="0"/>
                    <a:pt x="33882" y="0"/>
                  </a:cubicBezTo>
                  <a:cubicBezTo>
                    <a:pt x="52595" y="0"/>
                    <a:pt x="67764" y="15146"/>
                    <a:pt x="67764" y="3383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339" name="Freeform 300">
              <a:extLst>
                <a:ext uri="{FF2B5EF4-FFF2-40B4-BE49-F238E27FC236}">
                  <a16:creationId xmlns:a16="http://schemas.microsoft.com/office/drawing/2014/main" id="{9F112C04-F32C-0EA6-31B9-DAF071FF4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5430" y="5158163"/>
              <a:ext cx="96202" cy="96056"/>
            </a:xfrm>
            <a:custGeom>
              <a:avLst/>
              <a:gdLst>
                <a:gd name="T0" fmla="*/ 48404 w 96202"/>
                <a:gd name="T1" fmla="*/ 14198 h 96056"/>
                <a:gd name="T2" fmla="*/ 82135 w 96202"/>
                <a:gd name="T3" fmla="*/ 48179 h 96056"/>
                <a:gd name="T4" fmla="*/ 48101 w 96202"/>
                <a:gd name="T5" fmla="*/ 81859 h 96056"/>
                <a:gd name="T6" fmla="*/ 14370 w 96202"/>
                <a:gd name="T7" fmla="*/ 47877 h 96056"/>
                <a:gd name="T8" fmla="*/ 14370 w 96202"/>
                <a:gd name="T9" fmla="*/ 47726 h 96056"/>
                <a:gd name="T10" fmla="*/ 48253 w 96202"/>
                <a:gd name="T11" fmla="*/ 14198 h 96056"/>
                <a:gd name="T12" fmla="*/ 48404 w 96202"/>
                <a:gd name="T13" fmla="*/ 14198 h 96056"/>
                <a:gd name="T14" fmla="*/ 48404 w 96202"/>
                <a:gd name="T15" fmla="*/ 1 h 96056"/>
                <a:gd name="T16" fmla="*/ 1 w 96202"/>
                <a:gd name="T17" fmla="*/ 47726 h 96056"/>
                <a:gd name="T18" fmla="*/ 47799 w 96202"/>
                <a:gd name="T19" fmla="*/ 96055 h 96056"/>
                <a:gd name="T20" fmla="*/ 96202 w 96202"/>
                <a:gd name="T21" fmla="*/ 48330 h 96056"/>
                <a:gd name="T22" fmla="*/ 96202 w 96202"/>
                <a:gd name="T23" fmla="*/ 48179 h 96056"/>
                <a:gd name="T24" fmla="*/ 48555 w 96202"/>
                <a:gd name="T25" fmla="*/ 1 h 96056"/>
                <a:gd name="T26" fmla="*/ 48404 w 96202"/>
                <a:gd name="T27" fmla="*/ 1 h 960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202" h="96056">
                  <a:moveTo>
                    <a:pt x="48404" y="14198"/>
                  </a:moveTo>
                  <a:cubicBezTo>
                    <a:pt x="67115" y="14288"/>
                    <a:pt x="82211" y="29497"/>
                    <a:pt x="82135" y="48179"/>
                  </a:cubicBezTo>
                  <a:cubicBezTo>
                    <a:pt x="82044" y="66862"/>
                    <a:pt x="66812" y="81949"/>
                    <a:pt x="48101" y="81859"/>
                  </a:cubicBezTo>
                  <a:cubicBezTo>
                    <a:pt x="29391" y="81768"/>
                    <a:pt x="14280" y="66559"/>
                    <a:pt x="14370" y="47877"/>
                  </a:cubicBezTo>
                  <a:cubicBezTo>
                    <a:pt x="14370" y="47832"/>
                    <a:pt x="14370" y="47771"/>
                    <a:pt x="14370" y="47726"/>
                  </a:cubicBezTo>
                  <a:cubicBezTo>
                    <a:pt x="14446" y="29119"/>
                    <a:pt x="29617" y="14107"/>
                    <a:pt x="48253" y="14198"/>
                  </a:cubicBezTo>
                  <a:cubicBezTo>
                    <a:pt x="48298" y="14198"/>
                    <a:pt x="48359" y="14198"/>
                    <a:pt x="48404" y="14198"/>
                  </a:cubicBezTo>
                  <a:moveTo>
                    <a:pt x="48404" y="1"/>
                  </a:moveTo>
                  <a:cubicBezTo>
                    <a:pt x="21843" y="-165"/>
                    <a:pt x="167" y="21205"/>
                    <a:pt x="1" y="47726"/>
                  </a:cubicBezTo>
                  <a:cubicBezTo>
                    <a:pt x="-166" y="74247"/>
                    <a:pt x="21238" y="95889"/>
                    <a:pt x="47799" y="96055"/>
                  </a:cubicBezTo>
                  <a:cubicBezTo>
                    <a:pt x="74360" y="96222"/>
                    <a:pt x="96036" y="74851"/>
                    <a:pt x="96202" y="48330"/>
                  </a:cubicBezTo>
                  <a:cubicBezTo>
                    <a:pt x="96202" y="48285"/>
                    <a:pt x="96202" y="48225"/>
                    <a:pt x="96202" y="48179"/>
                  </a:cubicBezTo>
                  <a:cubicBezTo>
                    <a:pt x="96368" y="21734"/>
                    <a:pt x="75041" y="167"/>
                    <a:pt x="48555" y="1"/>
                  </a:cubicBezTo>
                  <a:cubicBezTo>
                    <a:pt x="48510" y="1"/>
                    <a:pt x="48449" y="1"/>
                    <a:pt x="484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</p:grpSp>
      <p:sp>
        <p:nvSpPr>
          <p:cNvPr id="317" name="Rectangle 316">
            <a:extLst>
              <a:ext uri="{FF2B5EF4-FFF2-40B4-BE49-F238E27FC236}">
                <a16:creationId xmlns:a16="http://schemas.microsoft.com/office/drawing/2014/main" id="{B3D0AC07-8CA2-3DEF-0937-23C7A977033D}"/>
              </a:ext>
            </a:extLst>
          </p:cNvPr>
          <p:cNvSpPr/>
          <p:nvPr/>
        </p:nvSpPr>
        <p:spPr>
          <a:xfrm>
            <a:off x="681038" y="906780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linker SemiBold" panose="02000000000000000000" pitchFamily="2" charset="0"/>
              </a:rPr>
              <a:t>18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303">
            <a:extLst>
              <a:ext uri="{FF2B5EF4-FFF2-40B4-BE49-F238E27FC236}">
                <a16:creationId xmlns:a16="http://schemas.microsoft.com/office/drawing/2014/main" id="{870017A7-219E-F662-9A3C-33108AB3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66" y="8930649"/>
            <a:ext cx="9707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 Rapid Transit (PRT)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96CFEB33-605E-EA29-B7AE-0E3EACACF2BB}"/>
              </a:ext>
            </a:extLst>
          </p:cNvPr>
          <p:cNvSpPr/>
          <p:nvPr/>
        </p:nvSpPr>
        <p:spPr>
          <a:xfrm>
            <a:off x="0" y="0"/>
            <a:ext cx="5657850" cy="10287000"/>
          </a:xfrm>
          <a:custGeom>
            <a:avLst/>
            <a:gdLst>
              <a:gd name="connsiteX0" fmla="*/ 0 w 3771902"/>
              <a:gd name="connsiteY0" fmla="*/ 0 h 6858000"/>
              <a:gd name="connsiteX1" fmla="*/ 2615670 w 3771902"/>
              <a:gd name="connsiteY1" fmla="*/ 0 h 6858000"/>
              <a:gd name="connsiteX2" fmla="*/ 2646266 w 3771902"/>
              <a:gd name="connsiteY2" fmla="*/ 38934 h 6858000"/>
              <a:gd name="connsiteX3" fmla="*/ 3771902 w 3771902"/>
              <a:gd name="connsiteY3" fmla="*/ 3429001 h 6858000"/>
              <a:gd name="connsiteX4" fmla="*/ 2646266 w 3771902"/>
              <a:gd name="connsiteY4" fmla="*/ 6819069 h 6858000"/>
              <a:gd name="connsiteX5" fmla="*/ 2615672 w 3771902"/>
              <a:gd name="connsiteY5" fmla="*/ 6858000 h 6858000"/>
              <a:gd name="connsiteX6" fmla="*/ 0 w 37719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2" h="6858000">
                <a:moveTo>
                  <a:pt x="0" y="0"/>
                </a:moveTo>
                <a:lnTo>
                  <a:pt x="2615670" y="0"/>
                </a:lnTo>
                <a:lnTo>
                  <a:pt x="2646266" y="38934"/>
                </a:lnTo>
                <a:cubicBezTo>
                  <a:pt x="3353238" y="984267"/>
                  <a:pt x="3771902" y="2157742"/>
                  <a:pt x="3771902" y="3429001"/>
                </a:cubicBezTo>
                <a:cubicBezTo>
                  <a:pt x="3771902" y="4700261"/>
                  <a:pt x="3353238" y="5873736"/>
                  <a:pt x="2646266" y="6819069"/>
                </a:cubicBezTo>
                <a:lnTo>
                  <a:pt x="2615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4E2172"/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6DB343-85B8-3BF1-E88A-6FAF7BE5DE41}"/>
              </a:ext>
            </a:extLst>
          </p:cNvPr>
          <p:cNvSpPr/>
          <p:nvPr/>
        </p:nvSpPr>
        <p:spPr>
          <a:xfrm>
            <a:off x="681038" y="906780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linker SemiBold" panose="02000000000000000000" pitchFamily="2" charset="0"/>
              </a:rPr>
              <a:t>27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D7153-FA5D-805B-F8DD-AEECBAED4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0497" y="392399"/>
            <a:ext cx="9894607" cy="9894601"/>
          </a:xfrm>
          <a:prstGeom prst="rect">
            <a:avLst/>
          </a:prstGeom>
        </p:spPr>
      </p:pic>
      <p:grpSp>
        <p:nvGrpSpPr>
          <p:cNvPr id="59396" name="Group 9">
            <a:extLst>
              <a:ext uri="{FF2B5EF4-FFF2-40B4-BE49-F238E27FC236}">
                <a16:creationId xmlns:a16="http://schemas.microsoft.com/office/drawing/2014/main" id="{AAAB9DB8-4535-C1CF-0910-A6ABCA7EB6AA}"/>
              </a:ext>
            </a:extLst>
          </p:cNvPr>
          <p:cNvGrpSpPr>
            <a:grpSpLocks/>
          </p:cNvGrpSpPr>
          <p:nvPr/>
        </p:nvGrpSpPr>
        <p:grpSpPr bwMode="auto">
          <a:xfrm>
            <a:off x="10572750" y="2532248"/>
            <a:ext cx="5955507" cy="1989746"/>
            <a:chOff x="7049088" y="1460319"/>
            <a:chExt cx="3969739" cy="1326220"/>
          </a:xfrm>
        </p:grpSpPr>
        <p:sp>
          <p:nvSpPr>
            <p:cNvPr id="59403" name="TextBox 3">
              <a:extLst>
                <a:ext uri="{FF2B5EF4-FFF2-40B4-BE49-F238E27FC236}">
                  <a16:creationId xmlns:a16="http://schemas.microsoft.com/office/drawing/2014/main" id="{D12CFEE0-0959-2DA1-79E6-5A0888B83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9088" y="1460319"/>
              <a:ext cx="3969739" cy="51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ID" sz="4400" b="1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Personal Rapid Transit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0127D3F-AE1B-9ED0-58E5-49288B398ED7}"/>
                </a:ext>
              </a:extLst>
            </p:cNvPr>
            <p:cNvSpPr/>
            <p:nvPr/>
          </p:nvSpPr>
          <p:spPr>
            <a:xfrm>
              <a:off x="7685580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4E00B2E-567F-D64F-C31F-1D95F8717BDA}"/>
                </a:ext>
              </a:extLst>
            </p:cNvPr>
            <p:cNvSpPr/>
            <p:nvPr/>
          </p:nvSpPr>
          <p:spPr>
            <a:xfrm>
              <a:off x="7425269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9F05747-E086-CC6A-2108-51C95E5F3885}"/>
                </a:ext>
              </a:extLst>
            </p:cNvPr>
            <p:cNvSpPr/>
            <p:nvPr/>
          </p:nvSpPr>
          <p:spPr>
            <a:xfrm>
              <a:off x="7164959" y="2586556"/>
              <a:ext cx="199995" cy="199983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E45996-AD7B-AC0F-3FCC-B887ABC0C382}"/>
              </a:ext>
            </a:extLst>
          </p:cNvPr>
          <p:cNvSpPr txBox="1"/>
          <p:nvPr/>
        </p:nvSpPr>
        <p:spPr>
          <a:xfrm>
            <a:off x="10761002" y="5274366"/>
            <a:ext cx="648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>
                <a:solidFill>
                  <a:schemeClr val="tx2"/>
                </a:solidFill>
                <a:latin typeface="Raleway Medium" panose="020B0503030101060003" pitchFamily="34" charset="77"/>
                <a:ea typeface="Lato" panose="020F0502020204030203" pitchFamily="34" charset="0"/>
                <a:cs typeface="Futura Medium" panose="020B0602020204020303" pitchFamily="34" charset="-79"/>
              </a:rPr>
              <a:t>Our Conceptual Vision for Transit in South Metro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FC2A6FC2-D64F-DD9F-59D1-F373939634FF}"/>
              </a:ext>
            </a:extLst>
          </p:cNvPr>
          <p:cNvGrpSpPr>
            <a:grpSpLocks/>
          </p:cNvGrpSpPr>
          <p:nvPr/>
        </p:nvGrpSpPr>
        <p:grpSpPr bwMode="auto">
          <a:xfrm>
            <a:off x="9144001" y="-2071687"/>
            <a:ext cx="15901988" cy="15130463"/>
            <a:chOff x="5234211" y="242911"/>
            <a:chExt cx="6951435" cy="6613577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22DB9327-D84F-0B3F-1EEE-76A8894F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51" y="291203"/>
              <a:ext cx="858424" cy="688280"/>
            </a:xfrm>
            <a:custGeom>
              <a:avLst/>
              <a:gdLst>
                <a:gd name="T0" fmla="*/ 857366 w 858424"/>
                <a:gd name="T1" fmla="*/ 679521 h 688280"/>
                <a:gd name="T2" fmla="*/ 10312 w 858424"/>
                <a:gd name="T3" fmla="*/ 211330 h 688280"/>
                <a:gd name="T4" fmla="*/ 238260 w 858424"/>
                <a:gd name="T5" fmla="*/ 7440 h 688280"/>
                <a:gd name="T6" fmla="*/ 858425 w 858424"/>
                <a:gd name="T7" fmla="*/ 462643 h 688280"/>
                <a:gd name="T8" fmla="*/ 858425 w 858424"/>
                <a:gd name="T9" fmla="*/ 453883 h 688280"/>
                <a:gd name="T10" fmla="*/ 240075 w 858424"/>
                <a:gd name="T11" fmla="*/ 795 h 688280"/>
                <a:gd name="T12" fmla="*/ 235538 w 858424"/>
                <a:gd name="T13" fmla="*/ 795 h 688280"/>
                <a:gd name="T14" fmla="*/ 1085 w 858424"/>
                <a:gd name="T15" fmla="*/ 210424 h 688280"/>
                <a:gd name="T16" fmla="*/ 27 w 858424"/>
                <a:gd name="T17" fmla="*/ 213444 h 688280"/>
                <a:gd name="T18" fmla="*/ 1690 w 858424"/>
                <a:gd name="T19" fmla="*/ 216163 h 688280"/>
                <a:gd name="T20" fmla="*/ 857214 w 858424"/>
                <a:gd name="T21" fmla="*/ 688281 h 6882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8424" h="688280">
                  <a:moveTo>
                    <a:pt x="857366" y="679521"/>
                  </a:moveTo>
                  <a:lnTo>
                    <a:pt x="10312" y="211330"/>
                  </a:lnTo>
                  <a:lnTo>
                    <a:pt x="238260" y="7440"/>
                  </a:lnTo>
                  <a:lnTo>
                    <a:pt x="858425" y="462643"/>
                  </a:lnTo>
                  <a:lnTo>
                    <a:pt x="858425" y="453883"/>
                  </a:lnTo>
                  <a:lnTo>
                    <a:pt x="240075" y="795"/>
                  </a:lnTo>
                  <a:cubicBezTo>
                    <a:pt x="238744" y="-265"/>
                    <a:pt x="236869" y="-265"/>
                    <a:pt x="235538" y="795"/>
                  </a:cubicBezTo>
                  <a:lnTo>
                    <a:pt x="1085" y="210424"/>
                  </a:lnTo>
                  <a:cubicBezTo>
                    <a:pt x="284" y="211212"/>
                    <a:pt x="-110" y="212328"/>
                    <a:pt x="27" y="213444"/>
                  </a:cubicBezTo>
                  <a:cubicBezTo>
                    <a:pt x="102" y="214567"/>
                    <a:pt x="722" y="215579"/>
                    <a:pt x="1690" y="216163"/>
                  </a:cubicBezTo>
                  <a:lnTo>
                    <a:pt x="857214" y="688281"/>
                  </a:lnTo>
                  <a:lnTo>
                    <a:pt x="857366" y="67952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DE04A66-A74B-F4A2-824B-BF03D0480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39" y="500058"/>
              <a:ext cx="857376" cy="1122357"/>
            </a:xfrm>
            <a:custGeom>
              <a:avLst/>
              <a:gdLst>
                <a:gd name="T0" fmla="*/ 854201 w 857376"/>
                <a:gd name="T1" fmla="*/ 1110728 h 1122357"/>
                <a:gd name="T2" fmla="*/ 16676 w 857376"/>
                <a:gd name="T3" fmla="*/ 14708 h 1122357"/>
                <a:gd name="T4" fmla="*/ 857377 w 857376"/>
                <a:gd name="T5" fmla="*/ 478670 h 1122357"/>
                <a:gd name="T6" fmla="*/ 857377 w 857376"/>
                <a:gd name="T7" fmla="*/ 470515 h 1122357"/>
                <a:gd name="T8" fmla="*/ 5181 w 857376"/>
                <a:gd name="T9" fmla="*/ 511 h 1122357"/>
                <a:gd name="T10" fmla="*/ 794 w 857376"/>
                <a:gd name="T11" fmla="*/ 1267 h 1122357"/>
                <a:gd name="T12" fmla="*/ 794 w 857376"/>
                <a:gd name="T13" fmla="*/ 5797 h 1122357"/>
                <a:gd name="T14" fmla="*/ 854049 w 857376"/>
                <a:gd name="T15" fmla="*/ 1122357 h 1122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7376" h="1122357">
                  <a:moveTo>
                    <a:pt x="854201" y="1110728"/>
                  </a:moveTo>
                  <a:lnTo>
                    <a:pt x="16676" y="14708"/>
                  </a:lnTo>
                  <a:lnTo>
                    <a:pt x="857377" y="478670"/>
                  </a:lnTo>
                  <a:lnTo>
                    <a:pt x="857377" y="470515"/>
                  </a:lnTo>
                  <a:lnTo>
                    <a:pt x="5181" y="511"/>
                  </a:lnTo>
                  <a:cubicBezTo>
                    <a:pt x="3744" y="-395"/>
                    <a:pt x="1853" y="-69"/>
                    <a:pt x="794" y="1267"/>
                  </a:cubicBezTo>
                  <a:cubicBezTo>
                    <a:pt x="-265" y="2591"/>
                    <a:pt x="-265" y="4473"/>
                    <a:pt x="794" y="5797"/>
                  </a:cubicBezTo>
                  <a:lnTo>
                    <a:pt x="854049" y="1122357"/>
                  </a:lnTo>
                  <a:lnTo>
                    <a:pt x="854201" y="11107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BDADEAB-C409-1E3C-4356-63C9E320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467" y="6320833"/>
              <a:ext cx="1276176" cy="528406"/>
            </a:xfrm>
            <a:custGeom>
              <a:avLst/>
              <a:gdLst>
                <a:gd name="T0" fmla="*/ 17092 w 1276176"/>
                <a:gd name="T1" fmla="*/ 522063 h 528406"/>
                <a:gd name="T2" fmla="*/ 1157136 w 1276176"/>
                <a:gd name="T3" fmla="*/ 8563 h 528406"/>
                <a:gd name="T4" fmla="*/ 1268917 w 1276176"/>
                <a:gd name="T5" fmla="*/ 528406 h 528406"/>
                <a:gd name="T6" fmla="*/ 1276177 w 1276176"/>
                <a:gd name="T7" fmla="*/ 528406 h 528406"/>
                <a:gd name="T8" fmla="*/ 1163186 w 1276176"/>
                <a:gd name="T9" fmla="*/ 2824 h 528406"/>
                <a:gd name="T10" fmla="*/ 1161220 w 1276176"/>
                <a:gd name="T11" fmla="*/ 408 h 528406"/>
                <a:gd name="T12" fmla="*/ 1158195 w 1276176"/>
                <a:gd name="T13" fmla="*/ 408 h 528406"/>
                <a:gd name="T14" fmla="*/ 0 w 1276176"/>
                <a:gd name="T15" fmla="*/ 522063 h 528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6176" h="528406">
                  <a:moveTo>
                    <a:pt x="17092" y="522063"/>
                  </a:moveTo>
                  <a:lnTo>
                    <a:pt x="1157136" y="8563"/>
                  </a:lnTo>
                  <a:lnTo>
                    <a:pt x="1268917" y="528406"/>
                  </a:lnTo>
                  <a:lnTo>
                    <a:pt x="1276177" y="528406"/>
                  </a:lnTo>
                  <a:lnTo>
                    <a:pt x="1163186" y="2824"/>
                  </a:lnTo>
                  <a:cubicBezTo>
                    <a:pt x="1162944" y="1752"/>
                    <a:pt x="1162218" y="861"/>
                    <a:pt x="1161220" y="408"/>
                  </a:cubicBezTo>
                  <a:cubicBezTo>
                    <a:pt x="1160282" y="-136"/>
                    <a:pt x="1159132" y="-136"/>
                    <a:pt x="1158195" y="408"/>
                  </a:cubicBezTo>
                  <a:lnTo>
                    <a:pt x="0" y="522063"/>
                  </a:lnTo>
                  <a:lnTo>
                    <a:pt x="17092" y="52206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FD23E17-8219-164E-0E88-ECE602CE7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5147" y="6617711"/>
              <a:ext cx="748129" cy="238777"/>
            </a:xfrm>
            <a:custGeom>
              <a:avLst/>
              <a:gdLst>
                <a:gd name="T0" fmla="*/ 748130 w 748129"/>
                <a:gd name="T1" fmla="*/ 0 h 238777"/>
                <a:gd name="T2" fmla="*/ 0 w 748129"/>
                <a:gd name="T3" fmla="*/ 238627 h 238777"/>
                <a:gd name="T4" fmla="*/ 22991 w 748129"/>
                <a:gd name="T5" fmla="*/ 238777 h 238777"/>
                <a:gd name="T6" fmla="*/ 747978 w 748129"/>
                <a:gd name="T7" fmla="*/ 7400 h 238777"/>
                <a:gd name="T8" fmla="*/ 748130 w 748129"/>
                <a:gd name="T9" fmla="*/ 0 h 238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8129" h="238777">
                  <a:moveTo>
                    <a:pt x="748130" y="0"/>
                  </a:moveTo>
                  <a:lnTo>
                    <a:pt x="0" y="238627"/>
                  </a:lnTo>
                  <a:lnTo>
                    <a:pt x="22991" y="238777"/>
                  </a:lnTo>
                  <a:lnTo>
                    <a:pt x="747978" y="7400"/>
                  </a:lnTo>
                  <a:lnTo>
                    <a:pt x="74813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93C351E-BF78-4014-5238-027BA2921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176" y="269797"/>
              <a:ext cx="626470" cy="484049"/>
            </a:xfrm>
            <a:custGeom>
              <a:avLst/>
              <a:gdLst>
                <a:gd name="T0" fmla="*/ 624051 w 626470"/>
                <a:gd name="T1" fmla="*/ 475289 h 484049"/>
                <a:gd name="T2" fmla="*/ 13870 w 626470"/>
                <a:gd name="T3" fmla="*/ 27487 h 484049"/>
                <a:gd name="T4" fmla="*/ 626471 w 626470"/>
                <a:gd name="T5" fmla="*/ 7098 h 484049"/>
                <a:gd name="T6" fmla="*/ 626471 w 626470"/>
                <a:gd name="T7" fmla="*/ 0 h 484049"/>
                <a:gd name="T8" fmla="*/ 3433 w 626470"/>
                <a:gd name="T9" fmla="*/ 20691 h 484049"/>
                <a:gd name="T10" fmla="*/ 105 w 626470"/>
                <a:gd name="T11" fmla="*/ 23259 h 484049"/>
                <a:gd name="T12" fmla="*/ 1467 w 626470"/>
                <a:gd name="T13" fmla="*/ 27034 h 484049"/>
                <a:gd name="T14" fmla="*/ 624051 w 626470"/>
                <a:gd name="T15" fmla="*/ 484049 h 4840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6470" h="484049">
                  <a:moveTo>
                    <a:pt x="624051" y="475289"/>
                  </a:moveTo>
                  <a:lnTo>
                    <a:pt x="13870" y="27487"/>
                  </a:lnTo>
                  <a:lnTo>
                    <a:pt x="626471" y="7098"/>
                  </a:lnTo>
                  <a:lnTo>
                    <a:pt x="626471" y="0"/>
                  </a:lnTo>
                  <a:lnTo>
                    <a:pt x="3433" y="20691"/>
                  </a:lnTo>
                  <a:cubicBezTo>
                    <a:pt x="1875" y="20705"/>
                    <a:pt x="513" y="21754"/>
                    <a:pt x="105" y="23259"/>
                  </a:cubicBezTo>
                  <a:cubicBezTo>
                    <a:pt x="-243" y="24676"/>
                    <a:pt x="287" y="26164"/>
                    <a:pt x="1467" y="27034"/>
                  </a:cubicBezTo>
                  <a:lnTo>
                    <a:pt x="624051" y="484049"/>
                  </a:lnTo>
                  <a:lnTo>
                    <a:pt x="624051" y="4752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BF2CA18-C20F-6D03-6354-BF31056E3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348" y="2836835"/>
              <a:ext cx="842987" cy="467443"/>
            </a:xfrm>
            <a:custGeom>
              <a:avLst/>
              <a:gdLst>
                <a:gd name="T0" fmla="*/ 840870 w 842987"/>
                <a:gd name="T1" fmla="*/ 459741 h 467443"/>
                <a:gd name="T2" fmla="*/ 15598 w 842987"/>
                <a:gd name="T3" fmla="*/ 411563 h 467443"/>
                <a:gd name="T4" fmla="*/ 682652 w 842987"/>
                <a:gd name="T5" fmla="*/ 7710 h 467443"/>
                <a:gd name="T6" fmla="*/ 842988 w 842987"/>
                <a:gd name="T7" fmla="*/ 132309 h 467443"/>
                <a:gd name="T8" fmla="*/ 842988 w 842987"/>
                <a:gd name="T9" fmla="*/ 123248 h 467443"/>
                <a:gd name="T10" fmla="*/ 685073 w 842987"/>
                <a:gd name="T11" fmla="*/ 612 h 467443"/>
                <a:gd name="T12" fmla="*/ 681140 w 842987"/>
                <a:gd name="T13" fmla="*/ 612 h 467443"/>
                <a:gd name="T14" fmla="*/ 1682 w 842987"/>
                <a:gd name="T15" fmla="*/ 411563 h 467443"/>
                <a:gd name="T16" fmla="*/ 169 w 842987"/>
                <a:gd name="T17" fmla="*/ 415489 h 467443"/>
                <a:gd name="T18" fmla="*/ 3346 w 842987"/>
                <a:gd name="T19" fmla="*/ 418057 h 467443"/>
                <a:gd name="T20" fmla="*/ 840870 w 842987"/>
                <a:gd name="T21" fmla="*/ 467443 h 4674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2987" h="467443">
                  <a:moveTo>
                    <a:pt x="840870" y="459741"/>
                  </a:moveTo>
                  <a:lnTo>
                    <a:pt x="15598" y="411563"/>
                  </a:lnTo>
                  <a:lnTo>
                    <a:pt x="682652" y="7710"/>
                  </a:lnTo>
                  <a:lnTo>
                    <a:pt x="842988" y="132309"/>
                  </a:lnTo>
                  <a:lnTo>
                    <a:pt x="842988" y="123248"/>
                  </a:lnTo>
                  <a:lnTo>
                    <a:pt x="685073" y="612"/>
                  </a:lnTo>
                  <a:cubicBezTo>
                    <a:pt x="683893" y="-204"/>
                    <a:pt x="682320" y="-204"/>
                    <a:pt x="681140" y="612"/>
                  </a:cubicBezTo>
                  <a:lnTo>
                    <a:pt x="1682" y="411563"/>
                  </a:lnTo>
                  <a:cubicBezTo>
                    <a:pt x="305" y="412348"/>
                    <a:pt x="-330" y="413994"/>
                    <a:pt x="169" y="415489"/>
                  </a:cubicBezTo>
                  <a:cubicBezTo>
                    <a:pt x="456" y="417000"/>
                    <a:pt x="1803" y="418087"/>
                    <a:pt x="3346" y="418057"/>
                  </a:cubicBezTo>
                  <a:lnTo>
                    <a:pt x="840870" y="467443"/>
                  </a:lnTo>
                  <a:lnTo>
                    <a:pt x="840870" y="45974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7AD53272-9540-3669-73B9-428D7583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525" y="6583059"/>
              <a:ext cx="178940" cy="246697"/>
            </a:xfrm>
            <a:custGeom>
              <a:avLst/>
              <a:gdLst>
                <a:gd name="T0" fmla="*/ 8319 w 178940"/>
                <a:gd name="T1" fmla="*/ 245942 h 246697"/>
                <a:gd name="T2" fmla="*/ 144453 w 178940"/>
                <a:gd name="T3" fmla="*/ 14263 h 246697"/>
                <a:gd name="T4" fmla="*/ 171831 w 178940"/>
                <a:gd name="T5" fmla="*/ 246697 h 246697"/>
                <a:gd name="T6" fmla="*/ 178940 w 178940"/>
                <a:gd name="T7" fmla="*/ 246697 h 246697"/>
                <a:gd name="T8" fmla="*/ 150050 w 178940"/>
                <a:gd name="T9" fmla="*/ 3087 h 246697"/>
                <a:gd name="T10" fmla="*/ 147327 w 178940"/>
                <a:gd name="T11" fmla="*/ 66 h 246697"/>
                <a:gd name="T12" fmla="*/ 143545 w 178940"/>
                <a:gd name="T13" fmla="*/ 1728 h 246697"/>
                <a:gd name="T14" fmla="*/ 0 w 178940"/>
                <a:gd name="T15" fmla="*/ 246093 h 246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8940" h="246697">
                  <a:moveTo>
                    <a:pt x="8319" y="245942"/>
                  </a:moveTo>
                  <a:lnTo>
                    <a:pt x="144453" y="14263"/>
                  </a:lnTo>
                  <a:lnTo>
                    <a:pt x="171831" y="246697"/>
                  </a:lnTo>
                  <a:lnTo>
                    <a:pt x="178940" y="246697"/>
                  </a:lnTo>
                  <a:lnTo>
                    <a:pt x="150050" y="3087"/>
                  </a:lnTo>
                  <a:cubicBezTo>
                    <a:pt x="149936" y="1576"/>
                    <a:pt x="148817" y="338"/>
                    <a:pt x="147327" y="66"/>
                  </a:cubicBezTo>
                  <a:cubicBezTo>
                    <a:pt x="145843" y="-221"/>
                    <a:pt x="144336" y="444"/>
                    <a:pt x="143545" y="1728"/>
                  </a:cubicBezTo>
                  <a:lnTo>
                    <a:pt x="0" y="246093"/>
                  </a:lnTo>
                  <a:lnTo>
                    <a:pt x="8319" y="2459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grpSp>
          <p:nvGrpSpPr>
            <p:cNvPr id="22" name="Graphic 14">
              <a:extLst>
                <a:ext uri="{FF2B5EF4-FFF2-40B4-BE49-F238E27FC236}">
                  <a16:creationId xmlns:a16="http://schemas.microsoft.com/office/drawing/2014/main" id="{0C59470E-09E9-E3D6-DE66-58FD74D7B07F}"/>
                </a:ext>
              </a:extLst>
            </p:cNvPr>
            <p:cNvGrpSpPr/>
            <p:nvPr/>
          </p:nvGrpSpPr>
          <p:grpSpPr>
            <a:xfrm>
              <a:off x="11246022" y="6384562"/>
              <a:ext cx="907406" cy="471925"/>
              <a:chOff x="11246022" y="6384562"/>
              <a:chExt cx="907406" cy="471925"/>
            </a:xfrm>
            <a:solidFill>
              <a:srgbClr val="C4C4C4"/>
            </a:solidFill>
          </p:grpSpPr>
          <p:sp>
            <p:nvSpPr>
              <p:cNvPr id="59495" name="Freeform 59494">
                <a:extLst>
                  <a:ext uri="{FF2B5EF4-FFF2-40B4-BE49-F238E27FC236}">
                    <a16:creationId xmlns:a16="http://schemas.microsoft.com/office/drawing/2014/main" id="{B0154F98-87E3-633F-4389-50E455F10D21}"/>
                  </a:ext>
                </a:extLst>
              </p:cNvPr>
              <p:cNvSpPr/>
              <p:nvPr/>
            </p:nvSpPr>
            <p:spPr>
              <a:xfrm>
                <a:off x="11405147" y="6617711"/>
                <a:ext cx="748129" cy="238777"/>
              </a:xfrm>
              <a:custGeom>
                <a:avLst/>
                <a:gdLst>
                  <a:gd name="connsiteX0" fmla="*/ 748130 w 748129"/>
                  <a:gd name="connsiteY0" fmla="*/ 0 h 238777"/>
                  <a:gd name="connsiteX1" fmla="*/ 0 w 748129"/>
                  <a:gd name="connsiteY1" fmla="*/ 238627 h 238777"/>
                  <a:gd name="connsiteX2" fmla="*/ 22991 w 748129"/>
                  <a:gd name="connsiteY2" fmla="*/ 238777 h 238777"/>
                  <a:gd name="connsiteX3" fmla="*/ 747978 w 748129"/>
                  <a:gd name="connsiteY3" fmla="*/ 7400 h 238777"/>
                  <a:gd name="connsiteX4" fmla="*/ 748130 w 748129"/>
                  <a:gd name="connsiteY4" fmla="*/ 0 h 23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129" h="238777">
                    <a:moveTo>
                      <a:pt x="748130" y="0"/>
                    </a:moveTo>
                    <a:lnTo>
                      <a:pt x="0" y="238627"/>
                    </a:lnTo>
                    <a:lnTo>
                      <a:pt x="22991" y="238777"/>
                    </a:lnTo>
                    <a:lnTo>
                      <a:pt x="747978" y="7400"/>
                    </a:lnTo>
                    <a:lnTo>
                      <a:pt x="748130" y="0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  <p:sp>
            <p:nvSpPr>
              <p:cNvPr id="59496" name="Freeform 59495">
                <a:extLst>
                  <a:ext uri="{FF2B5EF4-FFF2-40B4-BE49-F238E27FC236}">
                    <a16:creationId xmlns:a16="http://schemas.microsoft.com/office/drawing/2014/main" id="{03DC3DF1-82CC-387D-B9DA-4CE971BE4202}"/>
                  </a:ext>
                </a:extLst>
              </p:cNvPr>
              <p:cNvSpPr/>
              <p:nvPr/>
            </p:nvSpPr>
            <p:spPr>
              <a:xfrm>
                <a:off x="11246022" y="6384562"/>
                <a:ext cx="907406" cy="470868"/>
              </a:xfrm>
              <a:custGeom>
                <a:avLst/>
                <a:gdLst>
                  <a:gd name="connsiteX0" fmla="*/ 907406 w 907406"/>
                  <a:gd name="connsiteY0" fmla="*/ 194636 h 470868"/>
                  <a:gd name="connsiteX1" fmla="*/ 123126 w 907406"/>
                  <a:gd name="connsiteY1" fmla="*/ 110 h 470868"/>
                  <a:gd name="connsiteX2" fmla="*/ 118739 w 907406"/>
                  <a:gd name="connsiteY2" fmla="*/ 2678 h 470868"/>
                  <a:gd name="connsiteX3" fmla="*/ 0 w 907406"/>
                  <a:gd name="connsiteY3" fmla="*/ 470869 h 470868"/>
                  <a:gd name="connsiteX4" fmla="*/ 8168 w 907406"/>
                  <a:gd name="connsiteY4" fmla="*/ 470869 h 470868"/>
                  <a:gd name="connsiteX5" fmla="*/ 125546 w 907406"/>
                  <a:gd name="connsiteY5" fmla="*/ 7662 h 470868"/>
                  <a:gd name="connsiteX6" fmla="*/ 907406 w 907406"/>
                  <a:gd name="connsiteY6" fmla="*/ 201584 h 47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406" h="470868">
                    <a:moveTo>
                      <a:pt x="907406" y="194636"/>
                    </a:moveTo>
                    <a:lnTo>
                      <a:pt x="123126" y="110"/>
                    </a:lnTo>
                    <a:cubicBezTo>
                      <a:pt x="121204" y="-373"/>
                      <a:pt x="119253" y="775"/>
                      <a:pt x="118739" y="2678"/>
                    </a:cubicBezTo>
                    <a:lnTo>
                      <a:pt x="0" y="470869"/>
                    </a:lnTo>
                    <a:lnTo>
                      <a:pt x="8168" y="470869"/>
                    </a:lnTo>
                    <a:lnTo>
                      <a:pt x="125546" y="7662"/>
                    </a:lnTo>
                    <a:lnTo>
                      <a:pt x="907406" y="201584"/>
                    </a:lnTo>
                    <a:close/>
                  </a:path>
                </a:pathLst>
              </a:custGeom>
              <a:solidFill>
                <a:srgbClr val="C4C4C4"/>
              </a:solidFill>
              <a:ln w="15116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700"/>
              </a:p>
            </p:txBody>
          </p:sp>
        </p:grp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49B0B71-4548-6D0F-74A7-1C1EFDFB2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4540" y="4821217"/>
              <a:ext cx="767812" cy="389153"/>
            </a:xfrm>
            <a:custGeom>
              <a:avLst/>
              <a:gdLst>
                <a:gd name="T0" fmla="*/ 767208 w 767812"/>
                <a:gd name="T1" fmla="*/ 135473 h 389153"/>
                <a:gd name="T2" fmla="*/ 338689 w 767812"/>
                <a:gd name="T3" fmla="*/ 381047 h 389153"/>
                <a:gd name="T4" fmla="*/ 14994 w 767812"/>
                <a:gd name="T5" fmla="*/ 294658 h 389153"/>
                <a:gd name="T6" fmla="*/ 767813 w 767812"/>
                <a:gd name="T7" fmla="*/ 7702 h 389153"/>
                <a:gd name="T8" fmla="*/ 767813 w 767812"/>
                <a:gd name="T9" fmla="*/ 0 h 389153"/>
                <a:gd name="T10" fmla="*/ 2288 w 767812"/>
                <a:gd name="T11" fmla="*/ 292694 h 389153"/>
                <a:gd name="T12" fmla="*/ 19 w 767812"/>
                <a:gd name="T13" fmla="*/ 296320 h 389153"/>
                <a:gd name="T14" fmla="*/ 2591 w 767812"/>
                <a:gd name="T15" fmla="*/ 299491 h 389153"/>
                <a:gd name="T16" fmla="*/ 338236 w 767812"/>
                <a:gd name="T17" fmla="*/ 389051 h 389153"/>
                <a:gd name="T18" fmla="*/ 339143 w 767812"/>
                <a:gd name="T19" fmla="*/ 389051 h 389153"/>
                <a:gd name="T20" fmla="*/ 340958 w 767812"/>
                <a:gd name="T21" fmla="*/ 389051 h 389153"/>
                <a:gd name="T22" fmla="*/ 767208 w 767812"/>
                <a:gd name="T23" fmla="*/ 143629 h 3891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7812" h="389153">
                  <a:moveTo>
                    <a:pt x="767208" y="135473"/>
                  </a:moveTo>
                  <a:lnTo>
                    <a:pt x="338689" y="381047"/>
                  </a:lnTo>
                  <a:lnTo>
                    <a:pt x="14994" y="294658"/>
                  </a:lnTo>
                  <a:lnTo>
                    <a:pt x="767813" y="7702"/>
                  </a:lnTo>
                  <a:lnTo>
                    <a:pt x="767813" y="0"/>
                  </a:lnTo>
                  <a:lnTo>
                    <a:pt x="2288" y="292694"/>
                  </a:lnTo>
                  <a:cubicBezTo>
                    <a:pt x="790" y="293238"/>
                    <a:pt x="-147" y="294734"/>
                    <a:pt x="19" y="296320"/>
                  </a:cubicBezTo>
                  <a:cubicBezTo>
                    <a:pt x="49" y="297845"/>
                    <a:pt x="1108" y="299143"/>
                    <a:pt x="2591" y="299491"/>
                  </a:cubicBezTo>
                  <a:lnTo>
                    <a:pt x="338236" y="389051"/>
                  </a:lnTo>
                  <a:lnTo>
                    <a:pt x="339143" y="389051"/>
                  </a:lnTo>
                  <a:cubicBezTo>
                    <a:pt x="339748" y="389187"/>
                    <a:pt x="340368" y="389187"/>
                    <a:pt x="340958" y="389051"/>
                  </a:cubicBezTo>
                  <a:lnTo>
                    <a:pt x="767208" y="143629"/>
                  </a:lnTo>
                  <a:lnTo>
                    <a:pt x="767208" y="13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9753041-A712-B610-D19F-381D0166F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754" y="6319998"/>
              <a:ext cx="449836" cy="529391"/>
            </a:xfrm>
            <a:custGeom>
              <a:avLst/>
              <a:gdLst>
                <a:gd name="T0" fmla="*/ 120192 w 449836"/>
                <a:gd name="T1" fmla="*/ 529090 h 529391"/>
                <a:gd name="T2" fmla="*/ 8563 w 449836"/>
                <a:gd name="T3" fmla="*/ 9398 h 529391"/>
                <a:gd name="T4" fmla="*/ 441316 w 449836"/>
                <a:gd name="T5" fmla="*/ 162692 h 529391"/>
                <a:gd name="T6" fmla="*/ 254360 w 449836"/>
                <a:gd name="T7" fmla="*/ 529392 h 529391"/>
                <a:gd name="T8" fmla="*/ 262376 w 449836"/>
                <a:gd name="T9" fmla="*/ 529392 h 529391"/>
                <a:gd name="T10" fmla="*/ 449484 w 449836"/>
                <a:gd name="T11" fmla="*/ 162239 h 529391"/>
                <a:gd name="T12" fmla="*/ 449484 w 449836"/>
                <a:gd name="T13" fmla="*/ 159219 h 529391"/>
                <a:gd name="T14" fmla="*/ 447366 w 449836"/>
                <a:gd name="T15" fmla="*/ 157256 h 529391"/>
                <a:gd name="T16" fmla="*/ 4781 w 449836"/>
                <a:gd name="T17" fmla="*/ 487 h 529391"/>
                <a:gd name="T18" fmla="*/ 1151 w 449836"/>
                <a:gd name="T19" fmla="*/ 487 h 529391"/>
                <a:gd name="T20" fmla="*/ 92 w 449836"/>
                <a:gd name="T21" fmla="*/ 3961 h 529391"/>
                <a:gd name="T22" fmla="*/ 112780 w 449836"/>
                <a:gd name="T23" fmla="*/ 528032 h 5293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9836" h="529391">
                  <a:moveTo>
                    <a:pt x="120192" y="529090"/>
                  </a:moveTo>
                  <a:lnTo>
                    <a:pt x="8563" y="9398"/>
                  </a:lnTo>
                  <a:lnTo>
                    <a:pt x="441316" y="162692"/>
                  </a:lnTo>
                  <a:lnTo>
                    <a:pt x="254360" y="529392"/>
                  </a:lnTo>
                  <a:lnTo>
                    <a:pt x="262376" y="529392"/>
                  </a:lnTo>
                  <a:lnTo>
                    <a:pt x="449484" y="162239"/>
                  </a:lnTo>
                  <a:cubicBezTo>
                    <a:pt x="449953" y="161288"/>
                    <a:pt x="449953" y="160170"/>
                    <a:pt x="449484" y="159219"/>
                  </a:cubicBezTo>
                  <a:cubicBezTo>
                    <a:pt x="449152" y="158252"/>
                    <a:pt x="448365" y="157512"/>
                    <a:pt x="447366" y="157256"/>
                  </a:cubicBezTo>
                  <a:lnTo>
                    <a:pt x="4781" y="487"/>
                  </a:lnTo>
                  <a:cubicBezTo>
                    <a:pt x="3662" y="-162"/>
                    <a:pt x="2270" y="-162"/>
                    <a:pt x="1151" y="487"/>
                  </a:cubicBezTo>
                  <a:cubicBezTo>
                    <a:pt x="198" y="1378"/>
                    <a:pt x="-195" y="2692"/>
                    <a:pt x="92" y="3961"/>
                  </a:cubicBezTo>
                  <a:lnTo>
                    <a:pt x="112780" y="528032"/>
                  </a:lnTo>
                  <a:lnTo>
                    <a:pt x="120192" y="52909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DC2D796A-2D11-8DBB-4234-6B6EF3BEF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113" y="6477503"/>
              <a:ext cx="430030" cy="374454"/>
            </a:xfrm>
            <a:custGeom>
              <a:avLst/>
              <a:gdLst>
                <a:gd name="T0" fmla="*/ 8017 w 430030"/>
                <a:gd name="T1" fmla="*/ 372340 h 374454"/>
                <a:gd name="T2" fmla="*/ 192251 w 430030"/>
                <a:gd name="T3" fmla="*/ 10776 h 374454"/>
                <a:gd name="T4" fmla="*/ 421712 w 430030"/>
                <a:gd name="T5" fmla="*/ 374455 h 374454"/>
                <a:gd name="T6" fmla="*/ 430031 w 430030"/>
                <a:gd name="T7" fmla="*/ 374455 h 374454"/>
                <a:gd name="T8" fmla="*/ 194973 w 430030"/>
                <a:gd name="T9" fmla="*/ 1715 h 374454"/>
                <a:gd name="T10" fmla="*/ 191797 w 430030"/>
                <a:gd name="T11" fmla="*/ 53 h 374454"/>
                <a:gd name="T12" fmla="*/ 188772 w 430030"/>
                <a:gd name="T13" fmla="*/ 1865 h 374454"/>
                <a:gd name="T14" fmla="*/ 0 w 430030"/>
                <a:gd name="T15" fmla="*/ 372190 h 3744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0030" h="374454">
                  <a:moveTo>
                    <a:pt x="8017" y="372340"/>
                  </a:moveTo>
                  <a:lnTo>
                    <a:pt x="192251" y="10776"/>
                  </a:lnTo>
                  <a:lnTo>
                    <a:pt x="421712" y="374455"/>
                  </a:lnTo>
                  <a:lnTo>
                    <a:pt x="430031" y="374455"/>
                  </a:lnTo>
                  <a:lnTo>
                    <a:pt x="194973" y="1715"/>
                  </a:lnTo>
                  <a:cubicBezTo>
                    <a:pt x="194429" y="491"/>
                    <a:pt x="193113" y="-204"/>
                    <a:pt x="191797" y="53"/>
                  </a:cubicBezTo>
                  <a:cubicBezTo>
                    <a:pt x="190541" y="98"/>
                    <a:pt x="189392" y="778"/>
                    <a:pt x="188772" y="1865"/>
                  </a:cubicBezTo>
                  <a:lnTo>
                    <a:pt x="0" y="372190"/>
                  </a:lnTo>
                  <a:lnTo>
                    <a:pt x="8017" y="3723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354F544F-DB2C-D094-EA7E-18CDC9CA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810" y="6476908"/>
              <a:ext cx="811129" cy="377919"/>
            </a:xfrm>
            <a:custGeom>
              <a:avLst/>
              <a:gdLst>
                <a:gd name="T0" fmla="*/ 233016 w 811129"/>
                <a:gd name="T1" fmla="*/ 375050 h 377919"/>
                <a:gd name="T2" fmla="*/ 241335 w 811129"/>
                <a:gd name="T3" fmla="*/ 375050 h 377919"/>
                <a:gd name="T4" fmla="*/ 12781 w 811129"/>
                <a:gd name="T5" fmla="*/ 12579 h 377919"/>
                <a:gd name="T6" fmla="*/ 794188 w 811129"/>
                <a:gd name="T7" fmla="*/ 377919 h 377919"/>
                <a:gd name="T8" fmla="*/ 811129 w 811129"/>
                <a:gd name="T9" fmla="*/ 377919 h 377919"/>
                <a:gd name="T10" fmla="*/ 4764 w 811129"/>
                <a:gd name="T11" fmla="*/ 346 h 377919"/>
                <a:gd name="T12" fmla="*/ 681 w 811129"/>
                <a:gd name="T13" fmla="*/ 1252 h 377919"/>
                <a:gd name="T14" fmla="*/ 681 w 811129"/>
                <a:gd name="T15" fmla="*/ 5481 h 3779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1129" h="377919">
                  <a:moveTo>
                    <a:pt x="233016" y="375050"/>
                  </a:moveTo>
                  <a:lnTo>
                    <a:pt x="241335" y="375050"/>
                  </a:lnTo>
                  <a:lnTo>
                    <a:pt x="12781" y="12579"/>
                  </a:lnTo>
                  <a:lnTo>
                    <a:pt x="794188" y="377919"/>
                  </a:lnTo>
                  <a:lnTo>
                    <a:pt x="811129" y="377919"/>
                  </a:lnTo>
                  <a:lnTo>
                    <a:pt x="4764" y="346"/>
                  </a:lnTo>
                  <a:cubicBezTo>
                    <a:pt x="3358" y="-349"/>
                    <a:pt x="1664" y="29"/>
                    <a:pt x="681" y="1252"/>
                  </a:cubicBezTo>
                  <a:cubicBezTo>
                    <a:pt x="-227" y="2520"/>
                    <a:pt x="-227" y="4212"/>
                    <a:pt x="681" y="5481"/>
                  </a:cubicBezTo>
                  <a:lnTo>
                    <a:pt x="233016" y="3750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89425BD0-334A-0DCE-E71B-447450316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984" y="6384371"/>
              <a:ext cx="1066808" cy="471060"/>
            </a:xfrm>
            <a:custGeom>
              <a:avLst/>
              <a:gdLst>
                <a:gd name="T0" fmla="*/ 565 w 1066808"/>
                <a:gd name="T1" fmla="*/ 99830 h 471060"/>
                <a:gd name="T2" fmla="*/ 793014 w 1066808"/>
                <a:gd name="T3" fmla="*/ 470305 h 471060"/>
                <a:gd name="T4" fmla="*/ 809955 w 1066808"/>
                <a:gd name="T5" fmla="*/ 470305 h 471060"/>
                <a:gd name="T6" fmla="*/ 15540 w 1066808"/>
                <a:gd name="T7" fmla="*/ 99075 h 471060"/>
                <a:gd name="T8" fmla="*/ 1057567 w 1066808"/>
                <a:gd name="T9" fmla="*/ 7702 h 471060"/>
                <a:gd name="T10" fmla="*/ 940038 w 1066808"/>
                <a:gd name="T11" fmla="*/ 471060 h 471060"/>
                <a:gd name="T12" fmla="*/ 948206 w 1066808"/>
                <a:gd name="T13" fmla="*/ 471060 h 471060"/>
                <a:gd name="T14" fmla="*/ 1066492 w 1066808"/>
                <a:gd name="T15" fmla="*/ 4380 h 471060"/>
                <a:gd name="T16" fmla="*/ 1066492 w 1066808"/>
                <a:gd name="T17" fmla="*/ 1208 h 471060"/>
                <a:gd name="T18" fmla="*/ 1063466 w 1066808"/>
                <a:gd name="T19" fmla="*/ 0 h 471060"/>
                <a:gd name="T20" fmla="*/ 3288 w 1066808"/>
                <a:gd name="T21" fmla="*/ 93034 h 471060"/>
                <a:gd name="T22" fmla="*/ 5 w 1066808"/>
                <a:gd name="T23" fmla="*/ 96704 h 471060"/>
                <a:gd name="T24" fmla="*/ 2078 w 1066808"/>
                <a:gd name="T25" fmla="*/ 99679 h 4710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6808" h="471060">
                  <a:moveTo>
                    <a:pt x="565" y="99830"/>
                  </a:moveTo>
                  <a:lnTo>
                    <a:pt x="793014" y="470305"/>
                  </a:lnTo>
                  <a:lnTo>
                    <a:pt x="809955" y="470305"/>
                  </a:lnTo>
                  <a:lnTo>
                    <a:pt x="15540" y="99075"/>
                  </a:lnTo>
                  <a:lnTo>
                    <a:pt x="1057567" y="7702"/>
                  </a:lnTo>
                  <a:lnTo>
                    <a:pt x="940038" y="471060"/>
                  </a:lnTo>
                  <a:lnTo>
                    <a:pt x="948206" y="471060"/>
                  </a:lnTo>
                  <a:lnTo>
                    <a:pt x="1066492" y="4380"/>
                  </a:lnTo>
                  <a:cubicBezTo>
                    <a:pt x="1066915" y="3368"/>
                    <a:pt x="1066915" y="2220"/>
                    <a:pt x="1066492" y="1208"/>
                  </a:cubicBezTo>
                  <a:cubicBezTo>
                    <a:pt x="1065674" y="438"/>
                    <a:pt x="1064586" y="15"/>
                    <a:pt x="1063466" y="0"/>
                  </a:cubicBezTo>
                  <a:lnTo>
                    <a:pt x="3288" y="93034"/>
                  </a:lnTo>
                  <a:cubicBezTo>
                    <a:pt x="1367" y="93140"/>
                    <a:pt x="-100" y="94786"/>
                    <a:pt x="5" y="96704"/>
                  </a:cubicBezTo>
                  <a:cubicBezTo>
                    <a:pt x="81" y="98003"/>
                    <a:pt x="883" y="99150"/>
                    <a:pt x="2078" y="99679"/>
                  </a:cubicBezTo>
                  <a:lnTo>
                    <a:pt x="565" y="998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D80D1D6E-8D4B-DDBC-9A40-3853BA2DF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568" y="6582778"/>
              <a:ext cx="389693" cy="248790"/>
            </a:xfrm>
            <a:custGeom>
              <a:avLst/>
              <a:gdLst>
                <a:gd name="T0" fmla="*/ 35746 w 389693"/>
                <a:gd name="T1" fmla="*/ 247130 h 248790"/>
                <a:gd name="T2" fmla="*/ 7914 w 389693"/>
                <a:gd name="T3" fmla="*/ 10768 h 248790"/>
                <a:gd name="T4" fmla="*/ 376533 w 389693"/>
                <a:gd name="T5" fmla="*/ 248791 h 248790"/>
                <a:gd name="T6" fmla="*/ 389693 w 389693"/>
                <a:gd name="T7" fmla="*/ 248791 h 248790"/>
                <a:gd name="T8" fmla="*/ 5494 w 389693"/>
                <a:gd name="T9" fmla="*/ 498 h 248790"/>
                <a:gd name="T10" fmla="*/ 1561 w 389693"/>
                <a:gd name="T11" fmla="*/ 498 h 248790"/>
                <a:gd name="T12" fmla="*/ 48 w 389693"/>
                <a:gd name="T13" fmla="*/ 3972 h 248790"/>
                <a:gd name="T14" fmla="*/ 28636 w 389693"/>
                <a:gd name="T15" fmla="*/ 246827 h 248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9693" h="248790">
                  <a:moveTo>
                    <a:pt x="35746" y="247130"/>
                  </a:moveTo>
                  <a:lnTo>
                    <a:pt x="7914" y="10768"/>
                  </a:lnTo>
                  <a:lnTo>
                    <a:pt x="376533" y="248791"/>
                  </a:lnTo>
                  <a:lnTo>
                    <a:pt x="389693" y="248791"/>
                  </a:lnTo>
                  <a:lnTo>
                    <a:pt x="5494" y="498"/>
                  </a:lnTo>
                  <a:cubicBezTo>
                    <a:pt x="4269" y="-166"/>
                    <a:pt x="2786" y="-166"/>
                    <a:pt x="1561" y="498"/>
                  </a:cubicBezTo>
                  <a:cubicBezTo>
                    <a:pt x="413" y="1253"/>
                    <a:pt x="-180" y="2613"/>
                    <a:pt x="48" y="3972"/>
                  </a:cubicBezTo>
                  <a:lnTo>
                    <a:pt x="28636" y="246827"/>
                  </a:lnTo>
                  <a:lnTo>
                    <a:pt x="35746" y="2471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2FC1DBC2-2283-218E-D1C7-935983721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130" y="4154707"/>
              <a:ext cx="908455" cy="286935"/>
            </a:xfrm>
            <a:custGeom>
              <a:avLst/>
              <a:gdLst>
                <a:gd name="T0" fmla="*/ 39842 w 908455"/>
                <a:gd name="T1" fmla="*/ 286822 h 286935"/>
                <a:gd name="T2" fmla="*/ 38178 w 908455"/>
                <a:gd name="T3" fmla="*/ 286822 h 286935"/>
                <a:gd name="T4" fmla="*/ 36514 w 908455"/>
                <a:gd name="T5" fmla="*/ 284406 h 286935"/>
                <a:gd name="T6" fmla="*/ 60 w 908455"/>
                <a:gd name="T7" fmla="*/ 108608 h 286935"/>
                <a:gd name="T8" fmla="*/ 2980 w 908455"/>
                <a:gd name="T9" fmla="*/ 104394 h 286935"/>
                <a:gd name="T10" fmla="*/ 3085 w 908455"/>
                <a:gd name="T11" fmla="*/ 104379 h 286935"/>
                <a:gd name="T12" fmla="*/ 904592 w 908455"/>
                <a:gd name="T13" fmla="*/ 17 h 286935"/>
                <a:gd name="T14" fmla="*/ 908374 w 908455"/>
                <a:gd name="T15" fmla="*/ 2887 h 286935"/>
                <a:gd name="T16" fmla="*/ 905954 w 908455"/>
                <a:gd name="T17" fmla="*/ 6965 h 286935"/>
                <a:gd name="T18" fmla="*/ 41052 w 908455"/>
                <a:gd name="T19" fmla="*/ 286822 h 286935"/>
                <a:gd name="T20" fmla="*/ 7774 w 908455"/>
                <a:gd name="T21" fmla="*/ 110571 h 286935"/>
                <a:gd name="T22" fmla="*/ 42564 w 908455"/>
                <a:gd name="T23" fmla="*/ 278666 h 286935"/>
                <a:gd name="T24" fmla="*/ 869954 w 908455"/>
                <a:gd name="T25" fmla="*/ 10740 h 2869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8455" h="286935">
                  <a:moveTo>
                    <a:pt x="39842" y="286822"/>
                  </a:moveTo>
                  <a:cubicBezTo>
                    <a:pt x="39297" y="286973"/>
                    <a:pt x="38722" y="286973"/>
                    <a:pt x="38178" y="286822"/>
                  </a:cubicBezTo>
                  <a:cubicBezTo>
                    <a:pt x="37255" y="286339"/>
                    <a:pt x="36635" y="285432"/>
                    <a:pt x="36514" y="284406"/>
                  </a:cubicBezTo>
                  <a:lnTo>
                    <a:pt x="60" y="108608"/>
                  </a:lnTo>
                  <a:cubicBezTo>
                    <a:pt x="-303" y="106644"/>
                    <a:pt x="1013" y="104756"/>
                    <a:pt x="2980" y="104394"/>
                  </a:cubicBezTo>
                  <a:cubicBezTo>
                    <a:pt x="3025" y="104394"/>
                    <a:pt x="3055" y="104379"/>
                    <a:pt x="3085" y="104379"/>
                  </a:cubicBezTo>
                  <a:lnTo>
                    <a:pt x="904592" y="17"/>
                  </a:lnTo>
                  <a:cubicBezTo>
                    <a:pt x="906408" y="-164"/>
                    <a:pt x="908071" y="1090"/>
                    <a:pt x="908374" y="2887"/>
                  </a:cubicBezTo>
                  <a:cubicBezTo>
                    <a:pt x="908767" y="4669"/>
                    <a:pt x="907709" y="6451"/>
                    <a:pt x="905954" y="6965"/>
                  </a:cubicBezTo>
                  <a:lnTo>
                    <a:pt x="41052" y="286822"/>
                  </a:lnTo>
                  <a:lnTo>
                    <a:pt x="39842" y="286822"/>
                  </a:lnTo>
                  <a:close/>
                  <a:moveTo>
                    <a:pt x="7774" y="110571"/>
                  </a:moveTo>
                  <a:lnTo>
                    <a:pt x="42564" y="278666"/>
                  </a:lnTo>
                  <a:lnTo>
                    <a:pt x="869954" y="10740"/>
                  </a:lnTo>
                  <a:lnTo>
                    <a:pt x="7774" y="11057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BF8AD5B-59B9-6015-8E82-6EC3ED6A6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964" y="6310657"/>
              <a:ext cx="481624" cy="518646"/>
            </a:xfrm>
            <a:custGeom>
              <a:avLst/>
              <a:gdLst>
                <a:gd name="T0" fmla="*/ 6504 w 481624"/>
                <a:gd name="T1" fmla="*/ 517136 h 518646"/>
                <a:gd name="T2" fmla="*/ 53092 w 481624"/>
                <a:gd name="T3" fmla="*/ 9677 h 518646"/>
                <a:gd name="T4" fmla="*/ 473291 w 481624"/>
                <a:gd name="T5" fmla="*/ 276999 h 518646"/>
                <a:gd name="T6" fmla="*/ 331561 w 481624"/>
                <a:gd name="T7" fmla="*/ 518646 h 518646"/>
                <a:gd name="T8" fmla="*/ 339880 w 481624"/>
                <a:gd name="T9" fmla="*/ 518646 h 518646"/>
                <a:gd name="T10" fmla="*/ 481157 w 481624"/>
                <a:gd name="T11" fmla="*/ 277905 h 518646"/>
                <a:gd name="T12" fmla="*/ 479947 w 481624"/>
                <a:gd name="T13" fmla="*/ 273072 h 518646"/>
                <a:gd name="T14" fmla="*/ 51882 w 481624"/>
                <a:gd name="T15" fmla="*/ 465 h 518646"/>
                <a:gd name="T16" fmla="*/ 48403 w 481624"/>
                <a:gd name="T17" fmla="*/ 465 h 518646"/>
                <a:gd name="T18" fmla="*/ 46437 w 481624"/>
                <a:gd name="T19" fmla="*/ 3334 h 518646"/>
                <a:gd name="T20" fmla="*/ 0 w 481624"/>
                <a:gd name="T21" fmla="*/ 517136 h 5186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1624" h="518646">
                  <a:moveTo>
                    <a:pt x="6504" y="517136"/>
                  </a:moveTo>
                  <a:lnTo>
                    <a:pt x="53092" y="9677"/>
                  </a:lnTo>
                  <a:lnTo>
                    <a:pt x="473291" y="276999"/>
                  </a:lnTo>
                  <a:lnTo>
                    <a:pt x="331561" y="518646"/>
                  </a:lnTo>
                  <a:lnTo>
                    <a:pt x="339880" y="518646"/>
                  </a:lnTo>
                  <a:lnTo>
                    <a:pt x="481157" y="277905"/>
                  </a:lnTo>
                  <a:cubicBezTo>
                    <a:pt x="482102" y="276229"/>
                    <a:pt x="481571" y="274114"/>
                    <a:pt x="479947" y="273072"/>
                  </a:cubicBezTo>
                  <a:lnTo>
                    <a:pt x="51882" y="465"/>
                  </a:lnTo>
                  <a:cubicBezTo>
                    <a:pt x="50805" y="-155"/>
                    <a:pt x="49480" y="-155"/>
                    <a:pt x="48403" y="465"/>
                  </a:cubicBezTo>
                  <a:cubicBezTo>
                    <a:pt x="47281" y="1008"/>
                    <a:pt x="46530" y="2096"/>
                    <a:pt x="46437" y="3334"/>
                  </a:cubicBezTo>
                  <a:lnTo>
                    <a:pt x="0" y="517136"/>
                  </a:lnTo>
                  <a:lnTo>
                    <a:pt x="6504" y="5171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5D35C254-2745-B6D3-F50C-996BF46C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401" y="5798116"/>
              <a:ext cx="737949" cy="792069"/>
            </a:xfrm>
            <a:custGeom>
              <a:avLst/>
              <a:gdLst>
                <a:gd name="T0" fmla="*/ 431695 w 737949"/>
                <a:gd name="T1" fmla="*/ 791956 h 792069"/>
                <a:gd name="T2" fmla="*/ 429728 w 737949"/>
                <a:gd name="T3" fmla="*/ 791956 h 792069"/>
                <a:gd name="T4" fmla="*/ 1664 w 737949"/>
                <a:gd name="T5" fmla="*/ 519197 h 792069"/>
                <a:gd name="T6" fmla="*/ 0 w 737949"/>
                <a:gd name="T7" fmla="*/ 516328 h 792069"/>
                <a:gd name="T8" fmla="*/ 1513 w 737949"/>
                <a:gd name="T9" fmla="*/ 513307 h 792069"/>
                <a:gd name="T10" fmla="*/ 732399 w 737949"/>
                <a:gd name="T11" fmla="*/ 713 h 792069"/>
                <a:gd name="T12" fmla="*/ 736634 w 737949"/>
                <a:gd name="T13" fmla="*/ 713 h 792069"/>
                <a:gd name="T14" fmla="*/ 737693 w 737949"/>
                <a:gd name="T15" fmla="*/ 4640 h 792069"/>
                <a:gd name="T16" fmla="*/ 435174 w 737949"/>
                <a:gd name="T17" fmla="*/ 789993 h 792069"/>
                <a:gd name="T18" fmla="*/ 432905 w 737949"/>
                <a:gd name="T19" fmla="*/ 791956 h 792069"/>
                <a:gd name="T20" fmla="*/ 9983 w 737949"/>
                <a:gd name="T21" fmla="*/ 516177 h 792069"/>
                <a:gd name="T22" fmla="*/ 429880 w 737949"/>
                <a:gd name="T23" fmla="*/ 783650 h 792069"/>
                <a:gd name="T24" fmla="*/ 726953 w 737949"/>
                <a:gd name="T25" fmla="*/ 13400 h 7920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7949" h="792069">
                  <a:moveTo>
                    <a:pt x="431695" y="791956"/>
                  </a:moveTo>
                  <a:cubicBezTo>
                    <a:pt x="431049" y="792107"/>
                    <a:pt x="430374" y="792107"/>
                    <a:pt x="429728" y="791956"/>
                  </a:cubicBezTo>
                  <a:lnTo>
                    <a:pt x="1664" y="519197"/>
                  </a:lnTo>
                  <a:cubicBezTo>
                    <a:pt x="728" y="518518"/>
                    <a:pt x="122" y="517476"/>
                    <a:pt x="0" y="516328"/>
                  </a:cubicBezTo>
                  <a:cubicBezTo>
                    <a:pt x="23" y="515150"/>
                    <a:pt x="578" y="514032"/>
                    <a:pt x="1513" y="513307"/>
                  </a:cubicBezTo>
                  <a:lnTo>
                    <a:pt x="732399" y="713"/>
                  </a:lnTo>
                  <a:cubicBezTo>
                    <a:pt x="733648" y="-238"/>
                    <a:pt x="735385" y="-238"/>
                    <a:pt x="736634" y="713"/>
                  </a:cubicBezTo>
                  <a:cubicBezTo>
                    <a:pt x="737841" y="1635"/>
                    <a:pt x="738277" y="3251"/>
                    <a:pt x="737693" y="4640"/>
                  </a:cubicBezTo>
                  <a:lnTo>
                    <a:pt x="435174" y="789993"/>
                  </a:lnTo>
                  <a:cubicBezTo>
                    <a:pt x="434737" y="790944"/>
                    <a:pt x="433909" y="791654"/>
                    <a:pt x="432905" y="791956"/>
                  </a:cubicBezTo>
                  <a:lnTo>
                    <a:pt x="431695" y="791956"/>
                  </a:lnTo>
                  <a:close/>
                  <a:moveTo>
                    <a:pt x="9983" y="516177"/>
                  </a:moveTo>
                  <a:lnTo>
                    <a:pt x="429880" y="783650"/>
                  </a:lnTo>
                  <a:lnTo>
                    <a:pt x="726953" y="13400"/>
                  </a:lnTo>
                  <a:lnTo>
                    <a:pt x="9983" y="51617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11CC8DD8-15C3-4CC0-88D8-230345AE2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667" y="5797502"/>
              <a:ext cx="1304521" cy="813111"/>
            </a:xfrm>
            <a:custGeom>
              <a:avLst/>
              <a:gdLst>
                <a:gd name="T0" fmla="*/ 1300934 w 1304521"/>
                <a:gd name="T1" fmla="*/ 813111 h 813111"/>
                <a:gd name="T2" fmla="*/ 1300934 w 1304521"/>
                <a:gd name="T3" fmla="*/ 813111 h 813111"/>
                <a:gd name="T4" fmla="*/ 3278 w 1304521"/>
                <a:gd name="T5" fmla="*/ 792571 h 813111"/>
                <a:gd name="T6" fmla="*/ 404 w 1304521"/>
                <a:gd name="T7" fmla="*/ 790909 h 813111"/>
                <a:gd name="T8" fmla="*/ 404 w 1304521"/>
                <a:gd name="T9" fmla="*/ 787738 h 813111"/>
                <a:gd name="T10" fmla="*/ 302923 w 1304521"/>
                <a:gd name="T11" fmla="*/ 2385 h 813111"/>
                <a:gd name="T12" fmla="*/ 307054 w 1304521"/>
                <a:gd name="T13" fmla="*/ 135 h 813111"/>
                <a:gd name="T14" fmla="*/ 308368 w 1304521"/>
                <a:gd name="T15" fmla="*/ 875 h 813111"/>
                <a:gd name="T16" fmla="*/ 1303202 w 1304521"/>
                <a:gd name="T17" fmla="*/ 806919 h 813111"/>
                <a:gd name="T18" fmla="*/ 1304261 w 1304521"/>
                <a:gd name="T19" fmla="*/ 810845 h 813111"/>
                <a:gd name="T20" fmla="*/ 1300934 w 1304521"/>
                <a:gd name="T21" fmla="*/ 813111 h 813111"/>
                <a:gd name="T22" fmla="*/ 9328 w 1304521"/>
                <a:gd name="T23" fmla="*/ 785473 h 813111"/>
                <a:gd name="T24" fmla="*/ 1291556 w 1304521"/>
                <a:gd name="T25" fmla="*/ 805862 h 813111"/>
                <a:gd name="T26" fmla="*/ 308368 w 1304521"/>
                <a:gd name="T27" fmla="*/ 9484 h 813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4521" h="813111">
                  <a:moveTo>
                    <a:pt x="1300934" y="813111"/>
                  </a:moveTo>
                  <a:lnTo>
                    <a:pt x="1300934" y="813111"/>
                  </a:lnTo>
                  <a:lnTo>
                    <a:pt x="3278" y="792571"/>
                  </a:lnTo>
                  <a:cubicBezTo>
                    <a:pt x="2127" y="792450"/>
                    <a:pt x="1083" y="791846"/>
                    <a:pt x="404" y="790909"/>
                  </a:cubicBezTo>
                  <a:cubicBezTo>
                    <a:pt x="-135" y="789928"/>
                    <a:pt x="-135" y="788720"/>
                    <a:pt x="404" y="787738"/>
                  </a:cubicBezTo>
                  <a:lnTo>
                    <a:pt x="302923" y="2385"/>
                  </a:lnTo>
                  <a:cubicBezTo>
                    <a:pt x="303440" y="618"/>
                    <a:pt x="305290" y="-379"/>
                    <a:pt x="307054" y="135"/>
                  </a:cubicBezTo>
                  <a:cubicBezTo>
                    <a:pt x="307542" y="271"/>
                    <a:pt x="307993" y="527"/>
                    <a:pt x="308368" y="875"/>
                  </a:cubicBezTo>
                  <a:lnTo>
                    <a:pt x="1303202" y="806919"/>
                  </a:lnTo>
                  <a:cubicBezTo>
                    <a:pt x="1304413" y="807840"/>
                    <a:pt x="1304851" y="809456"/>
                    <a:pt x="1304261" y="810845"/>
                  </a:cubicBezTo>
                  <a:cubicBezTo>
                    <a:pt x="1303747" y="812235"/>
                    <a:pt x="1302416" y="813141"/>
                    <a:pt x="1300934" y="813111"/>
                  </a:cubicBezTo>
                  <a:close/>
                  <a:moveTo>
                    <a:pt x="9328" y="785473"/>
                  </a:moveTo>
                  <a:lnTo>
                    <a:pt x="1291556" y="805862"/>
                  </a:lnTo>
                  <a:lnTo>
                    <a:pt x="308368" y="9484"/>
                  </a:lnTo>
                  <a:lnTo>
                    <a:pt x="9328" y="7854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F930513A-B9AA-7E95-5EEB-AC5FE6403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072" y="6582520"/>
              <a:ext cx="1304737" cy="251313"/>
            </a:xfrm>
            <a:custGeom>
              <a:avLst/>
              <a:gdLst>
                <a:gd name="T0" fmla="*/ 376030 w 1304737"/>
                <a:gd name="T1" fmla="*/ 249048 h 251313"/>
                <a:gd name="T2" fmla="*/ 389190 w 1304737"/>
                <a:gd name="T3" fmla="*/ 249048 h 251313"/>
                <a:gd name="T4" fmla="*/ 15276 w 1304737"/>
                <a:gd name="T5" fmla="*/ 7401 h 251313"/>
                <a:gd name="T6" fmla="*/ 1287218 w 1304737"/>
                <a:gd name="T7" fmla="*/ 27639 h 251313"/>
                <a:gd name="T8" fmla="*/ 880481 w 1304737"/>
                <a:gd name="T9" fmla="*/ 251313 h 251313"/>
                <a:gd name="T10" fmla="*/ 895607 w 1304737"/>
                <a:gd name="T11" fmla="*/ 251313 h 251313"/>
                <a:gd name="T12" fmla="*/ 1302949 w 1304737"/>
                <a:gd name="T13" fmla="*/ 27337 h 251313"/>
                <a:gd name="T14" fmla="*/ 1304613 w 1304737"/>
                <a:gd name="T15" fmla="*/ 23259 h 251313"/>
                <a:gd name="T16" fmla="*/ 1301285 w 1304737"/>
                <a:gd name="T17" fmla="*/ 20692 h 251313"/>
                <a:gd name="T18" fmla="*/ 3629 w 1304737"/>
                <a:gd name="T19" fmla="*/ 1 h 251313"/>
                <a:gd name="T20" fmla="*/ 3629 w 1304737"/>
                <a:gd name="T21" fmla="*/ 1 h 251313"/>
                <a:gd name="T22" fmla="*/ 150 w 1304737"/>
                <a:gd name="T23" fmla="*/ 2417 h 251313"/>
                <a:gd name="T24" fmla="*/ 1663 w 1304737"/>
                <a:gd name="T25" fmla="*/ 6495 h 251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04737" h="251313">
                  <a:moveTo>
                    <a:pt x="376030" y="249048"/>
                  </a:moveTo>
                  <a:lnTo>
                    <a:pt x="389190" y="249048"/>
                  </a:lnTo>
                  <a:lnTo>
                    <a:pt x="15276" y="7401"/>
                  </a:lnTo>
                  <a:lnTo>
                    <a:pt x="1287218" y="27639"/>
                  </a:lnTo>
                  <a:lnTo>
                    <a:pt x="880481" y="251313"/>
                  </a:lnTo>
                  <a:lnTo>
                    <a:pt x="895607" y="251313"/>
                  </a:lnTo>
                  <a:lnTo>
                    <a:pt x="1302949" y="27337"/>
                  </a:lnTo>
                  <a:cubicBezTo>
                    <a:pt x="1304356" y="26506"/>
                    <a:pt x="1305036" y="24845"/>
                    <a:pt x="1304613" y="23259"/>
                  </a:cubicBezTo>
                  <a:cubicBezTo>
                    <a:pt x="1304204" y="21749"/>
                    <a:pt x="1302843" y="20707"/>
                    <a:pt x="1301285" y="20692"/>
                  </a:cubicBezTo>
                  <a:lnTo>
                    <a:pt x="3629" y="1"/>
                  </a:lnTo>
                  <a:cubicBezTo>
                    <a:pt x="2070" y="-30"/>
                    <a:pt x="669" y="952"/>
                    <a:pt x="150" y="2417"/>
                  </a:cubicBezTo>
                  <a:cubicBezTo>
                    <a:pt x="-308" y="3958"/>
                    <a:pt x="307" y="5619"/>
                    <a:pt x="1663" y="6495"/>
                  </a:cubicBezTo>
                  <a:lnTo>
                    <a:pt x="376030" y="24904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0EB13684-8FB7-FBAC-7EFF-1F265BD9A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006" y="6603257"/>
              <a:ext cx="423424" cy="231935"/>
            </a:xfrm>
            <a:custGeom>
              <a:avLst/>
              <a:gdLst>
                <a:gd name="T0" fmla="*/ 14067 w 423424"/>
                <a:gd name="T1" fmla="*/ 231030 h 231935"/>
                <a:gd name="T2" fmla="*/ 409611 w 423424"/>
                <a:gd name="T3" fmla="*/ 13094 h 231935"/>
                <a:gd name="T4" fmla="*/ 274990 w 423424"/>
                <a:gd name="T5" fmla="*/ 231936 h 231935"/>
                <a:gd name="T6" fmla="*/ 283309 w 423424"/>
                <a:gd name="T7" fmla="*/ 231936 h 231935"/>
                <a:gd name="T8" fmla="*/ 422619 w 423424"/>
                <a:gd name="T9" fmla="*/ 5392 h 231935"/>
                <a:gd name="T10" fmla="*/ 422619 w 423424"/>
                <a:gd name="T11" fmla="*/ 1163 h 231935"/>
                <a:gd name="T12" fmla="*/ 418384 w 423424"/>
                <a:gd name="T13" fmla="*/ 408 h 231935"/>
                <a:gd name="T14" fmla="*/ 0 w 423424"/>
                <a:gd name="T15" fmla="*/ 230577 h 2319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3424" h="231935">
                  <a:moveTo>
                    <a:pt x="14067" y="231030"/>
                  </a:moveTo>
                  <a:lnTo>
                    <a:pt x="409611" y="13094"/>
                  </a:lnTo>
                  <a:lnTo>
                    <a:pt x="274990" y="231936"/>
                  </a:lnTo>
                  <a:lnTo>
                    <a:pt x="283309" y="231936"/>
                  </a:lnTo>
                  <a:lnTo>
                    <a:pt x="422619" y="5392"/>
                  </a:lnTo>
                  <a:cubicBezTo>
                    <a:pt x="423693" y="4184"/>
                    <a:pt x="423693" y="2371"/>
                    <a:pt x="422619" y="1163"/>
                  </a:cubicBezTo>
                  <a:cubicBezTo>
                    <a:pt x="421545" y="-30"/>
                    <a:pt x="419806" y="-347"/>
                    <a:pt x="418384" y="408"/>
                  </a:cubicBezTo>
                  <a:lnTo>
                    <a:pt x="0" y="230577"/>
                  </a:lnTo>
                  <a:lnTo>
                    <a:pt x="14067" y="23103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7CE14F06-64D2-724A-02B2-4CD4DD22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996" y="6603409"/>
              <a:ext cx="957926" cy="236918"/>
            </a:xfrm>
            <a:custGeom>
              <a:avLst/>
              <a:gdLst>
                <a:gd name="T0" fmla="*/ 8319 w 957926"/>
                <a:gd name="T1" fmla="*/ 232237 h 236918"/>
                <a:gd name="T2" fmla="*/ 146268 w 957926"/>
                <a:gd name="T3" fmla="*/ 7958 h 236918"/>
                <a:gd name="T4" fmla="*/ 932061 w 957926"/>
                <a:gd name="T5" fmla="*/ 236919 h 236918"/>
                <a:gd name="T6" fmla="*/ 957927 w 957926"/>
                <a:gd name="T7" fmla="*/ 236919 h 236918"/>
                <a:gd name="T8" fmla="*/ 145663 w 957926"/>
                <a:gd name="T9" fmla="*/ 105 h 236918"/>
                <a:gd name="T10" fmla="*/ 141579 w 957926"/>
                <a:gd name="T11" fmla="*/ 1766 h 236918"/>
                <a:gd name="T12" fmla="*/ 0 w 957926"/>
                <a:gd name="T13" fmla="*/ 231935 h 2369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7926" h="236918">
                  <a:moveTo>
                    <a:pt x="8319" y="232237"/>
                  </a:moveTo>
                  <a:lnTo>
                    <a:pt x="146268" y="7958"/>
                  </a:lnTo>
                  <a:lnTo>
                    <a:pt x="932061" y="236919"/>
                  </a:lnTo>
                  <a:lnTo>
                    <a:pt x="957927" y="236919"/>
                  </a:lnTo>
                  <a:lnTo>
                    <a:pt x="145663" y="105"/>
                  </a:lnTo>
                  <a:cubicBezTo>
                    <a:pt x="144090" y="-273"/>
                    <a:pt x="142441" y="392"/>
                    <a:pt x="141579" y="1766"/>
                  </a:cubicBezTo>
                  <a:lnTo>
                    <a:pt x="0" y="231935"/>
                  </a:lnTo>
                  <a:lnTo>
                    <a:pt x="8319" y="2322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3F671A6C-60E3-E276-3EB5-65BBF8F3D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517" y="3530286"/>
              <a:ext cx="1507859" cy="1233025"/>
            </a:xfrm>
            <a:custGeom>
              <a:avLst/>
              <a:gdLst>
                <a:gd name="T0" fmla="*/ 1503549 w 1507859"/>
                <a:gd name="T1" fmla="*/ 1232633 h 1233025"/>
                <a:gd name="T2" fmla="*/ 1502187 w 1507859"/>
                <a:gd name="T3" fmla="*/ 1232633 h 1233025"/>
                <a:gd name="T4" fmla="*/ 2297 w 1507859"/>
                <a:gd name="T5" fmla="*/ 631386 h 1233025"/>
                <a:gd name="T6" fmla="*/ 29 w 1507859"/>
                <a:gd name="T7" fmla="*/ 628516 h 1233025"/>
                <a:gd name="T8" fmla="*/ 1239 w 1507859"/>
                <a:gd name="T9" fmla="*/ 625345 h 1233025"/>
                <a:gd name="T10" fmla="*/ 760713 w 1507859"/>
                <a:gd name="T11" fmla="*/ 385 h 1233025"/>
                <a:gd name="T12" fmla="*/ 763587 w 1507859"/>
                <a:gd name="T13" fmla="*/ 385 h 1233025"/>
                <a:gd name="T14" fmla="*/ 766007 w 1507859"/>
                <a:gd name="T15" fmla="*/ 2046 h 1233025"/>
                <a:gd name="T16" fmla="*/ 1507179 w 1507859"/>
                <a:gd name="T17" fmla="*/ 1228253 h 1233025"/>
                <a:gd name="T18" fmla="*/ 1507179 w 1507859"/>
                <a:gd name="T19" fmla="*/ 1232482 h 1233025"/>
                <a:gd name="T20" fmla="*/ 1503549 w 1507859"/>
                <a:gd name="T21" fmla="*/ 1232633 h 1233025"/>
                <a:gd name="T22" fmla="*/ 10466 w 1507859"/>
                <a:gd name="T23" fmla="*/ 626704 h 1233025"/>
                <a:gd name="T24" fmla="*/ 1495078 w 1507859"/>
                <a:gd name="T25" fmla="*/ 1221911 h 1233025"/>
                <a:gd name="T26" fmla="*/ 762074 w 1507859"/>
                <a:gd name="T27" fmla="*/ 8087 h 1233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7859" h="1233025">
                  <a:moveTo>
                    <a:pt x="1503549" y="1232633"/>
                  </a:moveTo>
                  <a:lnTo>
                    <a:pt x="1502187" y="1232633"/>
                  </a:lnTo>
                  <a:lnTo>
                    <a:pt x="2297" y="631386"/>
                  </a:lnTo>
                  <a:cubicBezTo>
                    <a:pt x="1072" y="630902"/>
                    <a:pt x="210" y="629815"/>
                    <a:pt x="29" y="628516"/>
                  </a:cubicBezTo>
                  <a:cubicBezTo>
                    <a:pt x="-123" y="627323"/>
                    <a:pt x="332" y="626130"/>
                    <a:pt x="1239" y="625345"/>
                  </a:cubicBezTo>
                  <a:lnTo>
                    <a:pt x="760713" y="385"/>
                  </a:lnTo>
                  <a:cubicBezTo>
                    <a:pt x="761605" y="-128"/>
                    <a:pt x="762694" y="-128"/>
                    <a:pt x="763587" y="385"/>
                  </a:cubicBezTo>
                  <a:cubicBezTo>
                    <a:pt x="764600" y="551"/>
                    <a:pt x="765493" y="1170"/>
                    <a:pt x="766007" y="2046"/>
                  </a:cubicBezTo>
                  <a:lnTo>
                    <a:pt x="1507179" y="1228253"/>
                  </a:lnTo>
                  <a:cubicBezTo>
                    <a:pt x="1508087" y="1229522"/>
                    <a:pt x="1508087" y="1231214"/>
                    <a:pt x="1507179" y="1232482"/>
                  </a:cubicBezTo>
                  <a:cubicBezTo>
                    <a:pt x="1506075" y="1233147"/>
                    <a:pt x="1504699" y="1233207"/>
                    <a:pt x="1503549" y="1232633"/>
                  </a:cubicBezTo>
                  <a:close/>
                  <a:moveTo>
                    <a:pt x="10466" y="626704"/>
                  </a:moveTo>
                  <a:lnTo>
                    <a:pt x="1495078" y="1221911"/>
                  </a:lnTo>
                  <a:lnTo>
                    <a:pt x="762074" y="8087"/>
                  </a:lnTo>
                  <a:lnTo>
                    <a:pt x="10466" y="6267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5DDC70E-0A55-0B9A-4ABD-9DD135CE1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8540" y="3251580"/>
              <a:ext cx="748020" cy="1511340"/>
            </a:xfrm>
            <a:custGeom>
              <a:avLst/>
              <a:gdLst>
                <a:gd name="T0" fmla="*/ 744526 w 748020"/>
                <a:gd name="T1" fmla="*/ 1511339 h 1511340"/>
                <a:gd name="T2" fmla="*/ 741501 w 748020"/>
                <a:gd name="T3" fmla="*/ 1509527 h 1511340"/>
                <a:gd name="T4" fmla="*/ 329 w 748020"/>
                <a:gd name="T5" fmla="*/ 283320 h 1511340"/>
                <a:gd name="T6" fmla="*/ 329 w 748020"/>
                <a:gd name="T7" fmla="*/ 280450 h 1511340"/>
                <a:gd name="T8" fmla="*/ 2296 w 748020"/>
                <a:gd name="T9" fmla="*/ 278185 h 1511340"/>
                <a:gd name="T10" fmla="*/ 624577 w 748020"/>
                <a:gd name="T11" fmla="*/ 442 h 1511340"/>
                <a:gd name="T12" fmla="*/ 627905 w 748020"/>
                <a:gd name="T13" fmla="*/ 442 h 1511340"/>
                <a:gd name="T14" fmla="*/ 629569 w 748020"/>
                <a:gd name="T15" fmla="*/ 3160 h 1511340"/>
                <a:gd name="T16" fmla="*/ 748005 w 748020"/>
                <a:gd name="T17" fmla="*/ 1507110 h 1511340"/>
                <a:gd name="T18" fmla="*/ 745585 w 748020"/>
                <a:gd name="T19" fmla="*/ 1510735 h 1511340"/>
                <a:gd name="T20" fmla="*/ 9102 w 748020"/>
                <a:gd name="T21" fmla="*/ 283773 h 1511340"/>
                <a:gd name="T22" fmla="*/ 739837 w 748020"/>
                <a:gd name="T23" fmla="*/ 1493820 h 1511340"/>
                <a:gd name="T24" fmla="*/ 623065 w 748020"/>
                <a:gd name="T25" fmla="*/ 9655 h 15113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8020" h="1511340">
                  <a:moveTo>
                    <a:pt x="744526" y="1511339"/>
                  </a:moveTo>
                  <a:cubicBezTo>
                    <a:pt x="743256" y="1511370"/>
                    <a:pt x="742076" y="1510659"/>
                    <a:pt x="741501" y="1509527"/>
                  </a:cubicBezTo>
                  <a:lnTo>
                    <a:pt x="329" y="283320"/>
                  </a:lnTo>
                  <a:cubicBezTo>
                    <a:pt x="-110" y="282414"/>
                    <a:pt x="-110" y="281356"/>
                    <a:pt x="329" y="280450"/>
                  </a:cubicBezTo>
                  <a:cubicBezTo>
                    <a:pt x="632" y="279453"/>
                    <a:pt x="1342" y="278623"/>
                    <a:pt x="2296" y="278185"/>
                  </a:cubicBezTo>
                  <a:lnTo>
                    <a:pt x="624577" y="442"/>
                  </a:lnTo>
                  <a:cubicBezTo>
                    <a:pt x="625606" y="-147"/>
                    <a:pt x="626877" y="-147"/>
                    <a:pt x="627905" y="442"/>
                  </a:cubicBezTo>
                  <a:cubicBezTo>
                    <a:pt x="628813" y="1091"/>
                    <a:pt x="629403" y="2073"/>
                    <a:pt x="629569" y="3160"/>
                  </a:cubicBezTo>
                  <a:lnTo>
                    <a:pt x="748005" y="1507110"/>
                  </a:lnTo>
                  <a:cubicBezTo>
                    <a:pt x="748157" y="1508742"/>
                    <a:pt x="747143" y="1510252"/>
                    <a:pt x="745585" y="1510735"/>
                  </a:cubicBezTo>
                  <a:lnTo>
                    <a:pt x="744526" y="1511339"/>
                  </a:lnTo>
                  <a:close/>
                  <a:moveTo>
                    <a:pt x="9102" y="283773"/>
                  </a:moveTo>
                  <a:lnTo>
                    <a:pt x="739837" y="1493820"/>
                  </a:lnTo>
                  <a:lnTo>
                    <a:pt x="623065" y="9655"/>
                  </a:lnTo>
                  <a:lnTo>
                    <a:pt x="9102" y="28377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05EB1E74-82D8-D723-DDF5-BA5CAABB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452" y="3247189"/>
              <a:ext cx="524921" cy="1515731"/>
            </a:xfrm>
            <a:custGeom>
              <a:avLst/>
              <a:gdLst>
                <a:gd name="T0" fmla="*/ 121614 w 524921"/>
                <a:gd name="T1" fmla="*/ 1515731 h 1515731"/>
                <a:gd name="T2" fmla="*/ 121614 w 524921"/>
                <a:gd name="T3" fmla="*/ 1515731 h 1515731"/>
                <a:gd name="T4" fmla="*/ 118438 w 524921"/>
                <a:gd name="T5" fmla="*/ 1512408 h 1515731"/>
                <a:gd name="T6" fmla="*/ 2 w 524921"/>
                <a:gd name="T7" fmla="*/ 8307 h 1515731"/>
                <a:gd name="T8" fmla="*/ 909 w 524921"/>
                <a:gd name="T9" fmla="*/ 5588 h 1515731"/>
                <a:gd name="T10" fmla="*/ 3632 w 524921"/>
                <a:gd name="T11" fmla="*/ 4531 h 1515731"/>
                <a:gd name="T12" fmla="*/ 521696 w 524921"/>
                <a:gd name="T13" fmla="*/ 0 h 1515731"/>
                <a:gd name="T14" fmla="*/ 524570 w 524921"/>
                <a:gd name="T15" fmla="*/ 1510 h 1515731"/>
                <a:gd name="T16" fmla="*/ 524570 w 524921"/>
                <a:gd name="T17" fmla="*/ 4531 h 1515731"/>
                <a:gd name="T18" fmla="*/ 125093 w 524921"/>
                <a:gd name="T19" fmla="*/ 1513012 h 1515731"/>
                <a:gd name="T20" fmla="*/ 121614 w 524921"/>
                <a:gd name="T21" fmla="*/ 1515731 h 1515731"/>
                <a:gd name="T22" fmla="*/ 7111 w 524921"/>
                <a:gd name="T23" fmla="*/ 11478 h 1515731"/>
                <a:gd name="T24" fmla="*/ 123581 w 524921"/>
                <a:gd name="T25" fmla="*/ 1491566 h 1515731"/>
                <a:gd name="T26" fmla="*/ 516856 w 524921"/>
                <a:gd name="T27" fmla="*/ 7702 h 15157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921" h="1515731">
                  <a:moveTo>
                    <a:pt x="121614" y="1515731"/>
                  </a:moveTo>
                  <a:lnTo>
                    <a:pt x="121614" y="1515731"/>
                  </a:lnTo>
                  <a:cubicBezTo>
                    <a:pt x="119905" y="1515519"/>
                    <a:pt x="118574" y="1514130"/>
                    <a:pt x="118438" y="1512408"/>
                  </a:cubicBezTo>
                  <a:lnTo>
                    <a:pt x="2" y="8307"/>
                  </a:lnTo>
                  <a:cubicBezTo>
                    <a:pt x="-29" y="7325"/>
                    <a:pt x="304" y="6358"/>
                    <a:pt x="909" y="5588"/>
                  </a:cubicBezTo>
                  <a:cubicBezTo>
                    <a:pt x="1636" y="4863"/>
                    <a:pt x="2619" y="4486"/>
                    <a:pt x="3632" y="4531"/>
                  </a:cubicBezTo>
                  <a:lnTo>
                    <a:pt x="521696" y="0"/>
                  </a:lnTo>
                  <a:cubicBezTo>
                    <a:pt x="522770" y="257"/>
                    <a:pt x="523753" y="770"/>
                    <a:pt x="524570" y="1510"/>
                  </a:cubicBezTo>
                  <a:cubicBezTo>
                    <a:pt x="525039" y="2462"/>
                    <a:pt x="525039" y="3579"/>
                    <a:pt x="524570" y="4531"/>
                  </a:cubicBezTo>
                  <a:lnTo>
                    <a:pt x="125093" y="1513012"/>
                  </a:lnTo>
                  <a:cubicBezTo>
                    <a:pt x="124731" y="1514628"/>
                    <a:pt x="123278" y="1515776"/>
                    <a:pt x="121614" y="1515731"/>
                  </a:cubicBezTo>
                  <a:close/>
                  <a:moveTo>
                    <a:pt x="7111" y="11478"/>
                  </a:moveTo>
                  <a:lnTo>
                    <a:pt x="123581" y="1491566"/>
                  </a:lnTo>
                  <a:lnTo>
                    <a:pt x="516856" y="7702"/>
                  </a:lnTo>
                  <a:lnTo>
                    <a:pt x="7111" y="1147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7E5CC8D3-4120-30B3-3541-974A49962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065" y="4624124"/>
              <a:ext cx="1233741" cy="495980"/>
            </a:xfrm>
            <a:custGeom>
              <a:avLst/>
              <a:gdLst>
                <a:gd name="T0" fmla="*/ 1232683 w 1233741"/>
                <a:gd name="T1" fmla="*/ 196338 h 495980"/>
                <a:gd name="T2" fmla="*/ 468973 w 1233741"/>
                <a:gd name="T3" fmla="*/ 488429 h 495980"/>
                <a:gd name="T4" fmla="*/ 12623 w 1233741"/>
                <a:gd name="T5" fmla="*/ 137739 h 495980"/>
                <a:gd name="T6" fmla="*/ 1233742 w 1233741"/>
                <a:gd name="T7" fmla="*/ 7098 h 495980"/>
                <a:gd name="T8" fmla="*/ 1233742 w 1233741"/>
                <a:gd name="T9" fmla="*/ 0 h 495980"/>
                <a:gd name="T10" fmla="*/ 3094 w 1233741"/>
                <a:gd name="T11" fmla="*/ 131698 h 495980"/>
                <a:gd name="T12" fmla="*/ 38 w 1233741"/>
                <a:gd name="T13" fmla="*/ 135821 h 495980"/>
                <a:gd name="T14" fmla="*/ 1279 w 1233741"/>
                <a:gd name="T15" fmla="*/ 138041 h 495980"/>
                <a:gd name="T16" fmla="*/ 466250 w 1233741"/>
                <a:gd name="T17" fmla="*/ 495225 h 495980"/>
                <a:gd name="T18" fmla="*/ 468368 w 1233741"/>
                <a:gd name="T19" fmla="*/ 495980 h 495980"/>
                <a:gd name="T20" fmla="*/ 469729 w 1233741"/>
                <a:gd name="T21" fmla="*/ 495980 h 495980"/>
                <a:gd name="T22" fmla="*/ 1232683 w 1233741"/>
                <a:gd name="T23" fmla="*/ 204041 h 4959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33741" h="495980">
                  <a:moveTo>
                    <a:pt x="1232683" y="196338"/>
                  </a:moveTo>
                  <a:lnTo>
                    <a:pt x="468973" y="488429"/>
                  </a:lnTo>
                  <a:lnTo>
                    <a:pt x="12623" y="137739"/>
                  </a:lnTo>
                  <a:lnTo>
                    <a:pt x="1233742" y="7098"/>
                  </a:lnTo>
                  <a:lnTo>
                    <a:pt x="1233742" y="0"/>
                  </a:lnTo>
                  <a:lnTo>
                    <a:pt x="3094" y="131698"/>
                  </a:lnTo>
                  <a:cubicBezTo>
                    <a:pt x="1112" y="132000"/>
                    <a:pt x="-249" y="133842"/>
                    <a:pt x="38" y="135821"/>
                  </a:cubicBezTo>
                  <a:cubicBezTo>
                    <a:pt x="174" y="136682"/>
                    <a:pt x="613" y="137467"/>
                    <a:pt x="1279" y="138041"/>
                  </a:cubicBezTo>
                  <a:lnTo>
                    <a:pt x="466250" y="495225"/>
                  </a:lnTo>
                  <a:cubicBezTo>
                    <a:pt x="466855" y="495694"/>
                    <a:pt x="467597" y="495965"/>
                    <a:pt x="468368" y="495980"/>
                  </a:cubicBezTo>
                  <a:lnTo>
                    <a:pt x="469729" y="495980"/>
                  </a:lnTo>
                  <a:lnTo>
                    <a:pt x="1232683" y="204041"/>
                  </a:lnTo>
                  <a:lnTo>
                    <a:pt x="1232683" y="196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52CCDB40-7C7D-246B-F04C-33AA4940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654" y="2759379"/>
              <a:ext cx="524821" cy="500042"/>
            </a:xfrm>
            <a:custGeom>
              <a:avLst/>
              <a:gdLst>
                <a:gd name="T0" fmla="*/ 3884 w 524821"/>
                <a:gd name="T1" fmla="*/ 499288 h 500042"/>
                <a:gd name="T2" fmla="*/ 556 w 524821"/>
                <a:gd name="T3" fmla="*/ 497173 h 500042"/>
                <a:gd name="T4" fmla="*/ 556 w 524821"/>
                <a:gd name="T5" fmla="*/ 493247 h 500042"/>
                <a:gd name="T6" fmla="*/ 516654 w 524821"/>
                <a:gd name="T7" fmla="*/ 589 h 500042"/>
                <a:gd name="T8" fmla="*/ 520435 w 524821"/>
                <a:gd name="T9" fmla="*/ 589 h 500042"/>
                <a:gd name="T10" fmla="*/ 522704 w 524821"/>
                <a:gd name="T11" fmla="*/ 3912 h 500042"/>
                <a:gd name="T12" fmla="*/ 524822 w 524821"/>
                <a:gd name="T13" fmla="*/ 492190 h 500042"/>
                <a:gd name="T14" fmla="*/ 521343 w 524821"/>
                <a:gd name="T15" fmla="*/ 495663 h 500042"/>
                <a:gd name="T16" fmla="*/ 3128 w 524821"/>
                <a:gd name="T17" fmla="*/ 500043 h 500042"/>
                <a:gd name="T18" fmla="*/ 516351 w 524821"/>
                <a:gd name="T19" fmla="*/ 11312 h 500042"/>
                <a:gd name="T20" fmla="*/ 12808 w 524821"/>
                <a:gd name="T21" fmla="*/ 492190 h 500042"/>
                <a:gd name="T22" fmla="*/ 518469 w 524821"/>
                <a:gd name="T23" fmla="*/ 487961 h 5000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4821" h="500042">
                  <a:moveTo>
                    <a:pt x="3884" y="499288"/>
                  </a:moveTo>
                  <a:cubicBezTo>
                    <a:pt x="2447" y="499333"/>
                    <a:pt x="1115" y="498503"/>
                    <a:pt x="556" y="497173"/>
                  </a:cubicBezTo>
                  <a:cubicBezTo>
                    <a:pt x="-185" y="495965"/>
                    <a:pt x="-185" y="494455"/>
                    <a:pt x="556" y="493247"/>
                  </a:cubicBezTo>
                  <a:lnTo>
                    <a:pt x="516654" y="589"/>
                  </a:lnTo>
                  <a:cubicBezTo>
                    <a:pt x="517788" y="-196"/>
                    <a:pt x="519301" y="-196"/>
                    <a:pt x="520435" y="589"/>
                  </a:cubicBezTo>
                  <a:cubicBezTo>
                    <a:pt x="521751" y="1193"/>
                    <a:pt x="522613" y="2477"/>
                    <a:pt x="522704" y="3912"/>
                  </a:cubicBezTo>
                  <a:lnTo>
                    <a:pt x="524822" y="492190"/>
                  </a:lnTo>
                  <a:cubicBezTo>
                    <a:pt x="524822" y="494108"/>
                    <a:pt x="523264" y="495663"/>
                    <a:pt x="521343" y="495663"/>
                  </a:cubicBezTo>
                  <a:lnTo>
                    <a:pt x="3128" y="500043"/>
                  </a:lnTo>
                  <a:lnTo>
                    <a:pt x="3884" y="499288"/>
                  </a:lnTo>
                  <a:close/>
                  <a:moveTo>
                    <a:pt x="516351" y="11312"/>
                  </a:moveTo>
                  <a:lnTo>
                    <a:pt x="12808" y="492190"/>
                  </a:lnTo>
                  <a:lnTo>
                    <a:pt x="518469" y="487961"/>
                  </a:lnTo>
                  <a:lnTo>
                    <a:pt x="516351" y="113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4C384EB1-0099-1E8D-5AB2-CDCB40FB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4677" y="500075"/>
              <a:ext cx="854162" cy="2265594"/>
            </a:xfrm>
            <a:custGeom>
              <a:avLst/>
              <a:gdLst>
                <a:gd name="T0" fmla="*/ 850381 w 854162"/>
                <a:gd name="T1" fmla="*/ 1850453 h 2265594"/>
                <a:gd name="T2" fmla="*/ 9529 w 854162"/>
                <a:gd name="T3" fmla="*/ 2256722 h 2265594"/>
                <a:gd name="T4" fmla="*/ 7109 w 854162"/>
                <a:gd name="T5" fmla="*/ 14691 h 2265594"/>
                <a:gd name="T6" fmla="*/ 854163 w 854162"/>
                <a:gd name="T7" fmla="*/ 1122944 h 2265594"/>
                <a:gd name="T8" fmla="*/ 854163 w 854162"/>
                <a:gd name="T9" fmla="*/ 1111315 h 2265594"/>
                <a:gd name="T10" fmla="*/ 6353 w 854162"/>
                <a:gd name="T11" fmla="*/ 1401 h 2265594"/>
                <a:gd name="T12" fmla="*/ 2420 w 854162"/>
                <a:gd name="T13" fmla="*/ 192 h 2265594"/>
                <a:gd name="T14" fmla="*/ 0 w 854162"/>
                <a:gd name="T15" fmla="*/ 3515 h 2265594"/>
                <a:gd name="T16" fmla="*/ 2571 w 854162"/>
                <a:gd name="T17" fmla="*/ 2262461 h 2265594"/>
                <a:gd name="T18" fmla="*/ 4235 w 854162"/>
                <a:gd name="T19" fmla="*/ 2265482 h 2265594"/>
                <a:gd name="T20" fmla="*/ 6050 w 854162"/>
                <a:gd name="T21" fmla="*/ 2265482 h 2265594"/>
                <a:gd name="T22" fmla="*/ 7563 w 854162"/>
                <a:gd name="T23" fmla="*/ 2265482 h 2265594"/>
                <a:gd name="T24" fmla="*/ 850381 w 854162"/>
                <a:gd name="T25" fmla="*/ 1857702 h 22655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4162" h="2265594">
                  <a:moveTo>
                    <a:pt x="850381" y="1850453"/>
                  </a:moveTo>
                  <a:lnTo>
                    <a:pt x="9529" y="2256722"/>
                  </a:lnTo>
                  <a:lnTo>
                    <a:pt x="7109" y="14691"/>
                  </a:lnTo>
                  <a:lnTo>
                    <a:pt x="854163" y="1122944"/>
                  </a:lnTo>
                  <a:lnTo>
                    <a:pt x="854163" y="1111315"/>
                  </a:lnTo>
                  <a:lnTo>
                    <a:pt x="6353" y="1401"/>
                  </a:lnTo>
                  <a:cubicBezTo>
                    <a:pt x="5445" y="183"/>
                    <a:pt x="3857" y="-305"/>
                    <a:pt x="2420" y="192"/>
                  </a:cubicBezTo>
                  <a:cubicBezTo>
                    <a:pt x="998" y="692"/>
                    <a:pt x="45" y="2014"/>
                    <a:pt x="0" y="3515"/>
                  </a:cubicBezTo>
                  <a:lnTo>
                    <a:pt x="2571" y="2262461"/>
                  </a:lnTo>
                  <a:cubicBezTo>
                    <a:pt x="2586" y="2263684"/>
                    <a:pt x="3207" y="2264817"/>
                    <a:pt x="4235" y="2265482"/>
                  </a:cubicBezTo>
                  <a:cubicBezTo>
                    <a:pt x="4825" y="2265632"/>
                    <a:pt x="5460" y="2265632"/>
                    <a:pt x="6050" y="2265482"/>
                  </a:cubicBezTo>
                  <a:lnTo>
                    <a:pt x="7563" y="2265482"/>
                  </a:lnTo>
                  <a:lnTo>
                    <a:pt x="850381" y="1857702"/>
                  </a:lnTo>
                  <a:lnTo>
                    <a:pt x="850381" y="18504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88901A35-E523-85D8-69F2-ED008ABEB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245" y="2759364"/>
              <a:ext cx="687714" cy="495036"/>
            </a:xfrm>
            <a:custGeom>
              <a:avLst/>
              <a:gdLst>
                <a:gd name="T0" fmla="*/ 5601 w 687714"/>
                <a:gd name="T1" fmla="*/ 494924 h 495036"/>
                <a:gd name="T2" fmla="*/ 3937 w 687714"/>
                <a:gd name="T3" fmla="*/ 494924 h 495036"/>
                <a:gd name="T4" fmla="*/ 2121 w 687714"/>
                <a:gd name="T5" fmla="*/ 491903 h 495036"/>
                <a:gd name="T6" fmla="*/ 4 w 687714"/>
                <a:gd name="T7" fmla="*/ 3625 h 495036"/>
                <a:gd name="T8" fmla="*/ 1063 w 687714"/>
                <a:gd name="T9" fmla="*/ 907 h 495036"/>
                <a:gd name="T10" fmla="*/ 3937 w 687714"/>
                <a:gd name="T11" fmla="*/ 1 h 495036"/>
                <a:gd name="T12" fmla="*/ 684605 w 687714"/>
                <a:gd name="T13" fmla="*/ 77328 h 495036"/>
                <a:gd name="T14" fmla="*/ 687630 w 687714"/>
                <a:gd name="T15" fmla="*/ 80046 h 495036"/>
                <a:gd name="T16" fmla="*/ 685966 w 687714"/>
                <a:gd name="T17" fmla="*/ 83822 h 495036"/>
                <a:gd name="T18" fmla="*/ 7113 w 687714"/>
                <a:gd name="T19" fmla="*/ 494924 h 495036"/>
                <a:gd name="T20" fmla="*/ 5601 w 687714"/>
                <a:gd name="T21" fmla="*/ 494924 h 495036"/>
                <a:gd name="T22" fmla="*/ 7113 w 687714"/>
                <a:gd name="T23" fmla="*/ 7099 h 495036"/>
                <a:gd name="T24" fmla="*/ 9231 w 687714"/>
                <a:gd name="T25" fmla="*/ 485107 h 495036"/>
                <a:gd name="T26" fmla="*/ 673865 w 687714"/>
                <a:gd name="T27" fmla="*/ 82765 h 4950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7714" h="495036">
                  <a:moveTo>
                    <a:pt x="5601" y="494924"/>
                  </a:moveTo>
                  <a:cubicBezTo>
                    <a:pt x="5056" y="495075"/>
                    <a:pt x="4481" y="495075"/>
                    <a:pt x="3937" y="494924"/>
                  </a:cubicBezTo>
                  <a:cubicBezTo>
                    <a:pt x="2832" y="494320"/>
                    <a:pt x="2137" y="493172"/>
                    <a:pt x="2121" y="491903"/>
                  </a:cubicBezTo>
                  <a:lnTo>
                    <a:pt x="4" y="3625"/>
                  </a:lnTo>
                  <a:cubicBezTo>
                    <a:pt x="-42" y="2613"/>
                    <a:pt x="336" y="1632"/>
                    <a:pt x="1063" y="907"/>
                  </a:cubicBezTo>
                  <a:cubicBezTo>
                    <a:pt x="1894" y="303"/>
                    <a:pt x="2908" y="-14"/>
                    <a:pt x="3937" y="1"/>
                  </a:cubicBezTo>
                  <a:lnTo>
                    <a:pt x="684605" y="77328"/>
                  </a:lnTo>
                  <a:cubicBezTo>
                    <a:pt x="686117" y="77433"/>
                    <a:pt x="687358" y="78551"/>
                    <a:pt x="687630" y="80046"/>
                  </a:cubicBezTo>
                  <a:cubicBezTo>
                    <a:pt x="687963" y="81526"/>
                    <a:pt x="687297" y="83067"/>
                    <a:pt x="685966" y="83822"/>
                  </a:cubicBezTo>
                  <a:lnTo>
                    <a:pt x="7113" y="494924"/>
                  </a:lnTo>
                  <a:cubicBezTo>
                    <a:pt x="6614" y="495014"/>
                    <a:pt x="6100" y="495014"/>
                    <a:pt x="5601" y="494924"/>
                  </a:cubicBezTo>
                  <a:close/>
                  <a:moveTo>
                    <a:pt x="7113" y="7099"/>
                  </a:moveTo>
                  <a:lnTo>
                    <a:pt x="9231" y="485107"/>
                  </a:lnTo>
                  <a:lnTo>
                    <a:pt x="673865" y="82765"/>
                  </a:lnTo>
                  <a:lnTo>
                    <a:pt x="7113" y="709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F2779F5A-5545-6288-A4DC-409AF5BD1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775" y="2350528"/>
              <a:ext cx="847586" cy="492660"/>
            </a:xfrm>
            <a:custGeom>
              <a:avLst/>
              <a:gdLst>
                <a:gd name="T0" fmla="*/ 845771 w 847586"/>
                <a:gd name="T1" fmla="*/ 291789 h 492660"/>
                <a:gd name="T2" fmla="*/ 682713 w 847586"/>
                <a:gd name="T3" fmla="*/ 485408 h 492660"/>
                <a:gd name="T4" fmla="*/ 15658 w 847586"/>
                <a:gd name="T5" fmla="*/ 409894 h 492660"/>
                <a:gd name="T6" fmla="*/ 847586 w 847586"/>
                <a:gd name="T7" fmla="*/ 7854 h 492660"/>
                <a:gd name="T8" fmla="*/ 847586 w 847586"/>
                <a:gd name="T9" fmla="*/ 0 h 492660"/>
                <a:gd name="T10" fmla="*/ 2045 w 847586"/>
                <a:gd name="T11" fmla="*/ 408836 h 492660"/>
                <a:gd name="T12" fmla="*/ 79 w 847586"/>
                <a:gd name="T13" fmla="*/ 412612 h 492660"/>
                <a:gd name="T14" fmla="*/ 3104 w 847586"/>
                <a:gd name="T15" fmla="*/ 415482 h 492660"/>
                <a:gd name="T16" fmla="*/ 683772 w 847586"/>
                <a:gd name="T17" fmla="*/ 492658 h 492660"/>
                <a:gd name="T18" fmla="*/ 683772 w 847586"/>
                <a:gd name="T19" fmla="*/ 492658 h 492660"/>
                <a:gd name="T20" fmla="*/ 686495 w 847586"/>
                <a:gd name="T21" fmla="*/ 491298 h 492660"/>
                <a:gd name="T22" fmla="*/ 845469 w 847586"/>
                <a:gd name="T23" fmla="*/ 302814 h 4926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7586" h="492660">
                  <a:moveTo>
                    <a:pt x="845771" y="291789"/>
                  </a:moveTo>
                  <a:lnTo>
                    <a:pt x="682713" y="485408"/>
                  </a:lnTo>
                  <a:lnTo>
                    <a:pt x="15658" y="409894"/>
                  </a:lnTo>
                  <a:lnTo>
                    <a:pt x="847586" y="7854"/>
                  </a:lnTo>
                  <a:lnTo>
                    <a:pt x="847586" y="0"/>
                  </a:lnTo>
                  <a:lnTo>
                    <a:pt x="2045" y="408836"/>
                  </a:lnTo>
                  <a:cubicBezTo>
                    <a:pt x="563" y="409456"/>
                    <a:pt x="-269" y="411042"/>
                    <a:pt x="79" y="412612"/>
                  </a:cubicBezTo>
                  <a:cubicBezTo>
                    <a:pt x="336" y="414137"/>
                    <a:pt x="1576" y="415301"/>
                    <a:pt x="3104" y="415482"/>
                  </a:cubicBezTo>
                  <a:lnTo>
                    <a:pt x="683772" y="492658"/>
                  </a:lnTo>
                  <a:cubicBezTo>
                    <a:pt x="684846" y="492703"/>
                    <a:pt x="685875" y="492190"/>
                    <a:pt x="686495" y="491298"/>
                  </a:cubicBezTo>
                  <a:lnTo>
                    <a:pt x="845469" y="302814"/>
                  </a:lnTo>
                  <a:lnTo>
                    <a:pt x="845771" y="29178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45DAF447-ED38-426C-D1FC-C840D0A18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341" y="2643072"/>
              <a:ext cx="165204" cy="280914"/>
            </a:xfrm>
            <a:custGeom>
              <a:avLst/>
              <a:gdLst>
                <a:gd name="T0" fmla="*/ 163843 w 165204"/>
                <a:gd name="T1" fmla="*/ 273061 h 280914"/>
                <a:gd name="T2" fmla="*/ 9105 w 165204"/>
                <a:gd name="T3" fmla="*/ 196187 h 280914"/>
                <a:gd name="T4" fmla="*/ 165205 w 165204"/>
                <a:gd name="T5" fmla="*/ 11176 h 280914"/>
                <a:gd name="T6" fmla="*/ 165205 w 165204"/>
                <a:gd name="T7" fmla="*/ 0 h 280914"/>
                <a:gd name="T8" fmla="*/ 786 w 165204"/>
                <a:gd name="T9" fmla="*/ 195130 h 280914"/>
                <a:gd name="T10" fmla="*/ 29 w 165204"/>
                <a:gd name="T11" fmla="*/ 198150 h 280914"/>
                <a:gd name="T12" fmla="*/ 1996 w 165204"/>
                <a:gd name="T13" fmla="*/ 200567 h 280914"/>
                <a:gd name="T14" fmla="*/ 163692 w 165204"/>
                <a:gd name="T15" fmla="*/ 280915 h 2809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204" h="280914">
                  <a:moveTo>
                    <a:pt x="163843" y="273061"/>
                  </a:moveTo>
                  <a:lnTo>
                    <a:pt x="9105" y="196187"/>
                  </a:lnTo>
                  <a:lnTo>
                    <a:pt x="165205" y="11176"/>
                  </a:lnTo>
                  <a:lnTo>
                    <a:pt x="165205" y="0"/>
                  </a:lnTo>
                  <a:lnTo>
                    <a:pt x="786" y="195130"/>
                  </a:lnTo>
                  <a:cubicBezTo>
                    <a:pt x="165" y="196006"/>
                    <a:pt x="-92" y="197078"/>
                    <a:pt x="29" y="198150"/>
                  </a:cubicBezTo>
                  <a:cubicBezTo>
                    <a:pt x="271" y="199223"/>
                    <a:pt x="998" y="200114"/>
                    <a:pt x="1996" y="200567"/>
                  </a:cubicBezTo>
                  <a:lnTo>
                    <a:pt x="163692" y="280915"/>
                  </a:lnTo>
                  <a:lnTo>
                    <a:pt x="163843" y="27306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98852155-19DE-83E9-9073-1E75DD9D6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8182" y="2836930"/>
              <a:ext cx="163851" cy="132365"/>
            </a:xfrm>
            <a:custGeom>
              <a:avLst/>
              <a:gdLst>
                <a:gd name="T0" fmla="*/ 163700 w 163851"/>
                <a:gd name="T1" fmla="*/ 122700 h 132365"/>
                <a:gd name="T2" fmla="*/ 33768 w 163851"/>
                <a:gd name="T3" fmla="*/ 21661 h 132365"/>
                <a:gd name="T4" fmla="*/ 163851 w 163851"/>
                <a:gd name="T5" fmla="*/ 86302 h 132365"/>
                <a:gd name="T6" fmla="*/ 163851 w 163851"/>
                <a:gd name="T7" fmla="*/ 79203 h 132365"/>
                <a:gd name="T8" fmla="*/ 5180 w 163851"/>
                <a:gd name="T9" fmla="*/ 366 h 132365"/>
                <a:gd name="T10" fmla="*/ 491 w 163851"/>
                <a:gd name="T11" fmla="*/ 1725 h 132365"/>
                <a:gd name="T12" fmla="*/ 1398 w 163851"/>
                <a:gd name="T13" fmla="*/ 6407 h 132365"/>
                <a:gd name="T14" fmla="*/ 163549 w 163851"/>
                <a:gd name="T15" fmla="*/ 132366 h 1323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851" h="132365">
                  <a:moveTo>
                    <a:pt x="163700" y="122700"/>
                  </a:moveTo>
                  <a:lnTo>
                    <a:pt x="33768" y="21661"/>
                  </a:lnTo>
                  <a:lnTo>
                    <a:pt x="163851" y="86302"/>
                  </a:lnTo>
                  <a:lnTo>
                    <a:pt x="163851" y="79203"/>
                  </a:lnTo>
                  <a:lnTo>
                    <a:pt x="5180" y="366"/>
                  </a:lnTo>
                  <a:cubicBezTo>
                    <a:pt x="3501" y="-450"/>
                    <a:pt x="1474" y="139"/>
                    <a:pt x="491" y="1725"/>
                  </a:cubicBezTo>
                  <a:cubicBezTo>
                    <a:pt x="-417" y="3296"/>
                    <a:pt x="-39" y="5289"/>
                    <a:pt x="1398" y="6407"/>
                  </a:cubicBezTo>
                  <a:lnTo>
                    <a:pt x="163549" y="132366"/>
                  </a:lnTo>
                  <a:lnTo>
                    <a:pt x="163700" y="12270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E3839C2D-B171-61E3-A73F-36DAE9C8B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112" y="5863010"/>
              <a:ext cx="1448653" cy="978828"/>
            </a:xfrm>
            <a:custGeom>
              <a:avLst/>
              <a:gdLst>
                <a:gd name="T0" fmla="*/ 2581 w 1448653"/>
                <a:gd name="T1" fmla="*/ 747452 h 978828"/>
                <a:gd name="T2" fmla="*/ 790946 w 1448653"/>
                <a:gd name="T3" fmla="*/ 977318 h 978828"/>
                <a:gd name="T4" fmla="*/ 816811 w 1448653"/>
                <a:gd name="T5" fmla="*/ 977318 h 978828"/>
                <a:gd name="T6" fmla="*/ 12715 w 1448653"/>
                <a:gd name="T7" fmla="*/ 743223 h 978828"/>
                <a:gd name="T8" fmla="*/ 1438488 w 1448653"/>
                <a:gd name="T9" fmla="*/ 10429 h 978828"/>
                <a:gd name="T10" fmla="*/ 1094070 w 1448653"/>
                <a:gd name="T11" fmla="*/ 978829 h 978828"/>
                <a:gd name="T12" fmla="*/ 1101784 w 1448653"/>
                <a:gd name="T13" fmla="*/ 978829 h 978828"/>
                <a:gd name="T14" fmla="*/ 1448471 w 1448653"/>
                <a:gd name="T15" fmla="*/ 4388 h 978828"/>
                <a:gd name="T16" fmla="*/ 1447412 w 1448653"/>
                <a:gd name="T17" fmla="*/ 612 h 978828"/>
                <a:gd name="T18" fmla="*/ 1443479 w 1448653"/>
                <a:gd name="T19" fmla="*/ 612 h 978828"/>
                <a:gd name="T20" fmla="*/ 1976 w 1448653"/>
                <a:gd name="T21" fmla="*/ 741562 h 978828"/>
                <a:gd name="T22" fmla="*/ 10 w 1448653"/>
                <a:gd name="T23" fmla="*/ 745036 h 978828"/>
                <a:gd name="T24" fmla="*/ 2581 w 1448653"/>
                <a:gd name="T25" fmla="*/ 747452 h 978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48653" h="978828">
                  <a:moveTo>
                    <a:pt x="2581" y="747452"/>
                  </a:moveTo>
                  <a:lnTo>
                    <a:pt x="790946" y="977318"/>
                  </a:lnTo>
                  <a:lnTo>
                    <a:pt x="816811" y="977318"/>
                  </a:lnTo>
                  <a:lnTo>
                    <a:pt x="12715" y="743223"/>
                  </a:lnTo>
                  <a:lnTo>
                    <a:pt x="1438488" y="10429"/>
                  </a:lnTo>
                  <a:lnTo>
                    <a:pt x="1094070" y="978829"/>
                  </a:lnTo>
                  <a:lnTo>
                    <a:pt x="1101784" y="978829"/>
                  </a:lnTo>
                  <a:lnTo>
                    <a:pt x="1448471" y="4388"/>
                  </a:lnTo>
                  <a:cubicBezTo>
                    <a:pt x="1448925" y="3028"/>
                    <a:pt x="1448517" y="1533"/>
                    <a:pt x="1447412" y="612"/>
                  </a:cubicBezTo>
                  <a:cubicBezTo>
                    <a:pt x="1446233" y="-204"/>
                    <a:pt x="1444659" y="-204"/>
                    <a:pt x="1443479" y="612"/>
                  </a:cubicBezTo>
                  <a:lnTo>
                    <a:pt x="1976" y="741562"/>
                  </a:lnTo>
                  <a:cubicBezTo>
                    <a:pt x="690" y="742226"/>
                    <a:pt x="-96" y="743586"/>
                    <a:pt x="10" y="745036"/>
                  </a:cubicBezTo>
                  <a:cubicBezTo>
                    <a:pt x="327" y="746259"/>
                    <a:pt x="1325" y="747210"/>
                    <a:pt x="2581" y="74745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E07DD4CF-EF78-7F6B-FA7A-9671EC289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879" y="5862734"/>
              <a:ext cx="1300169" cy="980161"/>
            </a:xfrm>
            <a:custGeom>
              <a:avLst/>
              <a:gdLst>
                <a:gd name="T0" fmla="*/ 8017 w 1300169"/>
                <a:gd name="T1" fmla="*/ 979104 h 980161"/>
                <a:gd name="T2" fmla="*/ 353342 w 1300169"/>
                <a:gd name="T3" fmla="*/ 8439 h 980161"/>
                <a:gd name="T4" fmla="*/ 1288127 w 1300169"/>
                <a:gd name="T5" fmla="*/ 461527 h 980161"/>
                <a:gd name="T6" fmla="*/ 136587 w 1300169"/>
                <a:gd name="T7" fmla="*/ 980162 h 980161"/>
                <a:gd name="T8" fmla="*/ 153680 w 1300169"/>
                <a:gd name="T9" fmla="*/ 980162 h 980161"/>
                <a:gd name="T10" fmla="*/ 1298110 w 1300169"/>
                <a:gd name="T11" fmla="*/ 465001 h 980161"/>
                <a:gd name="T12" fmla="*/ 1299864 w 1300169"/>
                <a:gd name="T13" fmla="*/ 460409 h 980161"/>
                <a:gd name="T14" fmla="*/ 1298110 w 1300169"/>
                <a:gd name="T15" fmla="*/ 458657 h 980161"/>
                <a:gd name="T16" fmla="*/ 352889 w 1300169"/>
                <a:gd name="T17" fmla="*/ 283 h 980161"/>
                <a:gd name="T18" fmla="*/ 350015 w 1300169"/>
                <a:gd name="T19" fmla="*/ 283 h 980161"/>
                <a:gd name="T20" fmla="*/ 347897 w 1300169"/>
                <a:gd name="T21" fmla="*/ 2398 h 980161"/>
                <a:gd name="T22" fmla="*/ 0 w 1300169"/>
                <a:gd name="T23" fmla="*/ 979255 h 9801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0169" h="980161">
                  <a:moveTo>
                    <a:pt x="8017" y="979104"/>
                  </a:moveTo>
                  <a:lnTo>
                    <a:pt x="353342" y="8439"/>
                  </a:lnTo>
                  <a:lnTo>
                    <a:pt x="1288127" y="461527"/>
                  </a:lnTo>
                  <a:lnTo>
                    <a:pt x="136587" y="980162"/>
                  </a:lnTo>
                  <a:lnTo>
                    <a:pt x="153680" y="980162"/>
                  </a:lnTo>
                  <a:lnTo>
                    <a:pt x="1298110" y="465001"/>
                  </a:lnTo>
                  <a:cubicBezTo>
                    <a:pt x="1299864" y="464215"/>
                    <a:pt x="1300651" y="462161"/>
                    <a:pt x="1299864" y="460409"/>
                  </a:cubicBezTo>
                  <a:cubicBezTo>
                    <a:pt x="1299516" y="459624"/>
                    <a:pt x="1298896" y="459005"/>
                    <a:pt x="1298110" y="458657"/>
                  </a:cubicBezTo>
                  <a:lnTo>
                    <a:pt x="352889" y="283"/>
                  </a:lnTo>
                  <a:cubicBezTo>
                    <a:pt x="351966" y="-94"/>
                    <a:pt x="350937" y="-94"/>
                    <a:pt x="350015" y="283"/>
                  </a:cubicBezTo>
                  <a:cubicBezTo>
                    <a:pt x="349107" y="751"/>
                    <a:pt x="348366" y="1492"/>
                    <a:pt x="347897" y="2398"/>
                  </a:cubicBezTo>
                  <a:lnTo>
                    <a:pt x="0" y="979255"/>
                  </a:lnTo>
                  <a:lnTo>
                    <a:pt x="8017" y="97910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FFE7E55-88AC-4E26-CE38-92657203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70" y="4435219"/>
              <a:ext cx="664150" cy="318185"/>
            </a:xfrm>
            <a:custGeom>
              <a:avLst/>
              <a:gdLst>
                <a:gd name="T0" fmla="*/ 417499 w 664150"/>
                <a:gd name="T1" fmla="*/ 317732 h 318185"/>
                <a:gd name="T2" fmla="*/ 415382 w 664150"/>
                <a:gd name="T3" fmla="*/ 316977 h 318185"/>
                <a:gd name="T4" fmla="*/ 1384 w 664150"/>
                <a:gd name="T5" fmla="*/ 6310 h 318185"/>
                <a:gd name="T6" fmla="*/ 477 w 664150"/>
                <a:gd name="T7" fmla="*/ 1779 h 318185"/>
                <a:gd name="T8" fmla="*/ 4863 w 664150"/>
                <a:gd name="T9" fmla="*/ 269 h 318185"/>
                <a:gd name="T10" fmla="*/ 661783 w 664150"/>
                <a:gd name="T11" fmla="*/ 238895 h 318185"/>
                <a:gd name="T12" fmla="*/ 663916 w 664150"/>
                <a:gd name="T13" fmla="*/ 243547 h 318185"/>
                <a:gd name="T14" fmla="*/ 661783 w 664150"/>
                <a:gd name="T15" fmla="*/ 245691 h 318185"/>
                <a:gd name="T16" fmla="*/ 418558 w 664150"/>
                <a:gd name="T17" fmla="*/ 318185 h 318185"/>
                <a:gd name="T18" fmla="*/ 24224 w 664150"/>
                <a:gd name="T19" fmla="*/ 14314 h 318185"/>
                <a:gd name="T20" fmla="*/ 417499 w 664150"/>
                <a:gd name="T21" fmla="*/ 310332 h 318185"/>
                <a:gd name="T22" fmla="*/ 648624 w 664150"/>
                <a:gd name="T23" fmla="*/ 241311 h 3181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4150" h="318185">
                  <a:moveTo>
                    <a:pt x="417499" y="317732"/>
                  </a:moveTo>
                  <a:cubicBezTo>
                    <a:pt x="416728" y="317717"/>
                    <a:pt x="415987" y="317445"/>
                    <a:pt x="415382" y="316977"/>
                  </a:cubicBezTo>
                  <a:lnTo>
                    <a:pt x="1384" y="6310"/>
                  </a:lnTo>
                  <a:cubicBezTo>
                    <a:pt x="-23" y="5252"/>
                    <a:pt x="-416" y="3304"/>
                    <a:pt x="477" y="1779"/>
                  </a:cubicBezTo>
                  <a:cubicBezTo>
                    <a:pt x="1339" y="238"/>
                    <a:pt x="3230" y="-411"/>
                    <a:pt x="4863" y="269"/>
                  </a:cubicBezTo>
                  <a:lnTo>
                    <a:pt x="661783" y="238895"/>
                  </a:lnTo>
                  <a:cubicBezTo>
                    <a:pt x="663659" y="239590"/>
                    <a:pt x="664627" y="241674"/>
                    <a:pt x="663916" y="243547"/>
                  </a:cubicBezTo>
                  <a:cubicBezTo>
                    <a:pt x="663553" y="244543"/>
                    <a:pt x="662767" y="245329"/>
                    <a:pt x="661783" y="245691"/>
                  </a:cubicBezTo>
                  <a:lnTo>
                    <a:pt x="418558" y="318185"/>
                  </a:lnTo>
                  <a:lnTo>
                    <a:pt x="417499" y="317732"/>
                  </a:lnTo>
                  <a:close/>
                  <a:moveTo>
                    <a:pt x="24224" y="14314"/>
                  </a:moveTo>
                  <a:lnTo>
                    <a:pt x="417499" y="310332"/>
                  </a:lnTo>
                  <a:lnTo>
                    <a:pt x="648624" y="241311"/>
                  </a:lnTo>
                  <a:lnTo>
                    <a:pt x="24224" y="143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579A64CE-26BF-66A3-A7D2-9D34AD12A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92" y="4154403"/>
              <a:ext cx="872121" cy="526055"/>
            </a:xfrm>
            <a:custGeom>
              <a:avLst/>
              <a:gdLst>
                <a:gd name="T0" fmla="*/ 660551 w 872121"/>
                <a:gd name="T1" fmla="*/ 526055 h 526055"/>
                <a:gd name="T2" fmla="*/ 659340 w 872121"/>
                <a:gd name="T3" fmla="*/ 526055 h 526055"/>
                <a:gd name="T4" fmla="*/ 2269 w 872121"/>
                <a:gd name="T5" fmla="*/ 287126 h 526055"/>
                <a:gd name="T6" fmla="*/ 0 w 872121"/>
                <a:gd name="T7" fmla="*/ 283653 h 526055"/>
                <a:gd name="T8" fmla="*/ 2420 w 872121"/>
                <a:gd name="T9" fmla="*/ 280330 h 526055"/>
                <a:gd name="T10" fmla="*/ 867474 w 872121"/>
                <a:gd name="T11" fmla="*/ 171 h 526055"/>
                <a:gd name="T12" fmla="*/ 871104 w 872121"/>
                <a:gd name="T13" fmla="*/ 1228 h 526055"/>
                <a:gd name="T14" fmla="*/ 871860 w 872121"/>
                <a:gd name="T15" fmla="*/ 5004 h 526055"/>
                <a:gd name="T16" fmla="*/ 663878 w 872121"/>
                <a:gd name="T17" fmla="*/ 523790 h 526055"/>
                <a:gd name="T18" fmla="*/ 660551 w 872121"/>
                <a:gd name="T19" fmla="*/ 526055 h 526055"/>
                <a:gd name="T20" fmla="*/ 14521 w 872121"/>
                <a:gd name="T21" fmla="*/ 284408 h 526055"/>
                <a:gd name="T22" fmla="*/ 658584 w 872121"/>
                <a:gd name="T23" fmla="*/ 518352 h 526055"/>
                <a:gd name="T24" fmla="*/ 862482 w 872121"/>
                <a:gd name="T25" fmla="*/ 9837 h 5260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2121" h="526055">
                  <a:moveTo>
                    <a:pt x="660551" y="526055"/>
                  </a:moveTo>
                  <a:lnTo>
                    <a:pt x="659340" y="526055"/>
                  </a:lnTo>
                  <a:lnTo>
                    <a:pt x="2269" y="287126"/>
                  </a:lnTo>
                  <a:cubicBezTo>
                    <a:pt x="893" y="286522"/>
                    <a:pt x="0" y="285163"/>
                    <a:pt x="0" y="283653"/>
                  </a:cubicBezTo>
                  <a:cubicBezTo>
                    <a:pt x="45" y="282157"/>
                    <a:pt x="998" y="280829"/>
                    <a:pt x="2420" y="280330"/>
                  </a:cubicBezTo>
                  <a:lnTo>
                    <a:pt x="867474" y="171"/>
                  </a:lnTo>
                  <a:cubicBezTo>
                    <a:pt x="868790" y="-267"/>
                    <a:pt x="870227" y="156"/>
                    <a:pt x="871104" y="1228"/>
                  </a:cubicBezTo>
                  <a:cubicBezTo>
                    <a:pt x="872102" y="2225"/>
                    <a:pt x="872390" y="3705"/>
                    <a:pt x="871860" y="5004"/>
                  </a:cubicBezTo>
                  <a:lnTo>
                    <a:pt x="663878" y="523790"/>
                  </a:lnTo>
                  <a:cubicBezTo>
                    <a:pt x="663304" y="525118"/>
                    <a:pt x="662003" y="525995"/>
                    <a:pt x="660551" y="526055"/>
                  </a:cubicBezTo>
                  <a:close/>
                  <a:moveTo>
                    <a:pt x="14521" y="284408"/>
                  </a:moveTo>
                  <a:lnTo>
                    <a:pt x="658584" y="518352"/>
                  </a:lnTo>
                  <a:lnTo>
                    <a:pt x="862482" y="9837"/>
                  </a:lnTo>
                  <a:lnTo>
                    <a:pt x="14521" y="28440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780A3A32-A971-440C-CE17-944008EF6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065" y="4673460"/>
              <a:ext cx="311993" cy="1196398"/>
            </a:xfrm>
            <a:custGeom>
              <a:avLst/>
              <a:gdLst>
                <a:gd name="T0" fmla="*/ 3039 w 311993"/>
                <a:gd name="T1" fmla="*/ 1196354 h 1196398"/>
                <a:gd name="T2" fmla="*/ 3039 w 311993"/>
                <a:gd name="T3" fmla="*/ 1196354 h 1196398"/>
                <a:gd name="T4" fmla="*/ 14 w 311993"/>
                <a:gd name="T5" fmla="*/ 1192759 h 1196398"/>
                <a:gd name="T6" fmla="*/ 14 w 311993"/>
                <a:gd name="T7" fmla="*/ 1192729 h 1196398"/>
                <a:gd name="T8" fmla="*/ 61728 w 311993"/>
                <a:gd name="T9" fmla="*/ 75867 h 1196398"/>
                <a:gd name="T10" fmla="*/ 64299 w 311993"/>
                <a:gd name="T11" fmla="*/ 72696 h 1196398"/>
                <a:gd name="T12" fmla="*/ 307373 w 311993"/>
                <a:gd name="T13" fmla="*/ 201 h 1196398"/>
                <a:gd name="T14" fmla="*/ 310852 w 311993"/>
                <a:gd name="T15" fmla="*/ 957 h 1196398"/>
                <a:gd name="T16" fmla="*/ 311911 w 311993"/>
                <a:gd name="T17" fmla="*/ 4430 h 1196398"/>
                <a:gd name="T18" fmla="*/ 6972 w 311993"/>
                <a:gd name="T19" fmla="*/ 1193786 h 1196398"/>
                <a:gd name="T20" fmla="*/ 3039 w 311993"/>
                <a:gd name="T21" fmla="*/ 1196354 h 1196398"/>
                <a:gd name="T22" fmla="*/ 68232 w 311993"/>
                <a:gd name="T23" fmla="*/ 78737 h 1196398"/>
                <a:gd name="T24" fmla="*/ 8635 w 311993"/>
                <a:gd name="T25" fmla="*/ 1157539 h 1196398"/>
                <a:gd name="T26" fmla="*/ 302986 w 311993"/>
                <a:gd name="T27" fmla="*/ 9716 h 1196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1993" h="1196398">
                  <a:moveTo>
                    <a:pt x="3039" y="1196354"/>
                  </a:moveTo>
                  <a:lnTo>
                    <a:pt x="3039" y="1196354"/>
                  </a:lnTo>
                  <a:cubicBezTo>
                    <a:pt x="1209" y="1196203"/>
                    <a:pt x="-153" y="1194587"/>
                    <a:pt x="14" y="1192759"/>
                  </a:cubicBezTo>
                  <a:cubicBezTo>
                    <a:pt x="14" y="1192744"/>
                    <a:pt x="14" y="1192744"/>
                    <a:pt x="14" y="1192729"/>
                  </a:cubicBezTo>
                  <a:lnTo>
                    <a:pt x="61728" y="75867"/>
                  </a:lnTo>
                  <a:cubicBezTo>
                    <a:pt x="61803" y="74372"/>
                    <a:pt x="62847" y="73088"/>
                    <a:pt x="64299" y="72696"/>
                  </a:cubicBezTo>
                  <a:lnTo>
                    <a:pt x="307373" y="201"/>
                  </a:lnTo>
                  <a:cubicBezTo>
                    <a:pt x="308583" y="-236"/>
                    <a:pt x="309929" y="50"/>
                    <a:pt x="310852" y="957"/>
                  </a:cubicBezTo>
                  <a:cubicBezTo>
                    <a:pt x="311775" y="1863"/>
                    <a:pt x="312183" y="3162"/>
                    <a:pt x="311911" y="4430"/>
                  </a:cubicBezTo>
                  <a:lnTo>
                    <a:pt x="6972" y="1193786"/>
                  </a:lnTo>
                  <a:cubicBezTo>
                    <a:pt x="6518" y="1195523"/>
                    <a:pt x="4824" y="1196641"/>
                    <a:pt x="3039" y="1196354"/>
                  </a:cubicBezTo>
                  <a:close/>
                  <a:moveTo>
                    <a:pt x="68232" y="78737"/>
                  </a:moveTo>
                  <a:lnTo>
                    <a:pt x="8635" y="1157539"/>
                  </a:lnTo>
                  <a:lnTo>
                    <a:pt x="302986" y="9716"/>
                  </a:lnTo>
                  <a:lnTo>
                    <a:pt x="68232" y="787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1BACEF23-C342-8540-ABEC-989AFF8C8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61" y="4154498"/>
              <a:ext cx="1715683" cy="608451"/>
            </a:xfrm>
            <a:custGeom>
              <a:avLst/>
              <a:gdLst>
                <a:gd name="T0" fmla="*/ 1711305 w 1715683"/>
                <a:gd name="T1" fmla="*/ 608422 h 608451"/>
                <a:gd name="T2" fmla="*/ 1711305 w 1715683"/>
                <a:gd name="T3" fmla="*/ 608422 h 608451"/>
                <a:gd name="T4" fmla="*/ 3282 w 1715683"/>
                <a:gd name="T5" fmla="*/ 525960 h 608451"/>
                <a:gd name="T6" fmla="*/ 409 w 1715683"/>
                <a:gd name="T7" fmla="*/ 524298 h 608451"/>
                <a:gd name="T8" fmla="*/ 409 w 1715683"/>
                <a:gd name="T9" fmla="*/ 521127 h 608451"/>
                <a:gd name="T10" fmla="*/ 208390 w 1715683"/>
                <a:gd name="T11" fmla="*/ 2190 h 608451"/>
                <a:gd name="T12" fmla="*/ 210357 w 1715683"/>
                <a:gd name="T13" fmla="*/ 227 h 608451"/>
                <a:gd name="T14" fmla="*/ 213079 w 1715683"/>
                <a:gd name="T15" fmla="*/ 227 h 608451"/>
                <a:gd name="T16" fmla="*/ 1713121 w 1715683"/>
                <a:gd name="T17" fmla="*/ 601625 h 608451"/>
                <a:gd name="T18" fmla="*/ 1715556 w 1715683"/>
                <a:gd name="T19" fmla="*/ 605884 h 608451"/>
                <a:gd name="T20" fmla="*/ 1711759 w 1715683"/>
                <a:gd name="T21" fmla="*/ 608422 h 608451"/>
                <a:gd name="T22" fmla="*/ 8425 w 1715683"/>
                <a:gd name="T23" fmla="*/ 519012 h 608451"/>
                <a:gd name="T24" fmla="*/ 1690432 w 1715683"/>
                <a:gd name="T25" fmla="*/ 600266 h 608451"/>
                <a:gd name="T26" fmla="*/ 213231 w 1715683"/>
                <a:gd name="T27" fmla="*/ 8080 h 6084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5683" h="608451">
                  <a:moveTo>
                    <a:pt x="1711305" y="608422"/>
                  </a:moveTo>
                  <a:lnTo>
                    <a:pt x="1711305" y="608422"/>
                  </a:lnTo>
                  <a:lnTo>
                    <a:pt x="3282" y="525960"/>
                  </a:lnTo>
                  <a:cubicBezTo>
                    <a:pt x="2133" y="525839"/>
                    <a:pt x="1089" y="525235"/>
                    <a:pt x="409" y="524298"/>
                  </a:cubicBezTo>
                  <a:cubicBezTo>
                    <a:pt x="-136" y="523317"/>
                    <a:pt x="-136" y="522109"/>
                    <a:pt x="409" y="521127"/>
                  </a:cubicBezTo>
                  <a:lnTo>
                    <a:pt x="208390" y="2190"/>
                  </a:lnTo>
                  <a:cubicBezTo>
                    <a:pt x="208799" y="1329"/>
                    <a:pt x="209495" y="634"/>
                    <a:pt x="210357" y="227"/>
                  </a:cubicBezTo>
                  <a:cubicBezTo>
                    <a:pt x="211234" y="-76"/>
                    <a:pt x="212202" y="-76"/>
                    <a:pt x="213079" y="227"/>
                  </a:cubicBezTo>
                  <a:lnTo>
                    <a:pt x="1713121" y="601625"/>
                  </a:lnTo>
                  <a:cubicBezTo>
                    <a:pt x="1714981" y="602124"/>
                    <a:pt x="1716070" y="604042"/>
                    <a:pt x="1715556" y="605884"/>
                  </a:cubicBezTo>
                  <a:cubicBezTo>
                    <a:pt x="1715102" y="607561"/>
                    <a:pt x="1713484" y="608649"/>
                    <a:pt x="1711759" y="608422"/>
                  </a:cubicBezTo>
                  <a:lnTo>
                    <a:pt x="1711305" y="608422"/>
                  </a:lnTo>
                  <a:close/>
                  <a:moveTo>
                    <a:pt x="8425" y="519012"/>
                  </a:moveTo>
                  <a:lnTo>
                    <a:pt x="1690432" y="600266"/>
                  </a:lnTo>
                  <a:lnTo>
                    <a:pt x="213231" y="8080"/>
                  </a:lnTo>
                  <a:lnTo>
                    <a:pt x="8425" y="51901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47D2C9B5-4A0D-EA56-ABDB-11C28CFD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67" y="2801098"/>
              <a:ext cx="942367" cy="1360485"/>
            </a:xfrm>
            <a:custGeom>
              <a:avLst/>
              <a:gdLst>
                <a:gd name="T0" fmla="*/ 178658 w 942367"/>
                <a:gd name="T1" fmla="*/ 1360423 h 1360485"/>
                <a:gd name="T2" fmla="*/ 177447 w 942367"/>
                <a:gd name="T3" fmla="*/ 1360423 h 1360485"/>
                <a:gd name="T4" fmla="*/ 175179 w 942367"/>
                <a:gd name="T5" fmla="*/ 1357554 h 1360485"/>
                <a:gd name="T6" fmla="*/ 20 w 942367"/>
                <a:gd name="T7" fmla="*/ 4180 h 1360485"/>
                <a:gd name="T8" fmla="*/ 1835 w 942367"/>
                <a:gd name="T9" fmla="*/ 555 h 1360485"/>
                <a:gd name="T10" fmla="*/ 5768 w 942367"/>
                <a:gd name="T11" fmla="*/ 555 h 1360485"/>
                <a:gd name="T12" fmla="*/ 941006 w 942367"/>
                <a:gd name="T13" fmla="*/ 729121 h 1360485"/>
                <a:gd name="T14" fmla="*/ 942367 w 942367"/>
                <a:gd name="T15" fmla="*/ 731839 h 1360485"/>
                <a:gd name="T16" fmla="*/ 941157 w 942367"/>
                <a:gd name="T17" fmla="*/ 734709 h 1360485"/>
                <a:gd name="T18" fmla="*/ 181683 w 942367"/>
                <a:gd name="T19" fmla="*/ 1359668 h 1360485"/>
                <a:gd name="T20" fmla="*/ 178658 w 942367"/>
                <a:gd name="T21" fmla="*/ 1360423 h 1360485"/>
                <a:gd name="T22" fmla="*/ 8188 w 942367"/>
                <a:gd name="T23" fmla="*/ 11580 h 1360485"/>
                <a:gd name="T24" fmla="*/ 181380 w 942367"/>
                <a:gd name="T25" fmla="*/ 1350153 h 1360485"/>
                <a:gd name="T26" fmla="*/ 932384 w 942367"/>
                <a:gd name="T27" fmla="*/ 731990 h 13604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367" h="1360485">
                  <a:moveTo>
                    <a:pt x="178658" y="1360423"/>
                  </a:moveTo>
                  <a:lnTo>
                    <a:pt x="177447" y="1360423"/>
                  </a:lnTo>
                  <a:cubicBezTo>
                    <a:pt x="176267" y="1359894"/>
                    <a:pt x="175420" y="1358822"/>
                    <a:pt x="175179" y="1357554"/>
                  </a:cubicBezTo>
                  <a:lnTo>
                    <a:pt x="20" y="4180"/>
                  </a:lnTo>
                  <a:cubicBezTo>
                    <a:pt x="-131" y="2715"/>
                    <a:pt x="580" y="1310"/>
                    <a:pt x="1835" y="555"/>
                  </a:cubicBezTo>
                  <a:cubicBezTo>
                    <a:pt x="3045" y="-185"/>
                    <a:pt x="4558" y="-185"/>
                    <a:pt x="5768" y="555"/>
                  </a:cubicBezTo>
                  <a:lnTo>
                    <a:pt x="941006" y="729121"/>
                  </a:lnTo>
                  <a:cubicBezTo>
                    <a:pt x="941853" y="729770"/>
                    <a:pt x="942352" y="730767"/>
                    <a:pt x="942367" y="731839"/>
                  </a:cubicBezTo>
                  <a:cubicBezTo>
                    <a:pt x="942382" y="732927"/>
                    <a:pt x="941944" y="733953"/>
                    <a:pt x="941157" y="734709"/>
                  </a:cubicBezTo>
                  <a:lnTo>
                    <a:pt x="181683" y="1359668"/>
                  </a:lnTo>
                  <a:cubicBezTo>
                    <a:pt x="180836" y="1360348"/>
                    <a:pt x="179731" y="1360619"/>
                    <a:pt x="178658" y="1360423"/>
                  </a:cubicBezTo>
                  <a:close/>
                  <a:moveTo>
                    <a:pt x="8188" y="11580"/>
                  </a:moveTo>
                  <a:lnTo>
                    <a:pt x="181380" y="1350153"/>
                  </a:lnTo>
                  <a:lnTo>
                    <a:pt x="932384" y="731990"/>
                  </a:lnTo>
                  <a:lnTo>
                    <a:pt x="8188" y="1158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EFA39CC0-97E7-1F5A-C240-6F4B8804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374" y="2436275"/>
              <a:ext cx="942264" cy="1100313"/>
            </a:xfrm>
            <a:custGeom>
              <a:avLst/>
              <a:gdLst>
                <a:gd name="T0" fmla="*/ 938126 w 942264"/>
                <a:gd name="T1" fmla="*/ 1100287 h 1100313"/>
                <a:gd name="T2" fmla="*/ 935857 w 942264"/>
                <a:gd name="T3" fmla="*/ 1099531 h 1100313"/>
                <a:gd name="T4" fmla="*/ 1375 w 942264"/>
                <a:gd name="T5" fmla="*/ 371117 h 1100313"/>
                <a:gd name="T6" fmla="*/ 14 w 942264"/>
                <a:gd name="T7" fmla="*/ 367945 h 1100313"/>
                <a:gd name="T8" fmla="*/ 2131 w 942264"/>
                <a:gd name="T9" fmla="*/ 365076 h 1100313"/>
                <a:gd name="T10" fmla="*/ 816211 w 942264"/>
                <a:gd name="T11" fmla="*/ 340 h 1100313"/>
                <a:gd name="T12" fmla="*/ 819387 w 942264"/>
                <a:gd name="T13" fmla="*/ 340 h 1100313"/>
                <a:gd name="T14" fmla="*/ 821202 w 942264"/>
                <a:gd name="T15" fmla="*/ 3058 h 1100313"/>
                <a:gd name="T16" fmla="*/ 942210 w 942264"/>
                <a:gd name="T17" fmla="*/ 1096209 h 1100313"/>
                <a:gd name="T18" fmla="*/ 940395 w 942264"/>
                <a:gd name="T19" fmla="*/ 1099682 h 1100313"/>
                <a:gd name="T20" fmla="*/ 938126 w 942264"/>
                <a:gd name="T21" fmla="*/ 1100287 h 1100313"/>
                <a:gd name="T22" fmla="*/ 10451 w 942264"/>
                <a:gd name="T23" fmla="*/ 369153 h 1100313"/>
                <a:gd name="T24" fmla="*/ 933134 w 942264"/>
                <a:gd name="T25" fmla="*/ 1088808 h 1100313"/>
                <a:gd name="T26" fmla="*/ 814244 w 942264"/>
                <a:gd name="T27" fmla="*/ 8797 h 1100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2264" h="1100313">
                  <a:moveTo>
                    <a:pt x="938126" y="1100287"/>
                  </a:moveTo>
                  <a:cubicBezTo>
                    <a:pt x="937309" y="1100317"/>
                    <a:pt x="936507" y="1100045"/>
                    <a:pt x="935857" y="1099531"/>
                  </a:cubicBezTo>
                  <a:lnTo>
                    <a:pt x="1375" y="371117"/>
                  </a:lnTo>
                  <a:cubicBezTo>
                    <a:pt x="407" y="370362"/>
                    <a:pt x="-92" y="369169"/>
                    <a:pt x="14" y="367945"/>
                  </a:cubicBezTo>
                  <a:cubicBezTo>
                    <a:pt x="195" y="366692"/>
                    <a:pt x="982" y="365619"/>
                    <a:pt x="2131" y="365076"/>
                  </a:cubicBezTo>
                  <a:lnTo>
                    <a:pt x="816211" y="340"/>
                  </a:lnTo>
                  <a:cubicBezTo>
                    <a:pt x="817224" y="-113"/>
                    <a:pt x="818374" y="-113"/>
                    <a:pt x="819387" y="340"/>
                  </a:cubicBezTo>
                  <a:cubicBezTo>
                    <a:pt x="820370" y="929"/>
                    <a:pt x="821036" y="1926"/>
                    <a:pt x="821202" y="3058"/>
                  </a:cubicBezTo>
                  <a:lnTo>
                    <a:pt x="942210" y="1096209"/>
                  </a:lnTo>
                  <a:cubicBezTo>
                    <a:pt x="942482" y="1097644"/>
                    <a:pt x="941726" y="1099078"/>
                    <a:pt x="940395" y="1099682"/>
                  </a:cubicBezTo>
                  <a:cubicBezTo>
                    <a:pt x="939744" y="1100181"/>
                    <a:pt x="938928" y="1100392"/>
                    <a:pt x="938126" y="1100287"/>
                  </a:cubicBezTo>
                  <a:close/>
                  <a:moveTo>
                    <a:pt x="10451" y="369153"/>
                  </a:moveTo>
                  <a:lnTo>
                    <a:pt x="933134" y="1088808"/>
                  </a:lnTo>
                  <a:lnTo>
                    <a:pt x="814244" y="8797"/>
                  </a:lnTo>
                  <a:lnTo>
                    <a:pt x="10451" y="36915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B8459C20-F38F-E03F-8D39-5F9EFBCE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760" y="499590"/>
              <a:ext cx="1652102" cy="1943820"/>
            </a:xfrm>
            <a:custGeom>
              <a:avLst/>
              <a:gdLst>
                <a:gd name="T0" fmla="*/ 392186 w 1652102"/>
                <a:gd name="T1" fmla="*/ 1943821 h 1943820"/>
                <a:gd name="T2" fmla="*/ 392186 w 1652102"/>
                <a:gd name="T3" fmla="*/ 1943821 h 1943820"/>
                <a:gd name="T4" fmla="*/ 389312 w 1652102"/>
                <a:gd name="T5" fmla="*/ 1941103 h 1943820"/>
                <a:gd name="T6" fmla="*/ 272 w 1652102"/>
                <a:gd name="T7" fmla="*/ 330224 h 1943820"/>
                <a:gd name="T8" fmla="*/ 272 w 1652102"/>
                <a:gd name="T9" fmla="*/ 327505 h 1943820"/>
                <a:gd name="T10" fmla="*/ 2541 w 1652102"/>
                <a:gd name="T11" fmla="*/ 325844 h 1943820"/>
                <a:gd name="T12" fmla="*/ 1647792 w 1652102"/>
                <a:gd name="T13" fmla="*/ 73 h 1943820"/>
                <a:gd name="T14" fmla="*/ 1651422 w 1652102"/>
                <a:gd name="T15" fmla="*/ 1584 h 1943820"/>
                <a:gd name="T16" fmla="*/ 1651422 w 1652102"/>
                <a:gd name="T17" fmla="*/ 5511 h 1943820"/>
                <a:gd name="T18" fmla="*/ 394606 w 1652102"/>
                <a:gd name="T19" fmla="*/ 1942311 h 1943820"/>
                <a:gd name="T20" fmla="*/ 392186 w 1652102"/>
                <a:gd name="T21" fmla="*/ 1943821 h 1943820"/>
                <a:gd name="T22" fmla="*/ 7987 w 1652102"/>
                <a:gd name="T23" fmla="*/ 332338 h 1943820"/>
                <a:gd name="T24" fmla="*/ 394606 w 1652102"/>
                <a:gd name="T25" fmla="*/ 1931437 h 1943820"/>
                <a:gd name="T26" fmla="*/ 1640985 w 1652102"/>
                <a:gd name="T27" fmla="*/ 9135 h 19438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2102" h="1943820">
                  <a:moveTo>
                    <a:pt x="392186" y="1943821"/>
                  </a:moveTo>
                  <a:lnTo>
                    <a:pt x="392186" y="1943821"/>
                  </a:lnTo>
                  <a:cubicBezTo>
                    <a:pt x="390779" y="1943564"/>
                    <a:pt x="389645" y="1942492"/>
                    <a:pt x="389312" y="1941103"/>
                  </a:cubicBezTo>
                  <a:lnTo>
                    <a:pt x="272" y="330224"/>
                  </a:lnTo>
                  <a:cubicBezTo>
                    <a:pt x="-91" y="329355"/>
                    <a:pt x="-91" y="328373"/>
                    <a:pt x="272" y="327505"/>
                  </a:cubicBezTo>
                  <a:cubicBezTo>
                    <a:pt x="772" y="326670"/>
                    <a:pt x="1588" y="326070"/>
                    <a:pt x="2541" y="325844"/>
                  </a:cubicBezTo>
                  <a:lnTo>
                    <a:pt x="1647792" y="73"/>
                  </a:lnTo>
                  <a:cubicBezTo>
                    <a:pt x="1649198" y="-220"/>
                    <a:pt x="1650635" y="380"/>
                    <a:pt x="1651422" y="1584"/>
                  </a:cubicBezTo>
                  <a:cubicBezTo>
                    <a:pt x="1652329" y="2735"/>
                    <a:pt x="1652329" y="4360"/>
                    <a:pt x="1651422" y="5511"/>
                  </a:cubicBezTo>
                  <a:lnTo>
                    <a:pt x="394606" y="1942311"/>
                  </a:lnTo>
                  <a:cubicBezTo>
                    <a:pt x="394031" y="1943111"/>
                    <a:pt x="393154" y="1943655"/>
                    <a:pt x="392186" y="1943821"/>
                  </a:cubicBezTo>
                  <a:close/>
                  <a:moveTo>
                    <a:pt x="7987" y="332338"/>
                  </a:moveTo>
                  <a:lnTo>
                    <a:pt x="394606" y="1931437"/>
                  </a:lnTo>
                  <a:lnTo>
                    <a:pt x="1640985" y="9135"/>
                  </a:lnTo>
                  <a:lnTo>
                    <a:pt x="7987" y="33233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EF9A0F86-D648-57E2-9DAC-31F373F44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858" y="2436898"/>
              <a:ext cx="749846" cy="1100116"/>
            </a:xfrm>
            <a:custGeom>
              <a:avLst/>
              <a:gdLst>
                <a:gd name="T0" fmla="*/ 124642 w 749846"/>
                <a:gd name="T1" fmla="*/ 1099663 h 1100116"/>
                <a:gd name="T2" fmla="*/ 122826 w 749846"/>
                <a:gd name="T3" fmla="*/ 1099663 h 1100116"/>
                <a:gd name="T4" fmla="*/ 121011 w 749846"/>
                <a:gd name="T5" fmla="*/ 1096945 h 1100116"/>
                <a:gd name="T6" fmla="*/ 4 w 749846"/>
                <a:gd name="T7" fmla="*/ 3794 h 1100116"/>
                <a:gd name="T8" fmla="*/ 3468 w 749846"/>
                <a:gd name="T9" fmla="*/ 4 h 1100116"/>
                <a:gd name="T10" fmla="*/ 6205 w 749846"/>
                <a:gd name="T11" fmla="*/ 1076 h 1100116"/>
                <a:gd name="T12" fmla="*/ 748890 w 749846"/>
                <a:gd name="T13" fmla="*/ 816634 h 1100116"/>
                <a:gd name="T14" fmla="*/ 749798 w 749846"/>
                <a:gd name="T15" fmla="*/ 819806 h 1100116"/>
                <a:gd name="T16" fmla="*/ 747680 w 749846"/>
                <a:gd name="T17" fmla="*/ 822223 h 1100116"/>
                <a:gd name="T18" fmla="*/ 125398 w 749846"/>
                <a:gd name="T19" fmla="*/ 1100116 h 1100116"/>
                <a:gd name="T20" fmla="*/ 124642 w 749846"/>
                <a:gd name="T21" fmla="*/ 1099663 h 1100116"/>
                <a:gd name="T22" fmla="*/ 8928 w 749846"/>
                <a:gd name="T23" fmla="*/ 13460 h 1100116"/>
                <a:gd name="T24" fmla="*/ 127515 w 749846"/>
                <a:gd name="T25" fmla="*/ 1090904 h 1100116"/>
                <a:gd name="T26" fmla="*/ 740873 w 749846"/>
                <a:gd name="T27" fmla="*/ 817087 h 11001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9846" h="1100116">
                  <a:moveTo>
                    <a:pt x="124642" y="1099663"/>
                  </a:moveTo>
                  <a:cubicBezTo>
                    <a:pt x="124052" y="1099799"/>
                    <a:pt x="123416" y="1099799"/>
                    <a:pt x="122826" y="1099663"/>
                  </a:cubicBezTo>
                  <a:cubicBezTo>
                    <a:pt x="121858" y="1099059"/>
                    <a:pt x="121193" y="1098078"/>
                    <a:pt x="121011" y="1096945"/>
                  </a:cubicBezTo>
                  <a:lnTo>
                    <a:pt x="4" y="3794"/>
                  </a:lnTo>
                  <a:cubicBezTo>
                    <a:pt x="-87" y="1801"/>
                    <a:pt x="1471" y="94"/>
                    <a:pt x="3468" y="4"/>
                  </a:cubicBezTo>
                  <a:cubicBezTo>
                    <a:pt x="4496" y="-42"/>
                    <a:pt x="5479" y="351"/>
                    <a:pt x="6205" y="1076"/>
                  </a:cubicBezTo>
                  <a:lnTo>
                    <a:pt x="748890" y="816634"/>
                  </a:lnTo>
                  <a:cubicBezTo>
                    <a:pt x="749646" y="817510"/>
                    <a:pt x="749979" y="818673"/>
                    <a:pt x="749798" y="819806"/>
                  </a:cubicBezTo>
                  <a:cubicBezTo>
                    <a:pt x="749480" y="820893"/>
                    <a:pt x="748708" y="821769"/>
                    <a:pt x="747680" y="822223"/>
                  </a:cubicBezTo>
                  <a:lnTo>
                    <a:pt x="125398" y="1100116"/>
                  </a:lnTo>
                  <a:cubicBezTo>
                    <a:pt x="125126" y="1100011"/>
                    <a:pt x="124869" y="1099860"/>
                    <a:pt x="124642" y="1099663"/>
                  </a:cubicBezTo>
                  <a:close/>
                  <a:moveTo>
                    <a:pt x="8928" y="13460"/>
                  </a:moveTo>
                  <a:lnTo>
                    <a:pt x="127515" y="1090904"/>
                  </a:lnTo>
                  <a:lnTo>
                    <a:pt x="740873" y="817087"/>
                  </a:lnTo>
                  <a:lnTo>
                    <a:pt x="8928" y="1346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156F4081-C70F-141E-C826-63AF15C6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601" y="2436044"/>
              <a:ext cx="1266044" cy="822642"/>
            </a:xfrm>
            <a:custGeom>
              <a:avLst/>
              <a:gdLst>
                <a:gd name="T0" fmla="*/ 745936 w 1266044"/>
                <a:gd name="T1" fmla="*/ 822623 h 822642"/>
                <a:gd name="T2" fmla="*/ 745936 w 1266044"/>
                <a:gd name="T3" fmla="*/ 822623 h 822642"/>
                <a:gd name="T4" fmla="*/ 743365 w 1266044"/>
                <a:gd name="T5" fmla="*/ 821566 h 822642"/>
                <a:gd name="T6" fmla="*/ 681 w 1266044"/>
                <a:gd name="T7" fmla="*/ 6007 h 822642"/>
                <a:gd name="T8" fmla="*/ 681 w 1266044"/>
                <a:gd name="T9" fmla="*/ 1779 h 822642"/>
                <a:gd name="T10" fmla="*/ 4613 w 1266044"/>
                <a:gd name="T11" fmla="*/ 117 h 822642"/>
                <a:gd name="T12" fmla="*/ 1263395 w 1266044"/>
                <a:gd name="T13" fmla="*/ 322716 h 822642"/>
                <a:gd name="T14" fmla="*/ 1265967 w 1266044"/>
                <a:gd name="T15" fmla="*/ 325284 h 822642"/>
                <a:gd name="T16" fmla="*/ 1264908 w 1266044"/>
                <a:gd name="T17" fmla="*/ 328757 h 822642"/>
                <a:gd name="T18" fmla="*/ 748962 w 1266044"/>
                <a:gd name="T19" fmla="*/ 821415 h 822642"/>
                <a:gd name="T20" fmla="*/ 745936 w 1266044"/>
                <a:gd name="T21" fmla="*/ 822623 h 822642"/>
                <a:gd name="T22" fmla="*/ 13840 w 1266044"/>
                <a:gd name="T23" fmla="*/ 10236 h 822642"/>
                <a:gd name="T24" fmla="*/ 745936 w 1266044"/>
                <a:gd name="T25" fmla="*/ 814014 h 822642"/>
                <a:gd name="T26" fmla="*/ 1254017 w 1266044"/>
                <a:gd name="T27" fmla="*/ 329059 h 822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6044" h="822642">
                  <a:moveTo>
                    <a:pt x="745936" y="822623"/>
                  </a:moveTo>
                  <a:lnTo>
                    <a:pt x="745936" y="822623"/>
                  </a:lnTo>
                  <a:cubicBezTo>
                    <a:pt x="744984" y="822563"/>
                    <a:pt x="744076" y="822200"/>
                    <a:pt x="743365" y="821566"/>
                  </a:cubicBezTo>
                  <a:lnTo>
                    <a:pt x="681" y="6007"/>
                  </a:lnTo>
                  <a:cubicBezTo>
                    <a:pt x="-227" y="4739"/>
                    <a:pt x="-227" y="3047"/>
                    <a:pt x="681" y="1779"/>
                  </a:cubicBezTo>
                  <a:cubicBezTo>
                    <a:pt x="1452" y="389"/>
                    <a:pt x="3070" y="-291"/>
                    <a:pt x="4613" y="117"/>
                  </a:cubicBezTo>
                  <a:lnTo>
                    <a:pt x="1263395" y="322716"/>
                  </a:lnTo>
                  <a:cubicBezTo>
                    <a:pt x="1264651" y="323048"/>
                    <a:pt x="1265634" y="324030"/>
                    <a:pt x="1265967" y="325284"/>
                  </a:cubicBezTo>
                  <a:cubicBezTo>
                    <a:pt x="1266224" y="326552"/>
                    <a:pt x="1265831" y="327851"/>
                    <a:pt x="1264908" y="328757"/>
                  </a:cubicBezTo>
                  <a:lnTo>
                    <a:pt x="748962" y="821415"/>
                  </a:lnTo>
                  <a:cubicBezTo>
                    <a:pt x="748220" y="822291"/>
                    <a:pt x="747086" y="822744"/>
                    <a:pt x="745936" y="822623"/>
                  </a:cubicBezTo>
                  <a:close/>
                  <a:moveTo>
                    <a:pt x="13840" y="10236"/>
                  </a:moveTo>
                  <a:lnTo>
                    <a:pt x="745936" y="814014"/>
                  </a:lnTo>
                  <a:lnTo>
                    <a:pt x="1254017" y="329059"/>
                  </a:lnTo>
                  <a:lnTo>
                    <a:pt x="13840" y="102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36C6B6AE-A000-4071-2C19-40CFA9DE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8504" y="499432"/>
              <a:ext cx="1266458" cy="2266578"/>
            </a:xfrm>
            <a:custGeom>
              <a:avLst/>
              <a:gdLst>
                <a:gd name="T0" fmla="*/ 1262224 w 1266458"/>
                <a:gd name="T1" fmla="*/ 2266578 h 2266578"/>
                <a:gd name="T2" fmla="*/ 1261316 w 1266458"/>
                <a:gd name="T3" fmla="*/ 2266578 h 2266578"/>
                <a:gd name="T4" fmla="*/ 2685 w 1266458"/>
                <a:gd name="T5" fmla="*/ 1943979 h 2266578"/>
                <a:gd name="T6" fmla="*/ 129 w 1266458"/>
                <a:gd name="T7" fmla="*/ 1939539 h 2266578"/>
                <a:gd name="T8" fmla="*/ 567 w 1266458"/>
                <a:gd name="T9" fmla="*/ 1938542 h 2266578"/>
                <a:gd name="T10" fmla="*/ 1256779 w 1266458"/>
                <a:gd name="T11" fmla="*/ 2346 h 2266578"/>
                <a:gd name="T12" fmla="*/ 1261195 w 1266458"/>
                <a:gd name="T13" fmla="*/ 190 h 2266578"/>
                <a:gd name="T14" fmla="*/ 1261316 w 1266458"/>
                <a:gd name="T15" fmla="*/ 232 h 2266578"/>
                <a:gd name="T16" fmla="*/ 1263888 w 1266458"/>
                <a:gd name="T17" fmla="*/ 3554 h 2266578"/>
                <a:gd name="T18" fmla="*/ 1266459 w 1266458"/>
                <a:gd name="T19" fmla="*/ 2262500 h 2266578"/>
                <a:gd name="T20" fmla="*/ 1264946 w 1266458"/>
                <a:gd name="T21" fmla="*/ 2265219 h 2266578"/>
                <a:gd name="T22" fmla="*/ 1262224 w 1266458"/>
                <a:gd name="T23" fmla="*/ 2266578 h 2266578"/>
                <a:gd name="T24" fmla="*/ 9189 w 1266458"/>
                <a:gd name="T25" fmla="*/ 1938240 h 2266578"/>
                <a:gd name="T26" fmla="*/ 1258745 w 1266458"/>
                <a:gd name="T27" fmla="*/ 2258423 h 2266578"/>
                <a:gd name="T28" fmla="*/ 1256173 w 1266458"/>
                <a:gd name="T29" fmla="*/ 16241 h 22665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66458" h="2266578">
                  <a:moveTo>
                    <a:pt x="1262224" y="2266578"/>
                  </a:moveTo>
                  <a:lnTo>
                    <a:pt x="1261316" y="2266578"/>
                  </a:lnTo>
                  <a:lnTo>
                    <a:pt x="2685" y="1943979"/>
                  </a:lnTo>
                  <a:cubicBezTo>
                    <a:pt x="749" y="1943451"/>
                    <a:pt x="-400" y="1941457"/>
                    <a:pt x="129" y="1939539"/>
                  </a:cubicBezTo>
                  <a:cubicBezTo>
                    <a:pt x="220" y="1939177"/>
                    <a:pt x="371" y="1938844"/>
                    <a:pt x="567" y="1938542"/>
                  </a:cubicBezTo>
                  <a:lnTo>
                    <a:pt x="1256779" y="2346"/>
                  </a:lnTo>
                  <a:cubicBezTo>
                    <a:pt x="1257398" y="532"/>
                    <a:pt x="1259380" y="-434"/>
                    <a:pt x="1261195" y="190"/>
                  </a:cubicBezTo>
                  <a:cubicBezTo>
                    <a:pt x="1261240" y="203"/>
                    <a:pt x="1261271" y="217"/>
                    <a:pt x="1261316" y="232"/>
                  </a:cubicBezTo>
                  <a:cubicBezTo>
                    <a:pt x="1262829" y="638"/>
                    <a:pt x="1263873" y="1996"/>
                    <a:pt x="1263888" y="3554"/>
                  </a:cubicBezTo>
                  <a:lnTo>
                    <a:pt x="1266459" y="2262500"/>
                  </a:lnTo>
                  <a:cubicBezTo>
                    <a:pt x="1266444" y="2263603"/>
                    <a:pt x="1265869" y="2264615"/>
                    <a:pt x="1264946" y="2265219"/>
                  </a:cubicBezTo>
                  <a:cubicBezTo>
                    <a:pt x="1264281" y="2266049"/>
                    <a:pt x="1263283" y="2266548"/>
                    <a:pt x="1262224" y="2266578"/>
                  </a:cubicBezTo>
                  <a:close/>
                  <a:moveTo>
                    <a:pt x="9189" y="1938240"/>
                  </a:moveTo>
                  <a:lnTo>
                    <a:pt x="1258745" y="2258423"/>
                  </a:lnTo>
                  <a:lnTo>
                    <a:pt x="1256173" y="16241"/>
                  </a:lnTo>
                  <a:lnTo>
                    <a:pt x="9189" y="19382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936AD320-73D9-6262-0843-D2B1F8D00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665" y="4673170"/>
              <a:ext cx="1604985" cy="1196643"/>
            </a:xfrm>
            <a:custGeom>
              <a:avLst/>
              <a:gdLst>
                <a:gd name="T0" fmla="*/ 3439 w 1604985"/>
                <a:gd name="T1" fmla="*/ 1196644 h 1196643"/>
                <a:gd name="T2" fmla="*/ 5 w 1604985"/>
                <a:gd name="T3" fmla="*/ 1192837 h 1196643"/>
                <a:gd name="T4" fmla="*/ 111 w 1604985"/>
                <a:gd name="T5" fmla="*/ 1192112 h 1196643"/>
                <a:gd name="T6" fmla="*/ 304899 w 1604985"/>
                <a:gd name="T7" fmla="*/ 2756 h 1196643"/>
                <a:gd name="T8" fmla="*/ 307168 w 1604985"/>
                <a:gd name="T9" fmla="*/ 340 h 1196643"/>
                <a:gd name="T10" fmla="*/ 310345 w 1604985"/>
                <a:gd name="T11" fmla="*/ 340 h 1196643"/>
                <a:gd name="T12" fmla="*/ 1603463 w 1604985"/>
                <a:gd name="T13" fmla="*/ 892168 h 1196643"/>
                <a:gd name="T14" fmla="*/ 1604310 w 1604985"/>
                <a:gd name="T15" fmla="*/ 897228 h 1196643"/>
                <a:gd name="T16" fmla="*/ 1602101 w 1604985"/>
                <a:gd name="T17" fmla="*/ 898663 h 1196643"/>
                <a:gd name="T18" fmla="*/ 4195 w 1604985"/>
                <a:gd name="T19" fmla="*/ 1196492 h 1196643"/>
                <a:gd name="T20" fmla="*/ 310647 w 1604985"/>
                <a:gd name="T21" fmla="*/ 10006 h 1196643"/>
                <a:gd name="T22" fmla="*/ 8128 w 1604985"/>
                <a:gd name="T23" fmla="*/ 1188035 h 1196643"/>
                <a:gd name="T24" fmla="*/ 1592269 w 1604985"/>
                <a:gd name="T25" fmla="*/ 893226 h 11966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4985" h="1196643">
                  <a:moveTo>
                    <a:pt x="3439" y="1196644"/>
                  </a:moveTo>
                  <a:cubicBezTo>
                    <a:pt x="1442" y="1196538"/>
                    <a:pt x="-101" y="1194831"/>
                    <a:pt x="5" y="1192837"/>
                  </a:cubicBezTo>
                  <a:cubicBezTo>
                    <a:pt x="5" y="1192596"/>
                    <a:pt x="51" y="1192354"/>
                    <a:pt x="111" y="1192112"/>
                  </a:cubicBezTo>
                  <a:lnTo>
                    <a:pt x="304899" y="2756"/>
                  </a:lnTo>
                  <a:cubicBezTo>
                    <a:pt x="305217" y="1639"/>
                    <a:pt x="306064" y="732"/>
                    <a:pt x="307168" y="340"/>
                  </a:cubicBezTo>
                  <a:cubicBezTo>
                    <a:pt x="308182" y="-113"/>
                    <a:pt x="309331" y="-113"/>
                    <a:pt x="310345" y="340"/>
                  </a:cubicBezTo>
                  <a:lnTo>
                    <a:pt x="1603463" y="892168"/>
                  </a:lnTo>
                  <a:cubicBezTo>
                    <a:pt x="1605096" y="893331"/>
                    <a:pt x="1605474" y="895597"/>
                    <a:pt x="1604310" y="897228"/>
                  </a:cubicBezTo>
                  <a:cubicBezTo>
                    <a:pt x="1603780" y="897968"/>
                    <a:pt x="1602994" y="898481"/>
                    <a:pt x="1602101" y="898663"/>
                  </a:cubicBezTo>
                  <a:lnTo>
                    <a:pt x="4195" y="1196492"/>
                  </a:lnTo>
                  <a:lnTo>
                    <a:pt x="3439" y="1196644"/>
                  </a:lnTo>
                  <a:close/>
                  <a:moveTo>
                    <a:pt x="310647" y="10006"/>
                  </a:moveTo>
                  <a:lnTo>
                    <a:pt x="8128" y="1188035"/>
                  </a:lnTo>
                  <a:lnTo>
                    <a:pt x="1592269" y="893226"/>
                  </a:lnTo>
                  <a:lnTo>
                    <a:pt x="310647" y="1000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9F81695E-BEBF-106A-3DA9-0959621B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591" y="5565155"/>
              <a:ext cx="1605219" cy="762579"/>
            </a:xfrm>
            <a:custGeom>
              <a:avLst/>
              <a:gdLst>
                <a:gd name="T0" fmla="*/ 948885 w 1605219"/>
                <a:gd name="T1" fmla="*/ 762579 h 762579"/>
                <a:gd name="T2" fmla="*/ 947372 w 1605219"/>
                <a:gd name="T3" fmla="*/ 762579 h 762579"/>
                <a:gd name="T4" fmla="*/ 2000 w 1605219"/>
                <a:gd name="T5" fmla="*/ 304507 h 762579"/>
                <a:gd name="T6" fmla="*/ 34 w 1605219"/>
                <a:gd name="T7" fmla="*/ 300882 h 762579"/>
                <a:gd name="T8" fmla="*/ 2907 w 1605219"/>
                <a:gd name="T9" fmla="*/ 297862 h 762579"/>
                <a:gd name="T10" fmla="*/ 1600965 w 1605219"/>
                <a:gd name="T11" fmla="*/ 32 h 762579"/>
                <a:gd name="T12" fmla="*/ 1604595 w 1605219"/>
                <a:gd name="T13" fmla="*/ 1844 h 762579"/>
                <a:gd name="T14" fmla="*/ 1604595 w 1605219"/>
                <a:gd name="T15" fmla="*/ 5922 h 762579"/>
                <a:gd name="T16" fmla="*/ 951910 w 1605219"/>
                <a:gd name="T17" fmla="*/ 761069 h 762579"/>
                <a:gd name="T18" fmla="*/ 948885 w 1605219"/>
                <a:gd name="T19" fmla="*/ 762579 h 762579"/>
                <a:gd name="T20" fmla="*/ 14857 w 1605219"/>
                <a:gd name="T21" fmla="*/ 302544 h 762579"/>
                <a:gd name="T22" fmla="*/ 947977 w 1605219"/>
                <a:gd name="T23" fmla="*/ 754725 h 762579"/>
                <a:gd name="T24" fmla="*/ 1592343 w 1605219"/>
                <a:gd name="T25" fmla="*/ 9094 h 762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05219" h="762579">
                  <a:moveTo>
                    <a:pt x="948885" y="762579"/>
                  </a:moveTo>
                  <a:lnTo>
                    <a:pt x="947372" y="762579"/>
                  </a:lnTo>
                  <a:lnTo>
                    <a:pt x="2000" y="304507"/>
                  </a:lnTo>
                  <a:cubicBezTo>
                    <a:pt x="623" y="303858"/>
                    <a:pt x="-178" y="302393"/>
                    <a:pt x="34" y="300882"/>
                  </a:cubicBezTo>
                  <a:cubicBezTo>
                    <a:pt x="291" y="299387"/>
                    <a:pt x="1425" y="298209"/>
                    <a:pt x="2907" y="297862"/>
                  </a:cubicBezTo>
                  <a:lnTo>
                    <a:pt x="1600965" y="32"/>
                  </a:lnTo>
                  <a:cubicBezTo>
                    <a:pt x="1602432" y="-165"/>
                    <a:pt x="1603869" y="560"/>
                    <a:pt x="1604595" y="1844"/>
                  </a:cubicBezTo>
                  <a:cubicBezTo>
                    <a:pt x="1605427" y="3068"/>
                    <a:pt x="1605427" y="4699"/>
                    <a:pt x="1604595" y="5922"/>
                  </a:cubicBezTo>
                  <a:lnTo>
                    <a:pt x="951910" y="761069"/>
                  </a:lnTo>
                  <a:cubicBezTo>
                    <a:pt x="951169" y="761990"/>
                    <a:pt x="950065" y="762534"/>
                    <a:pt x="948885" y="762579"/>
                  </a:cubicBezTo>
                  <a:close/>
                  <a:moveTo>
                    <a:pt x="14857" y="302544"/>
                  </a:moveTo>
                  <a:lnTo>
                    <a:pt x="947977" y="754725"/>
                  </a:lnTo>
                  <a:lnTo>
                    <a:pt x="1592343" y="9094"/>
                  </a:lnTo>
                  <a:lnTo>
                    <a:pt x="14857" y="30254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6D6AB35-62FD-3085-0D8A-BC7FD8DEC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476" y="4673963"/>
              <a:ext cx="1715057" cy="898775"/>
            </a:xfrm>
            <a:custGeom>
              <a:avLst/>
              <a:gdLst>
                <a:gd name="T0" fmla="*/ 1296685 w 1715057"/>
                <a:gd name="T1" fmla="*/ 898323 h 898775"/>
                <a:gd name="T2" fmla="*/ 1294719 w 1715057"/>
                <a:gd name="T3" fmla="*/ 898323 h 898775"/>
                <a:gd name="T4" fmla="*/ 1601 w 1715057"/>
                <a:gd name="T5" fmla="*/ 6495 h 898775"/>
                <a:gd name="T6" fmla="*/ 239 w 1715057"/>
                <a:gd name="T7" fmla="*/ 2417 h 898775"/>
                <a:gd name="T8" fmla="*/ 3718 w 1715057"/>
                <a:gd name="T9" fmla="*/ 1 h 898775"/>
                <a:gd name="T10" fmla="*/ 1711741 w 1715057"/>
                <a:gd name="T11" fmla="*/ 82463 h 898775"/>
                <a:gd name="T12" fmla="*/ 1714615 w 1715057"/>
                <a:gd name="T13" fmla="*/ 84275 h 898775"/>
                <a:gd name="T14" fmla="*/ 1714615 w 1715057"/>
                <a:gd name="T15" fmla="*/ 87598 h 898775"/>
                <a:gd name="T16" fmla="*/ 1299710 w 1715057"/>
                <a:gd name="T17" fmla="*/ 896964 h 898775"/>
                <a:gd name="T18" fmla="*/ 1297442 w 1715057"/>
                <a:gd name="T19" fmla="*/ 898776 h 898775"/>
                <a:gd name="T20" fmla="*/ 15819 w 1715057"/>
                <a:gd name="T21" fmla="*/ 7250 h 898775"/>
                <a:gd name="T22" fmla="*/ 1295324 w 1715057"/>
                <a:gd name="T23" fmla="*/ 889714 h 898775"/>
                <a:gd name="T24" fmla="*/ 1705993 w 1715057"/>
                <a:gd name="T25" fmla="*/ 89259 h 898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5057" h="898775">
                  <a:moveTo>
                    <a:pt x="1296685" y="898323"/>
                  </a:moveTo>
                  <a:cubicBezTo>
                    <a:pt x="1296035" y="898474"/>
                    <a:pt x="1295369" y="898474"/>
                    <a:pt x="1294719" y="898323"/>
                  </a:cubicBezTo>
                  <a:lnTo>
                    <a:pt x="1601" y="6495"/>
                  </a:lnTo>
                  <a:cubicBezTo>
                    <a:pt x="209" y="5649"/>
                    <a:pt x="-366" y="3927"/>
                    <a:pt x="239" y="2417"/>
                  </a:cubicBezTo>
                  <a:cubicBezTo>
                    <a:pt x="754" y="952"/>
                    <a:pt x="2160" y="-30"/>
                    <a:pt x="3718" y="1"/>
                  </a:cubicBezTo>
                  <a:lnTo>
                    <a:pt x="1711741" y="82463"/>
                  </a:lnTo>
                  <a:cubicBezTo>
                    <a:pt x="1712966" y="82493"/>
                    <a:pt x="1714056" y="83188"/>
                    <a:pt x="1714615" y="84275"/>
                  </a:cubicBezTo>
                  <a:cubicBezTo>
                    <a:pt x="1715205" y="85302"/>
                    <a:pt x="1715205" y="86571"/>
                    <a:pt x="1714615" y="87598"/>
                  </a:cubicBezTo>
                  <a:lnTo>
                    <a:pt x="1299710" y="896964"/>
                  </a:lnTo>
                  <a:cubicBezTo>
                    <a:pt x="1299271" y="897885"/>
                    <a:pt x="1298440" y="898550"/>
                    <a:pt x="1297442" y="898776"/>
                  </a:cubicBezTo>
                  <a:lnTo>
                    <a:pt x="1296685" y="898323"/>
                  </a:lnTo>
                  <a:close/>
                  <a:moveTo>
                    <a:pt x="15819" y="7250"/>
                  </a:moveTo>
                  <a:lnTo>
                    <a:pt x="1295324" y="889714"/>
                  </a:lnTo>
                  <a:lnTo>
                    <a:pt x="1705993" y="89259"/>
                  </a:lnTo>
                  <a:lnTo>
                    <a:pt x="15819" y="725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93CCC254-D372-72EA-EF24-7BAD853E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885" y="5565816"/>
              <a:ext cx="659833" cy="918989"/>
            </a:xfrm>
            <a:custGeom>
              <a:avLst/>
              <a:gdLst>
                <a:gd name="T0" fmla="*/ 446176 w 659833"/>
                <a:gd name="T1" fmla="*/ 918838 h 918989"/>
                <a:gd name="T2" fmla="*/ 444966 w 659833"/>
                <a:gd name="T3" fmla="*/ 918838 h 918989"/>
                <a:gd name="T4" fmla="*/ 2380 w 659833"/>
                <a:gd name="T5" fmla="*/ 762070 h 918989"/>
                <a:gd name="T6" fmla="*/ 112 w 659833"/>
                <a:gd name="T7" fmla="*/ 759653 h 918989"/>
                <a:gd name="T8" fmla="*/ 868 w 659833"/>
                <a:gd name="T9" fmla="*/ 756331 h 918989"/>
                <a:gd name="T10" fmla="*/ 653553 w 659833"/>
                <a:gd name="T11" fmla="*/ 1184 h 918989"/>
                <a:gd name="T12" fmla="*/ 657940 w 659833"/>
                <a:gd name="T13" fmla="*/ 429 h 918989"/>
                <a:gd name="T14" fmla="*/ 659755 w 659833"/>
                <a:gd name="T15" fmla="*/ 4356 h 918989"/>
                <a:gd name="T16" fmla="*/ 449655 w 659833"/>
                <a:gd name="T17" fmla="*/ 916573 h 918989"/>
                <a:gd name="T18" fmla="*/ 447991 w 659833"/>
                <a:gd name="T19" fmla="*/ 918990 h 918989"/>
                <a:gd name="T20" fmla="*/ 9641 w 659833"/>
                <a:gd name="T21" fmla="*/ 756784 h 918989"/>
                <a:gd name="T22" fmla="*/ 443605 w 659833"/>
                <a:gd name="T23" fmla="*/ 910532 h 918989"/>
                <a:gd name="T24" fmla="*/ 649620 w 659833"/>
                <a:gd name="T25" fmla="*/ 16136 h 918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9833" h="918989">
                  <a:moveTo>
                    <a:pt x="446176" y="918838"/>
                  </a:moveTo>
                  <a:lnTo>
                    <a:pt x="444966" y="918838"/>
                  </a:lnTo>
                  <a:lnTo>
                    <a:pt x="2380" y="762070"/>
                  </a:lnTo>
                  <a:cubicBezTo>
                    <a:pt x="1307" y="761632"/>
                    <a:pt x="475" y="760756"/>
                    <a:pt x="112" y="759653"/>
                  </a:cubicBezTo>
                  <a:cubicBezTo>
                    <a:pt x="-176" y="758490"/>
                    <a:pt x="97" y="757252"/>
                    <a:pt x="868" y="756331"/>
                  </a:cubicBezTo>
                  <a:lnTo>
                    <a:pt x="653553" y="1184"/>
                  </a:lnTo>
                  <a:cubicBezTo>
                    <a:pt x="654672" y="-39"/>
                    <a:pt x="656472" y="-356"/>
                    <a:pt x="657940" y="429"/>
                  </a:cubicBezTo>
                  <a:cubicBezTo>
                    <a:pt x="659346" y="1199"/>
                    <a:pt x="660088" y="2785"/>
                    <a:pt x="659755" y="4356"/>
                  </a:cubicBezTo>
                  <a:lnTo>
                    <a:pt x="449655" y="916573"/>
                  </a:lnTo>
                  <a:cubicBezTo>
                    <a:pt x="449428" y="917570"/>
                    <a:pt x="448838" y="918430"/>
                    <a:pt x="447991" y="918990"/>
                  </a:cubicBezTo>
                  <a:lnTo>
                    <a:pt x="446176" y="918838"/>
                  </a:lnTo>
                  <a:close/>
                  <a:moveTo>
                    <a:pt x="9641" y="756784"/>
                  </a:moveTo>
                  <a:lnTo>
                    <a:pt x="443605" y="910532"/>
                  </a:lnTo>
                  <a:lnTo>
                    <a:pt x="649620" y="16136"/>
                  </a:lnTo>
                  <a:lnTo>
                    <a:pt x="9641" y="75678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DD5BCF1E-FBD3-F330-2243-2E3AFA15E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558" y="5565215"/>
              <a:ext cx="1067212" cy="919439"/>
            </a:xfrm>
            <a:custGeom>
              <a:avLst/>
              <a:gdLst>
                <a:gd name="T0" fmla="*/ 3504 w 1067212"/>
                <a:gd name="T1" fmla="*/ 919439 h 919439"/>
                <a:gd name="T2" fmla="*/ 25 w 1067212"/>
                <a:gd name="T3" fmla="*/ 915105 h 919439"/>
                <a:gd name="T4" fmla="*/ 25 w 1067212"/>
                <a:gd name="T5" fmla="*/ 915059 h 919439"/>
                <a:gd name="T6" fmla="*/ 210124 w 1067212"/>
                <a:gd name="T7" fmla="*/ 2691 h 919439"/>
                <a:gd name="T8" fmla="*/ 212544 w 1067212"/>
                <a:gd name="T9" fmla="*/ 124 h 919439"/>
                <a:gd name="T10" fmla="*/ 216023 w 1067212"/>
                <a:gd name="T11" fmla="*/ 1030 h 919439"/>
                <a:gd name="T12" fmla="*/ 1066102 w 1067212"/>
                <a:gd name="T13" fmla="*/ 820364 h 919439"/>
                <a:gd name="T14" fmla="*/ 1067010 w 1067212"/>
                <a:gd name="T15" fmla="*/ 823989 h 919439"/>
                <a:gd name="T16" fmla="*/ 1063985 w 1067212"/>
                <a:gd name="T17" fmla="*/ 826405 h 919439"/>
                <a:gd name="T18" fmla="*/ 3806 w 1067212"/>
                <a:gd name="T19" fmla="*/ 919288 h 919439"/>
                <a:gd name="T20" fmla="*/ 215267 w 1067212"/>
                <a:gd name="T21" fmla="*/ 10394 h 919439"/>
                <a:gd name="T22" fmla="*/ 7588 w 1067212"/>
                <a:gd name="T23" fmla="*/ 911888 h 919439"/>
                <a:gd name="T24" fmla="*/ 1055514 w 1067212"/>
                <a:gd name="T25" fmla="*/ 820062 h 9194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7212" h="919439">
                  <a:moveTo>
                    <a:pt x="3504" y="919439"/>
                  </a:moveTo>
                  <a:cubicBezTo>
                    <a:pt x="1341" y="919198"/>
                    <a:pt x="-217" y="917264"/>
                    <a:pt x="25" y="915105"/>
                  </a:cubicBezTo>
                  <a:cubicBezTo>
                    <a:pt x="25" y="915090"/>
                    <a:pt x="25" y="915075"/>
                    <a:pt x="25" y="915059"/>
                  </a:cubicBezTo>
                  <a:lnTo>
                    <a:pt x="210124" y="2691"/>
                  </a:lnTo>
                  <a:cubicBezTo>
                    <a:pt x="210396" y="1453"/>
                    <a:pt x="211334" y="471"/>
                    <a:pt x="212544" y="124"/>
                  </a:cubicBezTo>
                  <a:cubicBezTo>
                    <a:pt x="213785" y="-208"/>
                    <a:pt x="215101" y="139"/>
                    <a:pt x="216023" y="1030"/>
                  </a:cubicBezTo>
                  <a:lnTo>
                    <a:pt x="1066102" y="820364"/>
                  </a:lnTo>
                  <a:cubicBezTo>
                    <a:pt x="1067116" y="821270"/>
                    <a:pt x="1067478" y="822705"/>
                    <a:pt x="1067010" y="823989"/>
                  </a:cubicBezTo>
                  <a:cubicBezTo>
                    <a:pt x="1066556" y="825303"/>
                    <a:pt x="1065376" y="826254"/>
                    <a:pt x="1063985" y="826405"/>
                  </a:cubicBezTo>
                  <a:lnTo>
                    <a:pt x="3806" y="919288"/>
                  </a:lnTo>
                  <a:lnTo>
                    <a:pt x="3504" y="919439"/>
                  </a:lnTo>
                  <a:close/>
                  <a:moveTo>
                    <a:pt x="215267" y="10394"/>
                  </a:moveTo>
                  <a:lnTo>
                    <a:pt x="7588" y="911888"/>
                  </a:lnTo>
                  <a:lnTo>
                    <a:pt x="1055514" y="820062"/>
                  </a:lnTo>
                  <a:lnTo>
                    <a:pt x="215267" y="1039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687E5A10-94DC-3FF5-E90F-B498E94B7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966" y="4755780"/>
              <a:ext cx="887310" cy="816538"/>
            </a:xfrm>
            <a:custGeom>
              <a:avLst/>
              <a:gdLst>
                <a:gd name="T0" fmla="*/ 3195 w 887310"/>
                <a:gd name="T1" fmla="*/ 816505 h 816538"/>
                <a:gd name="T2" fmla="*/ 624 w 887310"/>
                <a:gd name="T3" fmla="*/ 815448 h 816538"/>
                <a:gd name="T4" fmla="*/ 624 w 887310"/>
                <a:gd name="T5" fmla="*/ 811371 h 816538"/>
                <a:gd name="T6" fmla="*/ 415529 w 887310"/>
                <a:gd name="T7" fmla="*/ 2004 h 816538"/>
                <a:gd name="T8" fmla="*/ 417949 w 887310"/>
                <a:gd name="T9" fmla="*/ 41 h 816538"/>
                <a:gd name="T10" fmla="*/ 420823 w 887310"/>
                <a:gd name="T11" fmla="*/ 796 h 816538"/>
                <a:gd name="T12" fmla="*/ 885795 w 887310"/>
                <a:gd name="T13" fmla="*/ 357981 h 816538"/>
                <a:gd name="T14" fmla="*/ 887308 w 887310"/>
                <a:gd name="T15" fmla="*/ 361001 h 816538"/>
                <a:gd name="T16" fmla="*/ 885341 w 887310"/>
                <a:gd name="T17" fmla="*/ 363871 h 816538"/>
                <a:gd name="T18" fmla="*/ 5464 w 887310"/>
                <a:gd name="T19" fmla="*/ 816052 h 816538"/>
                <a:gd name="T20" fmla="*/ 3195 w 887310"/>
                <a:gd name="T21" fmla="*/ 816505 h 816538"/>
                <a:gd name="T22" fmla="*/ 419311 w 887310"/>
                <a:gd name="T23" fmla="*/ 8952 h 816538"/>
                <a:gd name="T24" fmla="*/ 10910 w 887310"/>
                <a:gd name="T25" fmla="*/ 804725 h 816538"/>
                <a:gd name="T26" fmla="*/ 876114 w 887310"/>
                <a:gd name="T27" fmla="*/ 360095 h 8165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87310" h="816538">
                  <a:moveTo>
                    <a:pt x="3195" y="816505"/>
                  </a:moveTo>
                  <a:cubicBezTo>
                    <a:pt x="2227" y="816521"/>
                    <a:pt x="1289" y="816143"/>
                    <a:pt x="624" y="815448"/>
                  </a:cubicBezTo>
                  <a:cubicBezTo>
                    <a:pt x="-208" y="814225"/>
                    <a:pt x="-208" y="812594"/>
                    <a:pt x="624" y="811371"/>
                  </a:cubicBezTo>
                  <a:lnTo>
                    <a:pt x="415529" y="2004"/>
                  </a:lnTo>
                  <a:cubicBezTo>
                    <a:pt x="415983" y="1007"/>
                    <a:pt x="416875" y="282"/>
                    <a:pt x="417949" y="41"/>
                  </a:cubicBezTo>
                  <a:cubicBezTo>
                    <a:pt x="418978" y="-110"/>
                    <a:pt x="420006" y="162"/>
                    <a:pt x="420823" y="796"/>
                  </a:cubicBezTo>
                  <a:lnTo>
                    <a:pt x="885795" y="357981"/>
                  </a:lnTo>
                  <a:cubicBezTo>
                    <a:pt x="886794" y="358660"/>
                    <a:pt x="887353" y="359808"/>
                    <a:pt x="887308" y="361001"/>
                  </a:cubicBezTo>
                  <a:cubicBezTo>
                    <a:pt x="887141" y="362209"/>
                    <a:pt x="886415" y="363266"/>
                    <a:pt x="885341" y="363871"/>
                  </a:cubicBezTo>
                  <a:lnTo>
                    <a:pt x="5464" y="816052"/>
                  </a:lnTo>
                  <a:cubicBezTo>
                    <a:pt x="4784" y="816460"/>
                    <a:pt x="3982" y="816611"/>
                    <a:pt x="3195" y="816505"/>
                  </a:cubicBezTo>
                  <a:close/>
                  <a:moveTo>
                    <a:pt x="419311" y="8952"/>
                  </a:moveTo>
                  <a:lnTo>
                    <a:pt x="10910" y="804725"/>
                  </a:lnTo>
                  <a:lnTo>
                    <a:pt x="876114" y="360095"/>
                  </a:lnTo>
                  <a:lnTo>
                    <a:pt x="419311" y="895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2" name="Freeform 51">
              <a:extLst>
                <a:ext uri="{FF2B5EF4-FFF2-40B4-BE49-F238E27FC236}">
                  <a16:creationId xmlns:a16="http://schemas.microsoft.com/office/drawing/2014/main" id="{88443AD2-B599-E011-1A1B-EA41414D8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584" y="5202666"/>
              <a:ext cx="1222628" cy="1189558"/>
            </a:xfrm>
            <a:custGeom>
              <a:avLst/>
              <a:gdLst>
                <a:gd name="T0" fmla="*/ 853656 w 1222628"/>
                <a:gd name="T1" fmla="*/ 1188954 h 1189558"/>
                <a:gd name="T2" fmla="*/ 851236 w 1222628"/>
                <a:gd name="T3" fmla="*/ 1187897 h 1189558"/>
                <a:gd name="T4" fmla="*/ 1157 w 1222628"/>
                <a:gd name="T5" fmla="*/ 368563 h 1189558"/>
                <a:gd name="T6" fmla="*/ 98 w 1222628"/>
                <a:gd name="T7" fmla="*/ 365240 h 1189558"/>
                <a:gd name="T8" fmla="*/ 2518 w 1222628"/>
                <a:gd name="T9" fmla="*/ 362673 h 1189558"/>
                <a:gd name="T10" fmla="*/ 1218040 w 1222628"/>
                <a:gd name="T11" fmla="*/ 202 h 1189558"/>
                <a:gd name="T12" fmla="*/ 1221671 w 1222628"/>
                <a:gd name="T13" fmla="*/ 1108 h 1189558"/>
                <a:gd name="T14" fmla="*/ 1222427 w 1222628"/>
                <a:gd name="T15" fmla="*/ 4582 h 1189558"/>
                <a:gd name="T16" fmla="*/ 856984 w 1222628"/>
                <a:gd name="T17" fmla="*/ 1187142 h 1189558"/>
                <a:gd name="T18" fmla="*/ 854564 w 1222628"/>
                <a:gd name="T19" fmla="*/ 1189558 h 1189558"/>
                <a:gd name="T20" fmla="*/ 10384 w 1222628"/>
                <a:gd name="T21" fmla="*/ 367656 h 1189558"/>
                <a:gd name="T22" fmla="*/ 851992 w 1222628"/>
                <a:gd name="T23" fmla="*/ 1178835 h 1189558"/>
                <a:gd name="T24" fmla="*/ 1213805 w 1222628"/>
                <a:gd name="T25" fmla="*/ 9113 h 1189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628" h="1189558">
                  <a:moveTo>
                    <a:pt x="853656" y="1188954"/>
                  </a:moveTo>
                  <a:cubicBezTo>
                    <a:pt x="852733" y="1188984"/>
                    <a:pt x="851841" y="1188607"/>
                    <a:pt x="851236" y="1187897"/>
                  </a:cubicBezTo>
                  <a:lnTo>
                    <a:pt x="1157" y="368563"/>
                  </a:lnTo>
                  <a:cubicBezTo>
                    <a:pt x="204" y="367747"/>
                    <a:pt x="-204" y="366464"/>
                    <a:pt x="98" y="365240"/>
                  </a:cubicBezTo>
                  <a:cubicBezTo>
                    <a:pt x="370" y="364001"/>
                    <a:pt x="1308" y="363020"/>
                    <a:pt x="2518" y="362673"/>
                  </a:cubicBezTo>
                  <a:lnTo>
                    <a:pt x="1218040" y="202"/>
                  </a:lnTo>
                  <a:cubicBezTo>
                    <a:pt x="1219326" y="-266"/>
                    <a:pt x="1220763" y="97"/>
                    <a:pt x="1221671" y="1108"/>
                  </a:cubicBezTo>
                  <a:cubicBezTo>
                    <a:pt x="1222578" y="2030"/>
                    <a:pt x="1222866" y="3374"/>
                    <a:pt x="1222427" y="4582"/>
                  </a:cubicBezTo>
                  <a:lnTo>
                    <a:pt x="856984" y="1187142"/>
                  </a:lnTo>
                  <a:cubicBezTo>
                    <a:pt x="856681" y="1188335"/>
                    <a:pt x="855758" y="1189256"/>
                    <a:pt x="854564" y="1189558"/>
                  </a:cubicBezTo>
                  <a:lnTo>
                    <a:pt x="853656" y="1188954"/>
                  </a:lnTo>
                  <a:close/>
                  <a:moveTo>
                    <a:pt x="10384" y="367656"/>
                  </a:moveTo>
                  <a:lnTo>
                    <a:pt x="851992" y="1178835"/>
                  </a:lnTo>
                  <a:lnTo>
                    <a:pt x="1213805" y="9113"/>
                  </a:lnTo>
                  <a:lnTo>
                    <a:pt x="10384" y="36765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3" name="Freeform 52">
              <a:extLst>
                <a:ext uri="{FF2B5EF4-FFF2-40B4-BE49-F238E27FC236}">
                  <a16:creationId xmlns:a16="http://schemas.microsoft.com/office/drawing/2014/main" id="{8C575ED1-6A82-3E1D-1EA8-5A79658EC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625" y="5113081"/>
              <a:ext cx="1222688" cy="459204"/>
            </a:xfrm>
            <a:custGeom>
              <a:avLst/>
              <a:gdLst>
                <a:gd name="T0" fmla="*/ 3536 w 1222688"/>
                <a:gd name="T1" fmla="*/ 459205 h 459204"/>
                <a:gd name="T2" fmla="*/ 208 w 1222688"/>
                <a:gd name="T3" fmla="*/ 456939 h 459204"/>
                <a:gd name="T4" fmla="*/ 1872 w 1222688"/>
                <a:gd name="T5" fmla="*/ 452559 h 459204"/>
                <a:gd name="T6" fmla="*/ 881749 w 1222688"/>
                <a:gd name="T7" fmla="*/ 227 h 459204"/>
                <a:gd name="T8" fmla="*/ 884321 w 1222688"/>
                <a:gd name="T9" fmla="*/ 227 h 459204"/>
                <a:gd name="T10" fmla="*/ 1219966 w 1222688"/>
                <a:gd name="T11" fmla="*/ 89636 h 459204"/>
                <a:gd name="T12" fmla="*/ 1222688 w 1222688"/>
                <a:gd name="T13" fmla="*/ 93110 h 459204"/>
                <a:gd name="T14" fmla="*/ 1220117 w 1222688"/>
                <a:gd name="T15" fmla="*/ 96583 h 459204"/>
                <a:gd name="T16" fmla="*/ 4595 w 1222688"/>
                <a:gd name="T17" fmla="*/ 459054 h 459204"/>
                <a:gd name="T18" fmla="*/ 883867 w 1222688"/>
                <a:gd name="T19" fmla="*/ 7174 h 459204"/>
                <a:gd name="T20" fmla="*/ 39234 w 1222688"/>
                <a:gd name="T21" fmla="*/ 441383 h 459204"/>
                <a:gd name="T22" fmla="*/ 1206050 w 1222688"/>
                <a:gd name="T23" fmla="*/ 93110 h 4592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2688" h="459204">
                  <a:moveTo>
                    <a:pt x="3536" y="459205"/>
                  </a:moveTo>
                  <a:cubicBezTo>
                    <a:pt x="2084" y="459144"/>
                    <a:pt x="783" y="458269"/>
                    <a:pt x="208" y="456939"/>
                  </a:cubicBezTo>
                  <a:cubicBezTo>
                    <a:pt x="-382" y="455263"/>
                    <a:pt x="315" y="453420"/>
                    <a:pt x="1872" y="452559"/>
                  </a:cubicBezTo>
                  <a:lnTo>
                    <a:pt x="881749" y="227"/>
                  </a:lnTo>
                  <a:cubicBezTo>
                    <a:pt x="882581" y="-76"/>
                    <a:pt x="883489" y="-76"/>
                    <a:pt x="884321" y="227"/>
                  </a:cubicBezTo>
                  <a:lnTo>
                    <a:pt x="1219966" y="89636"/>
                  </a:lnTo>
                  <a:cubicBezTo>
                    <a:pt x="1221493" y="90135"/>
                    <a:pt x="1222583" y="91509"/>
                    <a:pt x="1222688" y="93110"/>
                  </a:cubicBezTo>
                  <a:cubicBezTo>
                    <a:pt x="1222643" y="94695"/>
                    <a:pt x="1221614" y="96085"/>
                    <a:pt x="1220117" y="96583"/>
                  </a:cubicBezTo>
                  <a:lnTo>
                    <a:pt x="4595" y="459054"/>
                  </a:lnTo>
                  <a:lnTo>
                    <a:pt x="3536" y="459205"/>
                  </a:lnTo>
                  <a:close/>
                  <a:moveTo>
                    <a:pt x="883867" y="7174"/>
                  </a:moveTo>
                  <a:lnTo>
                    <a:pt x="39234" y="441383"/>
                  </a:lnTo>
                  <a:lnTo>
                    <a:pt x="1206050" y="93110"/>
                  </a:lnTo>
                  <a:lnTo>
                    <a:pt x="883867" y="717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4" name="Freeform 53">
              <a:extLst>
                <a:ext uri="{FF2B5EF4-FFF2-40B4-BE49-F238E27FC236}">
                  <a16:creationId xmlns:a16="http://schemas.microsoft.com/office/drawing/2014/main" id="{93F0E8FB-341D-AC69-DD06-A803B34C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50" y="5427479"/>
              <a:ext cx="1221896" cy="595780"/>
            </a:xfrm>
            <a:custGeom>
              <a:avLst/>
              <a:gdLst>
                <a:gd name="T0" fmla="*/ 3551 w 1221896"/>
                <a:gd name="T1" fmla="*/ 595781 h 595780"/>
                <a:gd name="T2" fmla="*/ 223 w 1221896"/>
                <a:gd name="T3" fmla="*/ 593515 h 595780"/>
                <a:gd name="T4" fmla="*/ 1736 w 1221896"/>
                <a:gd name="T5" fmla="*/ 589286 h 595780"/>
                <a:gd name="T6" fmla="*/ 1008368 w 1221896"/>
                <a:gd name="T7" fmla="*/ 272 h 595780"/>
                <a:gd name="T8" fmla="*/ 1011091 w 1221896"/>
                <a:gd name="T9" fmla="*/ 272 h 595780"/>
                <a:gd name="T10" fmla="*/ 1013360 w 1221896"/>
                <a:gd name="T11" fmla="*/ 1933 h 595780"/>
                <a:gd name="T12" fmla="*/ 1221493 w 1221896"/>
                <a:gd name="T13" fmla="*/ 371955 h 595780"/>
                <a:gd name="T14" fmla="*/ 1221493 w 1221896"/>
                <a:gd name="T15" fmla="*/ 375127 h 595780"/>
                <a:gd name="T16" fmla="*/ 1218922 w 1221896"/>
                <a:gd name="T17" fmla="*/ 377090 h 595780"/>
                <a:gd name="T18" fmla="*/ 4156 w 1221896"/>
                <a:gd name="T19" fmla="*/ 595781 h 595780"/>
                <a:gd name="T20" fmla="*/ 1008822 w 1221896"/>
                <a:gd name="T21" fmla="*/ 8579 h 595780"/>
                <a:gd name="T22" fmla="*/ 22610 w 1221896"/>
                <a:gd name="T23" fmla="*/ 584755 h 595780"/>
                <a:gd name="T24" fmla="*/ 1212871 w 1221896"/>
                <a:gd name="T25" fmla="*/ 370596 h 5957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1896" h="595780">
                  <a:moveTo>
                    <a:pt x="3551" y="595781"/>
                  </a:moveTo>
                  <a:cubicBezTo>
                    <a:pt x="2085" y="595766"/>
                    <a:pt x="773" y="594875"/>
                    <a:pt x="223" y="593515"/>
                  </a:cubicBezTo>
                  <a:cubicBezTo>
                    <a:pt x="-375" y="591929"/>
                    <a:pt x="264" y="590132"/>
                    <a:pt x="1736" y="589286"/>
                  </a:cubicBezTo>
                  <a:lnTo>
                    <a:pt x="1008368" y="272"/>
                  </a:lnTo>
                  <a:cubicBezTo>
                    <a:pt x="1009238" y="-91"/>
                    <a:pt x="1010221" y="-91"/>
                    <a:pt x="1011091" y="272"/>
                  </a:cubicBezTo>
                  <a:cubicBezTo>
                    <a:pt x="1012015" y="544"/>
                    <a:pt x="1012815" y="1133"/>
                    <a:pt x="1013360" y="1933"/>
                  </a:cubicBezTo>
                  <a:lnTo>
                    <a:pt x="1221493" y="371955"/>
                  </a:lnTo>
                  <a:cubicBezTo>
                    <a:pt x="1222031" y="372937"/>
                    <a:pt x="1222031" y="374145"/>
                    <a:pt x="1221493" y="375127"/>
                  </a:cubicBezTo>
                  <a:cubicBezTo>
                    <a:pt x="1220992" y="376154"/>
                    <a:pt x="1220039" y="376879"/>
                    <a:pt x="1218922" y="377090"/>
                  </a:cubicBezTo>
                  <a:lnTo>
                    <a:pt x="4156" y="595781"/>
                  </a:lnTo>
                  <a:lnTo>
                    <a:pt x="3551" y="595781"/>
                  </a:lnTo>
                  <a:close/>
                  <a:moveTo>
                    <a:pt x="1008822" y="8579"/>
                  </a:moveTo>
                  <a:lnTo>
                    <a:pt x="22610" y="584755"/>
                  </a:lnTo>
                  <a:lnTo>
                    <a:pt x="1212871" y="370596"/>
                  </a:lnTo>
                  <a:lnTo>
                    <a:pt x="1008822" y="857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5" name="Freeform 54">
              <a:extLst>
                <a:ext uri="{FF2B5EF4-FFF2-40B4-BE49-F238E27FC236}">
                  <a16:creationId xmlns:a16="http://schemas.microsoft.com/office/drawing/2014/main" id="{214378BB-37D6-8202-5D95-AAD8D7EF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506" y="5304445"/>
              <a:ext cx="628754" cy="500278"/>
            </a:xfrm>
            <a:custGeom>
              <a:avLst/>
              <a:gdLst>
                <a:gd name="T0" fmla="*/ 211260 w 628754"/>
                <a:gd name="T1" fmla="*/ 500275 h 500278"/>
                <a:gd name="T2" fmla="*/ 211260 w 628754"/>
                <a:gd name="T3" fmla="*/ 500275 h 500278"/>
                <a:gd name="T4" fmla="*/ 208537 w 628754"/>
                <a:gd name="T5" fmla="*/ 498614 h 500278"/>
                <a:gd name="T6" fmla="*/ 404 w 628754"/>
                <a:gd name="T7" fmla="*/ 128592 h 500278"/>
                <a:gd name="T8" fmla="*/ 404 w 628754"/>
                <a:gd name="T9" fmla="*/ 125420 h 500278"/>
                <a:gd name="T10" fmla="*/ 2975 w 628754"/>
                <a:gd name="T11" fmla="*/ 123457 h 500278"/>
                <a:gd name="T12" fmla="*/ 624350 w 628754"/>
                <a:gd name="T13" fmla="*/ 66 h 500278"/>
                <a:gd name="T14" fmla="*/ 628131 w 628754"/>
                <a:gd name="T15" fmla="*/ 1727 h 500278"/>
                <a:gd name="T16" fmla="*/ 628131 w 628754"/>
                <a:gd name="T17" fmla="*/ 5805 h 500278"/>
                <a:gd name="T18" fmla="*/ 213982 w 628754"/>
                <a:gd name="T19" fmla="*/ 498916 h 500278"/>
                <a:gd name="T20" fmla="*/ 211260 w 628754"/>
                <a:gd name="T21" fmla="*/ 500275 h 500278"/>
                <a:gd name="T22" fmla="*/ 8572 w 628754"/>
                <a:gd name="T23" fmla="*/ 129196 h 500278"/>
                <a:gd name="T24" fmla="*/ 211865 w 628754"/>
                <a:gd name="T25" fmla="*/ 490458 h 500278"/>
                <a:gd name="T26" fmla="*/ 615425 w 628754"/>
                <a:gd name="T27" fmla="*/ 8826 h 500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8754" h="500278">
                  <a:moveTo>
                    <a:pt x="211260" y="500275"/>
                  </a:moveTo>
                  <a:lnTo>
                    <a:pt x="211260" y="500275"/>
                  </a:lnTo>
                  <a:cubicBezTo>
                    <a:pt x="210136" y="500200"/>
                    <a:pt x="209122" y="499580"/>
                    <a:pt x="208537" y="498614"/>
                  </a:cubicBezTo>
                  <a:lnTo>
                    <a:pt x="404" y="128592"/>
                  </a:lnTo>
                  <a:cubicBezTo>
                    <a:pt x="-135" y="127610"/>
                    <a:pt x="-135" y="126402"/>
                    <a:pt x="404" y="125420"/>
                  </a:cubicBezTo>
                  <a:cubicBezTo>
                    <a:pt x="838" y="124348"/>
                    <a:pt x="1823" y="123593"/>
                    <a:pt x="2975" y="123457"/>
                  </a:cubicBezTo>
                  <a:lnTo>
                    <a:pt x="624350" y="66"/>
                  </a:lnTo>
                  <a:cubicBezTo>
                    <a:pt x="625832" y="-221"/>
                    <a:pt x="627344" y="444"/>
                    <a:pt x="628131" y="1727"/>
                  </a:cubicBezTo>
                  <a:cubicBezTo>
                    <a:pt x="628963" y="2951"/>
                    <a:pt x="628963" y="4582"/>
                    <a:pt x="628131" y="5805"/>
                  </a:cubicBezTo>
                  <a:lnTo>
                    <a:pt x="213982" y="498916"/>
                  </a:lnTo>
                  <a:cubicBezTo>
                    <a:pt x="213365" y="499807"/>
                    <a:pt x="212340" y="500320"/>
                    <a:pt x="211260" y="500275"/>
                  </a:cubicBezTo>
                  <a:close/>
                  <a:moveTo>
                    <a:pt x="8572" y="129196"/>
                  </a:moveTo>
                  <a:lnTo>
                    <a:pt x="211865" y="490458"/>
                  </a:lnTo>
                  <a:lnTo>
                    <a:pt x="615425" y="8826"/>
                  </a:lnTo>
                  <a:lnTo>
                    <a:pt x="8572" y="12919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8" name="Freeform 55">
              <a:extLst>
                <a:ext uri="{FF2B5EF4-FFF2-40B4-BE49-F238E27FC236}">
                  <a16:creationId xmlns:a16="http://schemas.microsoft.com/office/drawing/2014/main" id="{00CBCE19-1A68-E195-2A61-B7C8994E1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628" y="2554611"/>
              <a:ext cx="202304" cy="757930"/>
            </a:xfrm>
            <a:custGeom>
              <a:avLst/>
              <a:gdLst>
                <a:gd name="T0" fmla="*/ 2682 w 202304"/>
                <a:gd name="T1" fmla="*/ 757823 h 757930"/>
                <a:gd name="T2" fmla="*/ 2682 w 202304"/>
                <a:gd name="T3" fmla="*/ 757823 h 757930"/>
                <a:gd name="T4" fmla="*/ 111 w 202304"/>
                <a:gd name="T5" fmla="*/ 753443 h 757930"/>
                <a:gd name="T6" fmla="*/ 195387 w 202304"/>
                <a:gd name="T7" fmla="*/ 2676 h 757930"/>
                <a:gd name="T8" fmla="*/ 199577 w 202304"/>
                <a:gd name="T9" fmla="*/ 93 h 757930"/>
                <a:gd name="T10" fmla="*/ 199622 w 202304"/>
                <a:gd name="T11" fmla="*/ 108 h 757930"/>
                <a:gd name="T12" fmla="*/ 202193 w 202304"/>
                <a:gd name="T13" fmla="*/ 4488 h 757930"/>
                <a:gd name="T14" fmla="*/ 6917 w 202304"/>
                <a:gd name="T15" fmla="*/ 755255 h 757930"/>
                <a:gd name="T16" fmla="*/ 2727 w 202304"/>
                <a:gd name="T17" fmla="*/ 757838 h 757930"/>
                <a:gd name="T18" fmla="*/ 2682 w 202304"/>
                <a:gd name="T19" fmla="*/ 757823 h 7579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304" h="757930">
                  <a:moveTo>
                    <a:pt x="2682" y="757823"/>
                  </a:moveTo>
                  <a:lnTo>
                    <a:pt x="2682" y="757823"/>
                  </a:lnTo>
                  <a:cubicBezTo>
                    <a:pt x="776" y="757309"/>
                    <a:pt x="-374" y="755361"/>
                    <a:pt x="111" y="753443"/>
                  </a:cubicBezTo>
                  <a:lnTo>
                    <a:pt x="195387" y="2676"/>
                  </a:lnTo>
                  <a:cubicBezTo>
                    <a:pt x="195825" y="803"/>
                    <a:pt x="197701" y="-345"/>
                    <a:pt x="199577" y="93"/>
                  </a:cubicBezTo>
                  <a:cubicBezTo>
                    <a:pt x="199592" y="93"/>
                    <a:pt x="199607" y="108"/>
                    <a:pt x="199622" y="108"/>
                  </a:cubicBezTo>
                  <a:cubicBezTo>
                    <a:pt x="201528" y="622"/>
                    <a:pt x="202677" y="2570"/>
                    <a:pt x="202193" y="4488"/>
                  </a:cubicBezTo>
                  <a:lnTo>
                    <a:pt x="6917" y="755255"/>
                  </a:lnTo>
                  <a:cubicBezTo>
                    <a:pt x="6479" y="757128"/>
                    <a:pt x="4603" y="758276"/>
                    <a:pt x="2727" y="757838"/>
                  </a:cubicBezTo>
                  <a:cubicBezTo>
                    <a:pt x="2712" y="757838"/>
                    <a:pt x="2697" y="757823"/>
                    <a:pt x="2682" y="757823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399" name="Freeform 56">
              <a:extLst>
                <a:ext uri="{FF2B5EF4-FFF2-40B4-BE49-F238E27FC236}">
                  <a16:creationId xmlns:a16="http://schemas.microsoft.com/office/drawing/2014/main" id="{14502626-22DD-C692-29C5-409EDAD8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84" y="2554682"/>
              <a:ext cx="1022622" cy="757759"/>
            </a:xfrm>
            <a:custGeom>
              <a:avLst/>
              <a:gdLst>
                <a:gd name="T0" fmla="*/ 3426 w 1022622"/>
                <a:gd name="T1" fmla="*/ 757752 h 757759"/>
                <a:gd name="T2" fmla="*/ 1308 w 1022622"/>
                <a:gd name="T3" fmla="*/ 756846 h 757759"/>
                <a:gd name="T4" fmla="*/ 98 w 1022622"/>
                <a:gd name="T5" fmla="*/ 753221 h 757759"/>
                <a:gd name="T6" fmla="*/ 195374 w 1022622"/>
                <a:gd name="T7" fmla="*/ 2454 h 757759"/>
                <a:gd name="T8" fmla="*/ 197038 w 1022622"/>
                <a:gd name="T9" fmla="*/ 340 h 757759"/>
                <a:gd name="T10" fmla="*/ 199760 w 1022622"/>
                <a:gd name="T11" fmla="*/ 340 h 757759"/>
                <a:gd name="T12" fmla="*/ 1020041 w 1022622"/>
                <a:gd name="T13" fmla="*/ 246820 h 757759"/>
                <a:gd name="T14" fmla="*/ 1022613 w 1022622"/>
                <a:gd name="T15" fmla="*/ 249991 h 757759"/>
                <a:gd name="T16" fmla="*/ 1020646 w 1022622"/>
                <a:gd name="T17" fmla="*/ 253465 h 757759"/>
                <a:gd name="T18" fmla="*/ 5241 w 1022622"/>
                <a:gd name="T19" fmla="*/ 757299 h 757759"/>
                <a:gd name="T20" fmla="*/ 3426 w 1022622"/>
                <a:gd name="T21" fmla="*/ 757752 h 757759"/>
                <a:gd name="T22" fmla="*/ 201878 w 1022622"/>
                <a:gd name="T23" fmla="*/ 7891 h 757759"/>
                <a:gd name="T24" fmla="*/ 9476 w 1022622"/>
                <a:gd name="T25" fmla="*/ 747935 h 757759"/>
                <a:gd name="T26" fmla="*/ 1010058 w 1022622"/>
                <a:gd name="T27" fmla="*/ 251200 h 7577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2622" h="757759">
                  <a:moveTo>
                    <a:pt x="3426" y="757752"/>
                  </a:moveTo>
                  <a:cubicBezTo>
                    <a:pt x="2624" y="757737"/>
                    <a:pt x="1867" y="757420"/>
                    <a:pt x="1308" y="756846"/>
                  </a:cubicBezTo>
                  <a:cubicBezTo>
                    <a:pt x="249" y="755970"/>
                    <a:pt x="-220" y="754565"/>
                    <a:pt x="98" y="753221"/>
                  </a:cubicBezTo>
                  <a:lnTo>
                    <a:pt x="195374" y="2454"/>
                  </a:lnTo>
                  <a:cubicBezTo>
                    <a:pt x="195540" y="1518"/>
                    <a:pt x="196160" y="732"/>
                    <a:pt x="197038" y="340"/>
                  </a:cubicBezTo>
                  <a:cubicBezTo>
                    <a:pt x="197885" y="-113"/>
                    <a:pt x="198913" y="-113"/>
                    <a:pt x="199760" y="340"/>
                  </a:cubicBezTo>
                  <a:lnTo>
                    <a:pt x="1020041" y="246820"/>
                  </a:lnTo>
                  <a:cubicBezTo>
                    <a:pt x="1021448" y="247288"/>
                    <a:pt x="1022446" y="248526"/>
                    <a:pt x="1022613" y="249991"/>
                  </a:cubicBezTo>
                  <a:cubicBezTo>
                    <a:pt x="1022718" y="251441"/>
                    <a:pt x="1021932" y="252801"/>
                    <a:pt x="1020646" y="253465"/>
                  </a:cubicBezTo>
                  <a:lnTo>
                    <a:pt x="5241" y="757299"/>
                  </a:lnTo>
                  <a:cubicBezTo>
                    <a:pt x="4696" y="757631"/>
                    <a:pt x="4061" y="757797"/>
                    <a:pt x="3426" y="757752"/>
                  </a:cubicBezTo>
                  <a:close/>
                  <a:moveTo>
                    <a:pt x="201878" y="7891"/>
                  </a:moveTo>
                  <a:lnTo>
                    <a:pt x="9476" y="747935"/>
                  </a:lnTo>
                  <a:lnTo>
                    <a:pt x="1010058" y="251200"/>
                  </a:lnTo>
                  <a:lnTo>
                    <a:pt x="201878" y="789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0" name="Freeform 57">
              <a:extLst>
                <a:ext uri="{FF2B5EF4-FFF2-40B4-BE49-F238E27FC236}">
                  <a16:creationId xmlns:a16="http://schemas.microsoft.com/office/drawing/2014/main" id="{F3DF93D3-3DAC-ABE0-D1E1-1F79FBC5E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689" y="3305283"/>
              <a:ext cx="1197941" cy="960599"/>
            </a:xfrm>
            <a:custGeom>
              <a:avLst/>
              <a:gdLst>
                <a:gd name="T0" fmla="*/ 292829 w 1197941"/>
                <a:gd name="T1" fmla="*/ 960599 h 960599"/>
                <a:gd name="T2" fmla="*/ 289350 w 1197941"/>
                <a:gd name="T3" fmla="*/ 958032 h 960599"/>
                <a:gd name="T4" fmla="*/ 142 w 1197941"/>
                <a:gd name="T5" fmla="*/ 4584 h 960599"/>
                <a:gd name="T6" fmla="*/ 1503 w 1197941"/>
                <a:gd name="T7" fmla="*/ 657 h 960599"/>
                <a:gd name="T8" fmla="*/ 5587 w 1197941"/>
                <a:gd name="T9" fmla="*/ 657 h 960599"/>
                <a:gd name="T10" fmla="*/ 1196454 w 1197941"/>
                <a:gd name="T11" fmla="*/ 849291 h 960599"/>
                <a:gd name="T12" fmla="*/ 1197815 w 1197941"/>
                <a:gd name="T13" fmla="*/ 853067 h 960599"/>
                <a:gd name="T14" fmla="*/ 1194790 w 1197941"/>
                <a:gd name="T15" fmla="*/ 855634 h 960599"/>
                <a:gd name="T16" fmla="*/ 292829 w 1197941"/>
                <a:gd name="T17" fmla="*/ 960599 h 960599"/>
                <a:gd name="T18" fmla="*/ 9974 w 1197941"/>
                <a:gd name="T19" fmla="*/ 12437 h 960599"/>
                <a:gd name="T20" fmla="*/ 295250 w 1197941"/>
                <a:gd name="T21" fmla="*/ 953199 h 960599"/>
                <a:gd name="T22" fmla="*/ 1184656 w 1197941"/>
                <a:gd name="T23" fmla="*/ 850197 h 960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7941" h="960599">
                  <a:moveTo>
                    <a:pt x="292829" y="960599"/>
                  </a:moveTo>
                  <a:cubicBezTo>
                    <a:pt x="291226" y="960599"/>
                    <a:pt x="289819" y="959557"/>
                    <a:pt x="289350" y="958032"/>
                  </a:cubicBezTo>
                  <a:lnTo>
                    <a:pt x="142" y="4584"/>
                  </a:lnTo>
                  <a:cubicBezTo>
                    <a:pt x="-282" y="3119"/>
                    <a:pt x="263" y="1548"/>
                    <a:pt x="1503" y="657"/>
                  </a:cubicBezTo>
                  <a:cubicBezTo>
                    <a:pt x="2729" y="-219"/>
                    <a:pt x="4362" y="-219"/>
                    <a:pt x="5587" y="657"/>
                  </a:cubicBezTo>
                  <a:lnTo>
                    <a:pt x="1196454" y="849291"/>
                  </a:lnTo>
                  <a:cubicBezTo>
                    <a:pt x="1197664" y="850137"/>
                    <a:pt x="1198208" y="851647"/>
                    <a:pt x="1197815" y="853067"/>
                  </a:cubicBezTo>
                  <a:cubicBezTo>
                    <a:pt x="1197483" y="854501"/>
                    <a:pt x="1196257" y="855544"/>
                    <a:pt x="1194790" y="855634"/>
                  </a:cubicBezTo>
                  <a:lnTo>
                    <a:pt x="292829" y="960599"/>
                  </a:lnTo>
                  <a:close/>
                  <a:moveTo>
                    <a:pt x="9974" y="12437"/>
                  </a:moveTo>
                  <a:lnTo>
                    <a:pt x="295250" y="953199"/>
                  </a:lnTo>
                  <a:lnTo>
                    <a:pt x="1184656" y="850197"/>
                  </a:lnTo>
                  <a:lnTo>
                    <a:pt x="9974" y="1243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1" name="Freeform 58">
              <a:extLst>
                <a:ext uri="{FF2B5EF4-FFF2-40B4-BE49-F238E27FC236}">
                  <a16:creationId xmlns:a16="http://schemas.microsoft.com/office/drawing/2014/main" id="{77270DF7-3301-C66A-48E0-6ACBF1851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828" y="2801653"/>
              <a:ext cx="1197835" cy="1360070"/>
            </a:xfrm>
            <a:custGeom>
              <a:avLst/>
              <a:gdLst>
                <a:gd name="T0" fmla="*/ 1194197 w 1197835"/>
                <a:gd name="T1" fmla="*/ 1359868 h 1360070"/>
                <a:gd name="T2" fmla="*/ 1192231 w 1197835"/>
                <a:gd name="T3" fmla="*/ 1359868 h 1360070"/>
                <a:gd name="T4" fmla="*/ 1515 w 1197835"/>
                <a:gd name="T5" fmla="*/ 510630 h 1360070"/>
                <a:gd name="T6" fmla="*/ 3 w 1197835"/>
                <a:gd name="T7" fmla="*/ 507459 h 1360070"/>
                <a:gd name="T8" fmla="*/ 1969 w 1197835"/>
                <a:gd name="T9" fmla="*/ 504589 h 1360070"/>
                <a:gd name="T10" fmla="*/ 1017526 w 1197835"/>
                <a:gd name="T11" fmla="*/ 453 h 1360070"/>
                <a:gd name="T12" fmla="*/ 1020702 w 1197835"/>
                <a:gd name="T13" fmla="*/ 453 h 1360070"/>
                <a:gd name="T14" fmla="*/ 1022669 w 1197835"/>
                <a:gd name="T15" fmla="*/ 3172 h 1360070"/>
                <a:gd name="T16" fmla="*/ 1197827 w 1197835"/>
                <a:gd name="T17" fmla="*/ 1356545 h 1360070"/>
                <a:gd name="T18" fmla="*/ 1196012 w 1197835"/>
                <a:gd name="T19" fmla="*/ 1360019 h 1360070"/>
                <a:gd name="T20" fmla="*/ 1194197 w 1197835"/>
                <a:gd name="T21" fmla="*/ 1359868 h 1360070"/>
                <a:gd name="T22" fmla="*/ 10439 w 1197835"/>
                <a:gd name="T23" fmla="*/ 507157 h 1360070"/>
                <a:gd name="T24" fmla="*/ 1190264 w 1197835"/>
                <a:gd name="T25" fmla="*/ 1348088 h 1360070"/>
                <a:gd name="T26" fmla="*/ 1016164 w 1197835"/>
                <a:gd name="T27" fmla="*/ 8760 h 13600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7835" h="1360070">
                  <a:moveTo>
                    <a:pt x="1194197" y="1359868"/>
                  </a:moveTo>
                  <a:cubicBezTo>
                    <a:pt x="1193562" y="1360080"/>
                    <a:pt x="1192866" y="1360080"/>
                    <a:pt x="1192231" y="1359868"/>
                  </a:cubicBezTo>
                  <a:lnTo>
                    <a:pt x="1515" y="510630"/>
                  </a:lnTo>
                  <a:cubicBezTo>
                    <a:pt x="517" y="509890"/>
                    <a:pt x="-43" y="508697"/>
                    <a:pt x="3" y="507459"/>
                  </a:cubicBezTo>
                  <a:cubicBezTo>
                    <a:pt x="169" y="506250"/>
                    <a:pt x="895" y="505193"/>
                    <a:pt x="1969" y="504589"/>
                  </a:cubicBezTo>
                  <a:lnTo>
                    <a:pt x="1017526" y="453"/>
                  </a:lnTo>
                  <a:cubicBezTo>
                    <a:pt x="1018494" y="-151"/>
                    <a:pt x="1019734" y="-151"/>
                    <a:pt x="1020702" y="453"/>
                  </a:cubicBezTo>
                  <a:cubicBezTo>
                    <a:pt x="1021761" y="982"/>
                    <a:pt x="1022502" y="1994"/>
                    <a:pt x="1022669" y="3172"/>
                  </a:cubicBezTo>
                  <a:lnTo>
                    <a:pt x="1197827" y="1356545"/>
                  </a:lnTo>
                  <a:cubicBezTo>
                    <a:pt x="1197918" y="1357950"/>
                    <a:pt x="1197222" y="1359294"/>
                    <a:pt x="1196012" y="1360019"/>
                  </a:cubicBezTo>
                  <a:cubicBezTo>
                    <a:pt x="1195407" y="1360125"/>
                    <a:pt x="1194772" y="1360064"/>
                    <a:pt x="1194197" y="1359868"/>
                  </a:cubicBezTo>
                  <a:close/>
                  <a:moveTo>
                    <a:pt x="10439" y="507157"/>
                  </a:moveTo>
                  <a:lnTo>
                    <a:pt x="1190264" y="1348088"/>
                  </a:lnTo>
                  <a:lnTo>
                    <a:pt x="1016164" y="8760"/>
                  </a:lnTo>
                  <a:lnTo>
                    <a:pt x="10439" y="50715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4" name="Freeform 59">
              <a:extLst>
                <a:ext uri="{FF2B5EF4-FFF2-40B4-BE49-F238E27FC236}">
                  <a16:creationId xmlns:a16="http://schemas.microsoft.com/office/drawing/2014/main" id="{7287D8C9-2996-7121-9AD8-1A467236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863" y="4258758"/>
              <a:ext cx="663790" cy="674989"/>
            </a:xfrm>
            <a:custGeom>
              <a:avLst/>
              <a:gdLst>
                <a:gd name="T0" fmla="*/ 3490 w 663790"/>
                <a:gd name="T1" fmla="*/ 674976 h 674989"/>
                <a:gd name="T2" fmla="*/ 919 w 663790"/>
                <a:gd name="T3" fmla="*/ 673768 h 674989"/>
                <a:gd name="T4" fmla="*/ 919 w 663790"/>
                <a:gd name="T5" fmla="*/ 668935 h 674989"/>
                <a:gd name="T6" fmla="*/ 621083 w 663790"/>
                <a:gd name="T7" fmla="*/ 1083 h 674989"/>
                <a:gd name="T8" fmla="*/ 624714 w 663790"/>
                <a:gd name="T9" fmla="*/ 177 h 674989"/>
                <a:gd name="T10" fmla="*/ 627285 w 663790"/>
                <a:gd name="T11" fmla="*/ 2896 h 674989"/>
                <a:gd name="T12" fmla="*/ 663738 w 663790"/>
                <a:gd name="T13" fmla="*/ 178694 h 674989"/>
                <a:gd name="T14" fmla="*/ 662377 w 663790"/>
                <a:gd name="T15" fmla="*/ 182167 h 674989"/>
                <a:gd name="T16" fmla="*/ 6364 w 663790"/>
                <a:gd name="T17" fmla="*/ 674221 h 674989"/>
                <a:gd name="T18" fmla="*/ 3490 w 663790"/>
                <a:gd name="T19" fmla="*/ 674976 h 674989"/>
                <a:gd name="T20" fmla="*/ 621083 w 663790"/>
                <a:gd name="T21" fmla="*/ 10447 h 674989"/>
                <a:gd name="T22" fmla="*/ 33742 w 663790"/>
                <a:gd name="T23" fmla="*/ 644921 h 674989"/>
                <a:gd name="T24" fmla="*/ 656478 w 663790"/>
                <a:gd name="T25" fmla="*/ 177939 h 674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3790" h="674989">
                  <a:moveTo>
                    <a:pt x="3490" y="674976"/>
                  </a:moveTo>
                  <a:cubicBezTo>
                    <a:pt x="2507" y="674916"/>
                    <a:pt x="1584" y="674493"/>
                    <a:pt x="919" y="673768"/>
                  </a:cubicBezTo>
                  <a:cubicBezTo>
                    <a:pt x="-306" y="672394"/>
                    <a:pt x="-306" y="670309"/>
                    <a:pt x="919" y="668935"/>
                  </a:cubicBezTo>
                  <a:lnTo>
                    <a:pt x="621083" y="1083"/>
                  </a:lnTo>
                  <a:cubicBezTo>
                    <a:pt x="622021" y="102"/>
                    <a:pt x="623428" y="-246"/>
                    <a:pt x="624714" y="177"/>
                  </a:cubicBezTo>
                  <a:cubicBezTo>
                    <a:pt x="626014" y="539"/>
                    <a:pt x="626997" y="1582"/>
                    <a:pt x="627285" y="2896"/>
                  </a:cubicBezTo>
                  <a:lnTo>
                    <a:pt x="663738" y="178694"/>
                  </a:lnTo>
                  <a:cubicBezTo>
                    <a:pt x="663965" y="180008"/>
                    <a:pt x="663436" y="181352"/>
                    <a:pt x="662377" y="182167"/>
                  </a:cubicBezTo>
                  <a:lnTo>
                    <a:pt x="6364" y="674221"/>
                  </a:lnTo>
                  <a:cubicBezTo>
                    <a:pt x="5517" y="674795"/>
                    <a:pt x="4504" y="675052"/>
                    <a:pt x="3490" y="674976"/>
                  </a:cubicBezTo>
                  <a:close/>
                  <a:moveTo>
                    <a:pt x="621083" y="10447"/>
                  </a:moveTo>
                  <a:lnTo>
                    <a:pt x="33742" y="644921"/>
                  </a:lnTo>
                  <a:lnTo>
                    <a:pt x="656478" y="177939"/>
                  </a:lnTo>
                  <a:lnTo>
                    <a:pt x="621083" y="1044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5" name="Freeform 60">
              <a:extLst>
                <a:ext uri="{FF2B5EF4-FFF2-40B4-BE49-F238E27FC236}">
                  <a16:creationId xmlns:a16="http://schemas.microsoft.com/office/drawing/2014/main" id="{3F4CD8C4-B149-7508-0632-A301ACAED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905" y="4434669"/>
              <a:ext cx="1076930" cy="499518"/>
            </a:xfrm>
            <a:custGeom>
              <a:avLst/>
              <a:gdLst>
                <a:gd name="T0" fmla="*/ 3449 w 1076930"/>
                <a:gd name="T1" fmla="*/ 499065 h 499518"/>
                <a:gd name="T2" fmla="*/ 273 w 1076930"/>
                <a:gd name="T3" fmla="*/ 496951 h 499518"/>
                <a:gd name="T4" fmla="*/ 1331 w 1076930"/>
                <a:gd name="T5" fmla="*/ 492571 h 499518"/>
                <a:gd name="T6" fmla="*/ 657344 w 1076930"/>
                <a:gd name="T7" fmla="*/ 668 h 499518"/>
                <a:gd name="T8" fmla="*/ 661731 w 1076930"/>
                <a:gd name="T9" fmla="*/ 668 h 499518"/>
                <a:gd name="T10" fmla="*/ 1075577 w 1076930"/>
                <a:gd name="T11" fmla="*/ 311940 h 499518"/>
                <a:gd name="T12" fmla="*/ 1076787 w 1076930"/>
                <a:gd name="T13" fmla="*/ 315564 h 499518"/>
                <a:gd name="T14" fmla="*/ 1074064 w 1076930"/>
                <a:gd name="T15" fmla="*/ 318283 h 499518"/>
                <a:gd name="T16" fmla="*/ 4054 w 1076930"/>
                <a:gd name="T17" fmla="*/ 499518 h 499518"/>
                <a:gd name="T18" fmla="*/ 659613 w 1076930"/>
                <a:gd name="T19" fmla="*/ 7918 h 499518"/>
                <a:gd name="T20" fmla="*/ 18575 w 1076930"/>
                <a:gd name="T21" fmla="*/ 490154 h 499518"/>
                <a:gd name="T22" fmla="*/ 1065896 w 1076930"/>
                <a:gd name="T23" fmla="*/ 313148 h 4995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6930" h="499518">
                  <a:moveTo>
                    <a:pt x="3449" y="499065"/>
                  </a:moveTo>
                  <a:cubicBezTo>
                    <a:pt x="2073" y="499020"/>
                    <a:pt x="847" y="498204"/>
                    <a:pt x="273" y="496951"/>
                  </a:cubicBezTo>
                  <a:cubicBezTo>
                    <a:pt x="-332" y="495410"/>
                    <a:pt x="91" y="493658"/>
                    <a:pt x="1331" y="492571"/>
                  </a:cubicBezTo>
                  <a:lnTo>
                    <a:pt x="657344" y="668"/>
                  </a:lnTo>
                  <a:cubicBezTo>
                    <a:pt x="658675" y="-223"/>
                    <a:pt x="660400" y="-223"/>
                    <a:pt x="661731" y="668"/>
                  </a:cubicBezTo>
                  <a:lnTo>
                    <a:pt x="1075577" y="311940"/>
                  </a:lnTo>
                  <a:cubicBezTo>
                    <a:pt x="1076711" y="312770"/>
                    <a:pt x="1077195" y="314220"/>
                    <a:pt x="1076787" y="315564"/>
                  </a:cubicBezTo>
                  <a:cubicBezTo>
                    <a:pt x="1076469" y="316924"/>
                    <a:pt x="1075426" y="317966"/>
                    <a:pt x="1074064" y="318283"/>
                  </a:cubicBezTo>
                  <a:lnTo>
                    <a:pt x="4054" y="499518"/>
                  </a:lnTo>
                  <a:lnTo>
                    <a:pt x="3449" y="499065"/>
                  </a:lnTo>
                  <a:close/>
                  <a:moveTo>
                    <a:pt x="659613" y="7918"/>
                  </a:moveTo>
                  <a:lnTo>
                    <a:pt x="18575" y="490154"/>
                  </a:lnTo>
                  <a:lnTo>
                    <a:pt x="1065896" y="313148"/>
                  </a:lnTo>
                  <a:lnTo>
                    <a:pt x="659613" y="79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6" name="Freeform 61">
              <a:extLst>
                <a:ext uri="{FF2B5EF4-FFF2-40B4-BE49-F238E27FC236}">
                  <a16:creationId xmlns:a16="http://schemas.microsoft.com/office/drawing/2014/main" id="{0A39A63F-4E52-5D56-7A72-D279FB88F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465" y="4745056"/>
              <a:ext cx="1076985" cy="1124757"/>
            </a:xfrm>
            <a:custGeom>
              <a:avLst/>
              <a:gdLst>
                <a:gd name="T0" fmla="*/ 1011638 w 1076985"/>
                <a:gd name="T1" fmla="*/ 1124758 h 1124757"/>
                <a:gd name="T2" fmla="*/ 1009369 w 1076985"/>
                <a:gd name="T3" fmla="*/ 1123700 h 1124757"/>
                <a:gd name="T4" fmla="*/ 1073 w 1076985"/>
                <a:gd name="T5" fmla="*/ 187318 h 1124757"/>
                <a:gd name="T6" fmla="*/ 166 w 1076985"/>
                <a:gd name="T7" fmla="*/ 183845 h 1124757"/>
                <a:gd name="T8" fmla="*/ 2888 w 1076985"/>
                <a:gd name="T9" fmla="*/ 181277 h 1124757"/>
                <a:gd name="T10" fmla="*/ 1072899 w 1076985"/>
                <a:gd name="T11" fmla="*/ 42 h 1124757"/>
                <a:gd name="T12" fmla="*/ 1075772 w 1076985"/>
                <a:gd name="T13" fmla="*/ 948 h 1124757"/>
                <a:gd name="T14" fmla="*/ 1076982 w 1076985"/>
                <a:gd name="T15" fmla="*/ 3818 h 1124757"/>
                <a:gd name="T16" fmla="*/ 1015269 w 1076985"/>
                <a:gd name="T17" fmla="*/ 1121435 h 1124757"/>
                <a:gd name="T18" fmla="*/ 1013000 w 1076985"/>
                <a:gd name="T19" fmla="*/ 1124455 h 1124757"/>
                <a:gd name="T20" fmla="*/ 11208 w 1076985"/>
                <a:gd name="T21" fmla="*/ 187318 h 1124757"/>
                <a:gd name="T22" fmla="*/ 1008613 w 1076985"/>
                <a:gd name="T23" fmla="*/ 1113430 h 1124757"/>
                <a:gd name="T24" fmla="*/ 1069117 w 1076985"/>
                <a:gd name="T25" fmla="*/ 8651 h 11247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6985" h="1124757">
                  <a:moveTo>
                    <a:pt x="1011638" y="1124758"/>
                  </a:moveTo>
                  <a:cubicBezTo>
                    <a:pt x="1010776" y="1124697"/>
                    <a:pt x="1009975" y="1124319"/>
                    <a:pt x="1009369" y="1123700"/>
                  </a:cubicBezTo>
                  <a:lnTo>
                    <a:pt x="1073" y="187318"/>
                  </a:lnTo>
                  <a:cubicBezTo>
                    <a:pt x="120" y="186442"/>
                    <a:pt x="-243" y="185083"/>
                    <a:pt x="166" y="183845"/>
                  </a:cubicBezTo>
                  <a:cubicBezTo>
                    <a:pt x="574" y="182591"/>
                    <a:pt x="1603" y="181624"/>
                    <a:pt x="2888" y="181277"/>
                  </a:cubicBezTo>
                  <a:lnTo>
                    <a:pt x="1072899" y="42"/>
                  </a:lnTo>
                  <a:cubicBezTo>
                    <a:pt x="1073942" y="-124"/>
                    <a:pt x="1075016" y="208"/>
                    <a:pt x="1075772" y="948"/>
                  </a:cubicBezTo>
                  <a:cubicBezTo>
                    <a:pt x="1076589" y="1673"/>
                    <a:pt x="1077028" y="2731"/>
                    <a:pt x="1076982" y="3818"/>
                  </a:cubicBezTo>
                  <a:lnTo>
                    <a:pt x="1015269" y="1121435"/>
                  </a:lnTo>
                  <a:cubicBezTo>
                    <a:pt x="1015178" y="1122794"/>
                    <a:pt x="1014286" y="1123987"/>
                    <a:pt x="1013000" y="1124455"/>
                  </a:cubicBezTo>
                  <a:lnTo>
                    <a:pt x="1011638" y="1124758"/>
                  </a:lnTo>
                  <a:close/>
                  <a:moveTo>
                    <a:pt x="11208" y="187318"/>
                  </a:moveTo>
                  <a:lnTo>
                    <a:pt x="1008613" y="1113430"/>
                  </a:lnTo>
                  <a:lnTo>
                    <a:pt x="1069117" y="8651"/>
                  </a:lnTo>
                  <a:lnTo>
                    <a:pt x="11208" y="18731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7" name="Freeform 62">
              <a:extLst>
                <a:ext uri="{FF2B5EF4-FFF2-40B4-BE49-F238E27FC236}">
                  <a16:creationId xmlns:a16="http://schemas.microsoft.com/office/drawing/2014/main" id="{BBF9513C-0D8A-6F90-0DC5-7B61740F3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61" y="3247197"/>
              <a:ext cx="1239093" cy="1515428"/>
            </a:xfrm>
            <a:custGeom>
              <a:avLst/>
              <a:gdLst>
                <a:gd name="T0" fmla="*/ 1237278 w 1239093"/>
                <a:gd name="T1" fmla="*/ 732636 h 1515428"/>
                <a:gd name="T2" fmla="*/ 9353 w 1239093"/>
                <a:gd name="T3" fmla="*/ 1504396 h 1515428"/>
                <a:gd name="T4" fmla="*/ 405804 w 1239093"/>
                <a:gd name="T5" fmla="*/ 9205 h 1515428"/>
                <a:gd name="T6" fmla="*/ 1239094 w 1239093"/>
                <a:gd name="T7" fmla="*/ 360651 h 1515428"/>
                <a:gd name="T8" fmla="*/ 1239094 w 1239093"/>
                <a:gd name="T9" fmla="*/ 353099 h 1515428"/>
                <a:gd name="T10" fmla="*/ 404897 w 1239093"/>
                <a:gd name="T11" fmla="*/ 295 h 1515428"/>
                <a:gd name="T12" fmla="*/ 401872 w 1239093"/>
                <a:gd name="T13" fmla="*/ 295 h 1515428"/>
                <a:gd name="T14" fmla="*/ 400057 w 1239093"/>
                <a:gd name="T15" fmla="*/ 2560 h 1515428"/>
                <a:gd name="T16" fmla="*/ 126 w 1239093"/>
                <a:gd name="T17" fmla="*/ 1511494 h 1515428"/>
                <a:gd name="T18" fmla="*/ 1488 w 1239093"/>
                <a:gd name="T19" fmla="*/ 1515270 h 1515428"/>
                <a:gd name="T20" fmla="*/ 3605 w 1239093"/>
                <a:gd name="T21" fmla="*/ 1515270 h 1515428"/>
                <a:gd name="T22" fmla="*/ 5571 w 1239093"/>
                <a:gd name="T23" fmla="*/ 1515270 h 1515428"/>
                <a:gd name="T24" fmla="*/ 1237127 w 1239093"/>
                <a:gd name="T25" fmla="*/ 741244 h 1515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9093" h="1515428">
                  <a:moveTo>
                    <a:pt x="1237278" y="732636"/>
                  </a:moveTo>
                  <a:lnTo>
                    <a:pt x="9353" y="1504396"/>
                  </a:lnTo>
                  <a:lnTo>
                    <a:pt x="405804" y="9205"/>
                  </a:lnTo>
                  <a:lnTo>
                    <a:pt x="1239094" y="360651"/>
                  </a:lnTo>
                  <a:lnTo>
                    <a:pt x="1239094" y="353099"/>
                  </a:lnTo>
                  <a:lnTo>
                    <a:pt x="404897" y="295"/>
                  </a:lnTo>
                  <a:cubicBezTo>
                    <a:pt x="403929" y="-98"/>
                    <a:pt x="402840" y="-98"/>
                    <a:pt x="401872" y="295"/>
                  </a:cubicBezTo>
                  <a:cubicBezTo>
                    <a:pt x="400919" y="687"/>
                    <a:pt x="400238" y="1548"/>
                    <a:pt x="400057" y="2560"/>
                  </a:cubicBezTo>
                  <a:lnTo>
                    <a:pt x="126" y="1511494"/>
                  </a:lnTo>
                  <a:cubicBezTo>
                    <a:pt x="-267" y="1512914"/>
                    <a:pt x="277" y="1514424"/>
                    <a:pt x="1488" y="1515270"/>
                  </a:cubicBezTo>
                  <a:cubicBezTo>
                    <a:pt x="2183" y="1515481"/>
                    <a:pt x="2909" y="1515481"/>
                    <a:pt x="3605" y="1515270"/>
                  </a:cubicBezTo>
                  <a:cubicBezTo>
                    <a:pt x="4241" y="1515466"/>
                    <a:pt x="4936" y="1515466"/>
                    <a:pt x="5571" y="1515270"/>
                  </a:cubicBezTo>
                  <a:lnTo>
                    <a:pt x="1237127" y="741244"/>
                  </a:lnTo>
                  <a:lnTo>
                    <a:pt x="1237278" y="732636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8" name="Freeform 63">
              <a:extLst>
                <a:ext uri="{FF2B5EF4-FFF2-40B4-BE49-F238E27FC236}">
                  <a16:creationId xmlns:a16="http://schemas.microsoft.com/office/drawing/2014/main" id="{C34C5A18-C09D-6131-45AF-5B3A5F19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338" y="3979983"/>
              <a:ext cx="1237249" cy="783089"/>
            </a:xfrm>
            <a:custGeom>
              <a:avLst/>
              <a:gdLst>
                <a:gd name="T0" fmla="*/ 1234073 w 1237249"/>
                <a:gd name="T1" fmla="*/ 644140 h 783089"/>
                <a:gd name="T2" fmla="*/ 18551 w 1237249"/>
                <a:gd name="T3" fmla="*/ 774177 h 783089"/>
                <a:gd name="T4" fmla="*/ 1237250 w 1237249"/>
                <a:gd name="T5" fmla="*/ 8458 h 783089"/>
                <a:gd name="T6" fmla="*/ 1237250 w 1237249"/>
                <a:gd name="T7" fmla="*/ 0 h 783089"/>
                <a:gd name="T8" fmla="*/ 1762 w 1237249"/>
                <a:gd name="T9" fmla="*/ 776593 h 783089"/>
                <a:gd name="T10" fmla="*/ 249 w 1237249"/>
                <a:gd name="T11" fmla="*/ 780671 h 783089"/>
                <a:gd name="T12" fmla="*/ 3577 w 1237249"/>
                <a:gd name="T13" fmla="*/ 783087 h 783089"/>
                <a:gd name="T14" fmla="*/ 3577 w 1237249"/>
                <a:gd name="T15" fmla="*/ 783087 h 783089"/>
                <a:gd name="T16" fmla="*/ 1233468 w 1237249"/>
                <a:gd name="T17" fmla="*/ 651390 h 7830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37249" h="783089">
                  <a:moveTo>
                    <a:pt x="1234073" y="644140"/>
                  </a:moveTo>
                  <a:lnTo>
                    <a:pt x="18551" y="774177"/>
                  </a:lnTo>
                  <a:lnTo>
                    <a:pt x="1237250" y="8458"/>
                  </a:lnTo>
                  <a:lnTo>
                    <a:pt x="1237250" y="0"/>
                  </a:lnTo>
                  <a:lnTo>
                    <a:pt x="1762" y="776593"/>
                  </a:lnTo>
                  <a:cubicBezTo>
                    <a:pt x="264" y="777333"/>
                    <a:pt x="-401" y="779130"/>
                    <a:pt x="249" y="780671"/>
                  </a:cubicBezTo>
                  <a:cubicBezTo>
                    <a:pt x="672" y="782151"/>
                    <a:pt x="2049" y="783148"/>
                    <a:pt x="3577" y="783087"/>
                  </a:cubicBezTo>
                  <a:lnTo>
                    <a:pt x="1233468" y="651390"/>
                  </a:lnTo>
                  <a:lnTo>
                    <a:pt x="1234073" y="64414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09" name="Freeform 64">
              <a:extLst>
                <a:ext uri="{FF2B5EF4-FFF2-40B4-BE49-F238E27FC236}">
                  <a16:creationId xmlns:a16="http://schemas.microsoft.com/office/drawing/2014/main" id="{94B3C885-7A1D-8DF4-659C-00EAF41B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9274" y="3247301"/>
              <a:ext cx="840792" cy="359790"/>
            </a:xfrm>
            <a:custGeom>
              <a:avLst/>
              <a:gdLst>
                <a:gd name="T0" fmla="*/ 839431 w 840792"/>
                <a:gd name="T1" fmla="*/ 352239 h 359790"/>
                <a:gd name="T2" fmla="*/ 23991 w 840792"/>
                <a:gd name="T3" fmla="*/ 8194 h 359790"/>
                <a:gd name="T4" fmla="*/ 840792 w 840792"/>
                <a:gd name="T5" fmla="*/ 56373 h 359790"/>
                <a:gd name="T6" fmla="*/ 840792 w 840792"/>
                <a:gd name="T7" fmla="*/ 49274 h 359790"/>
                <a:gd name="T8" fmla="*/ 3722 w 840792"/>
                <a:gd name="T9" fmla="*/ 39 h 359790"/>
                <a:gd name="T10" fmla="*/ 107 w 840792"/>
                <a:gd name="T11" fmla="*/ 2697 h 359790"/>
                <a:gd name="T12" fmla="*/ 92 w 840792"/>
                <a:gd name="T13" fmla="*/ 2757 h 359790"/>
                <a:gd name="T14" fmla="*/ 2058 w 840792"/>
                <a:gd name="T15" fmla="*/ 6835 h 359790"/>
                <a:gd name="T16" fmla="*/ 839129 w 840792"/>
                <a:gd name="T17" fmla="*/ 359791 h 3597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40792" h="359790">
                  <a:moveTo>
                    <a:pt x="839431" y="352239"/>
                  </a:moveTo>
                  <a:lnTo>
                    <a:pt x="23991" y="8194"/>
                  </a:lnTo>
                  <a:lnTo>
                    <a:pt x="840792" y="56373"/>
                  </a:lnTo>
                  <a:lnTo>
                    <a:pt x="840792" y="49274"/>
                  </a:lnTo>
                  <a:lnTo>
                    <a:pt x="3722" y="39"/>
                  </a:lnTo>
                  <a:cubicBezTo>
                    <a:pt x="1982" y="-233"/>
                    <a:pt x="364" y="960"/>
                    <a:pt x="107" y="2697"/>
                  </a:cubicBezTo>
                  <a:cubicBezTo>
                    <a:pt x="92" y="2712"/>
                    <a:pt x="92" y="2742"/>
                    <a:pt x="92" y="2757"/>
                  </a:cubicBezTo>
                  <a:cubicBezTo>
                    <a:pt x="-286" y="4403"/>
                    <a:pt x="530" y="6095"/>
                    <a:pt x="2058" y="6835"/>
                  </a:cubicBezTo>
                  <a:lnTo>
                    <a:pt x="839129" y="359791"/>
                  </a:lnTo>
                  <a:lnTo>
                    <a:pt x="839431" y="35223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0" name="Freeform 65">
              <a:extLst>
                <a:ext uri="{FF2B5EF4-FFF2-40B4-BE49-F238E27FC236}">
                  <a16:creationId xmlns:a16="http://schemas.microsoft.com/office/drawing/2014/main" id="{EBD5217A-0219-6A97-A0B5-CA78E1052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46" y="5301490"/>
              <a:ext cx="1237253" cy="503229"/>
            </a:xfrm>
            <a:custGeom>
              <a:avLst/>
              <a:gdLst>
                <a:gd name="T0" fmla="*/ 3520 w 1237253"/>
                <a:gd name="T1" fmla="*/ 503230 h 503229"/>
                <a:gd name="T2" fmla="*/ 2 w 1237253"/>
                <a:gd name="T3" fmla="*/ 499499 h 503229"/>
                <a:gd name="T4" fmla="*/ 797 w 1237253"/>
                <a:gd name="T5" fmla="*/ 497340 h 503229"/>
                <a:gd name="T6" fmla="*/ 414190 w 1237253"/>
                <a:gd name="T7" fmla="*/ 4078 h 503229"/>
                <a:gd name="T8" fmla="*/ 416912 w 1237253"/>
                <a:gd name="T9" fmla="*/ 2870 h 503229"/>
                <a:gd name="T10" fmla="*/ 1233714 w 1237253"/>
                <a:gd name="T11" fmla="*/ 0 h 503229"/>
                <a:gd name="T12" fmla="*/ 1233714 w 1237253"/>
                <a:gd name="T13" fmla="*/ 0 h 503229"/>
                <a:gd name="T14" fmla="*/ 1237193 w 1237253"/>
                <a:gd name="T15" fmla="*/ 2870 h 503229"/>
                <a:gd name="T16" fmla="*/ 1234924 w 1237253"/>
                <a:gd name="T17" fmla="*/ 6797 h 503229"/>
                <a:gd name="T18" fmla="*/ 4881 w 1237253"/>
                <a:gd name="T19" fmla="*/ 502928 h 503229"/>
                <a:gd name="T20" fmla="*/ 418576 w 1237253"/>
                <a:gd name="T21" fmla="*/ 9968 h 503229"/>
                <a:gd name="T22" fmla="*/ 15470 w 1237253"/>
                <a:gd name="T23" fmla="*/ 490997 h 503229"/>
                <a:gd name="T24" fmla="*/ 1215412 w 1237253"/>
                <a:gd name="T25" fmla="*/ 7703 h 5032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253" h="503229">
                  <a:moveTo>
                    <a:pt x="3520" y="503230"/>
                  </a:moveTo>
                  <a:cubicBezTo>
                    <a:pt x="1516" y="503170"/>
                    <a:pt x="-59" y="501493"/>
                    <a:pt x="2" y="499499"/>
                  </a:cubicBezTo>
                  <a:cubicBezTo>
                    <a:pt x="26" y="498714"/>
                    <a:pt x="304" y="497959"/>
                    <a:pt x="797" y="497340"/>
                  </a:cubicBezTo>
                  <a:lnTo>
                    <a:pt x="414190" y="4078"/>
                  </a:lnTo>
                  <a:cubicBezTo>
                    <a:pt x="414870" y="3292"/>
                    <a:pt x="415869" y="2839"/>
                    <a:pt x="416912" y="2870"/>
                  </a:cubicBezTo>
                  <a:lnTo>
                    <a:pt x="1233714" y="0"/>
                  </a:lnTo>
                  <a:cubicBezTo>
                    <a:pt x="1235393" y="30"/>
                    <a:pt x="1236845" y="1223"/>
                    <a:pt x="1237193" y="2870"/>
                  </a:cubicBezTo>
                  <a:cubicBezTo>
                    <a:pt x="1237511" y="4561"/>
                    <a:pt x="1236543" y="6222"/>
                    <a:pt x="1234924" y="6797"/>
                  </a:cubicBezTo>
                  <a:lnTo>
                    <a:pt x="4881" y="502928"/>
                  </a:lnTo>
                  <a:lnTo>
                    <a:pt x="3520" y="503230"/>
                  </a:lnTo>
                  <a:close/>
                  <a:moveTo>
                    <a:pt x="418576" y="9968"/>
                  </a:moveTo>
                  <a:lnTo>
                    <a:pt x="15470" y="490997"/>
                  </a:lnTo>
                  <a:lnTo>
                    <a:pt x="1215412" y="7703"/>
                  </a:lnTo>
                  <a:lnTo>
                    <a:pt x="418576" y="996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1" name="Freeform 66">
              <a:extLst>
                <a:ext uri="{FF2B5EF4-FFF2-40B4-BE49-F238E27FC236}">
                  <a16:creationId xmlns:a16="http://schemas.microsoft.com/office/drawing/2014/main" id="{7D74ED45-34A8-80BB-0D6A-AA14FF75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254" y="5301932"/>
              <a:ext cx="1237376" cy="1308685"/>
            </a:xfrm>
            <a:custGeom>
              <a:avLst/>
              <a:gdLst>
                <a:gd name="T0" fmla="*/ 998346 w 1237376"/>
                <a:gd name="T1" fmla="*/ 1308680 h 1308685"/>
                <a:gd name="T2" fmla="*/ 996228 w 1237376"/>
                <a:gd name="T3" fmla="*/ 1307925 h 1308685"/>
                <a:gd name="T4" fmla="*/ 1394 w 1237376"/>
                <a:gd name="T5" fmla="*/ 501882 h 1308685"/>
                <a:gd name="T6" fmla="*/ 33 w 1237376"/>
                <a:gd name="T7" fmla="*/ 498710 h 1308685"/>
                <a:gd name="T8" fmla="*/ 2302 w 1237376"/>
                <a:gd name="T9" fmla="*/ 495840 h 1308685"/>
                <a:gd name="T10" fmla="*/ 1232496 w 1237376"/>
                <a:gd name="T11" fmla="*/ 464 h 1308685"/>
                <a:gd name="T12" fmla="*/ 1235975 w 1237376"/>
                <a:gd name="T13" fmla="*/ 464 h 1308685"/>
                <a:gd name="T14" fmla="*/ 1237336 w 1237376"/>
                <a:gd name="T15" fmla="*/ 3938 h 1308685"/>
                <a:gd name="T16" fmla="*/ 1001976 w 1237376"/>
                <a:gd name="T17" fmla="*/ 1305962 h 1308685"/>
                <a:gd name="T18" fmla="*/ 999707 w 1237376"/>
                <a:gd name="T19" fmla="*/ 1308680 h 1308685"/>
                <a:gd name="T20" fmla="*/ 10470 w 1237376"/>
                <a:gd name="T21" fmla="*/ 500220 h 1308685"/>
                <a:gd name="T22" fmla="*/ 995926 w 1237376"/>
                <a:gd name="T23" fmla="*/ 1299317 h 1308685"/>
                <a:gd name="T24" fmla="*/ 1229168 w 1237376"/>
                <a:gd name="T25" fmla="*/ 9375 h 13086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7376" h="1308685">
                  <a:moveTo>
                    <a:pt x="998346" y="1308680"/>
                  </a:moveTo>
                  <a:cubicBezTo>
                    <a:pt x="997559" y="1308726"/>
                    <a:pt x="996803" y="1308454"/>
                    <a:pt x="996228" y="1307925"/>
                  </a:cubicBezTo>
                  <a:lnTo>
                    <a:pt x="1394" y="501882"/>
                  </a:lnTo>
                  <a:cubicBezTo>
                    <a:pt x="384" y="501157"/>
                    <a:pt x="-141" y="499934"/>
                    <a:pt x="33" y="498710"/>
                  </a:cubicBezTo>
                  <a:cubicBezTo>
                    <a:pt x="183" y="497396"/>
                    <a:pt x="1061" y="496293"/>
                    <a:pt x="2302" y="495840"/>
                  </a:cubicBezTo>
                  <a:lnTo>
                    <a:pt x="1232496" y="464"/>
                  </a:lnTo>
                  <a:cubicBezTo>
                    <a:pt x="1233570" y="-155"/>
                    <a:pt x="1234901" y="-155"/>
                    <a:pt x="1235975" y="464"/>
                  </a:cubicBezTo>
                  <a:cubicBezTo>
                    <a:pt x="1237003" y="1295"/>
                    <a:pt x="1237533" y="2624"/>
                    <a:pt x="1237336" y="3938"/>
                  </a:cubicBezTo>
                  <a:lnTo>
                    <a:pt x="1001976" y="1305962"/>
                  </a:lnTo>
                  <a:cubicBezTo>
                    <a:pt x="1001674" y="1307170"/>
                    <a:pt x="1000842" y="1308167"/>
                    <a:pt x="999707" y="1308680"/>
                  </a:cubicBezTo>
                  <a:lnTo>
                    <a:pt x="998346" y="1308680"/>
                  </a:lnTo>
                  <a:close/>
                  <a:moveTo>
                    <a:pt x="10470" y="500220"/>
                  </a:moveTo>
                  <a:lnTo>
                    <a:pt x="995926" y="1299317"/>
                  </a:lnTo>
                  <a:lnTo>
                    <a:pt x="1229168" y="9375"/>
                  </a:lnTo>
                  <a:lnTo>
                    <a:pt x="10470" y="50022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2" name="Freeform 67">
              <a:extLst>
                <a:ext uri="{FF2B5EF4-FFF2-40B4-BE49-F238E27FC236}">
                  <a16:creationId xmlns:a16="http://schemas.microsoft.com/office/drawing/2014/main" id="{2AB78CEE-CBE0-CAFA-F3F0-EDE9B9145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370" y="4926713"/>
              <a:ext cx="1021680" cy="384896"/>
            </a:xfrm>
            <a:custGeom>
              <a:avLst/>
              <a:gdLst>
                <a:gd name="T0" fmla="*/ 3545 w 1021680"/>
                <a:gd name="T1" fmla="*/ 384746 h 384896"/>
                <a:gd name="T2" fmla="*/ 66 w 1021680"/>
                <a:gd name="T3" fmla="*/ 381876 h 384896"/>
                <a:gd name="T4" fmla="*/ 2335 w 1021680"/>
                <a:gd name="T5" fmla="*/ 377798 h 384896"/>
                <a:gd name="T6" fmla="*/ 1017135 w 1021680"/>
                <a:gd name="T7" fmla="*/ 225 h 384896"/>
                <a:gd name="T8" fmla="*/ 1021068 w 1021680"/>
                <a:gd name="T9" fmla="*/ 1282 h 384896"/>
                <a:gd name="T10" fmla="*/ 1021068 w 1021680"/>
                <a:gd name="T11" fmla="*/ 5209 h 384896"/>
                <a:gd name="T12" fmla="*/ 823069 w 1021680"/>
                <a:gd name="T13" fmla="*/ 380064 h 384896"/>
                <a:gd name="T14" fmla="*/ 820044 w 1021680"/>
                <a:gd name="T15" fmla="*/ 382027 h 384896"/>
                <a:gd name="T16" fmla="*/ 3242 w 1021680"/>
                <a:gd name="T17" fmla="*/ 384896 h 384896"/>
                <a:gd name="T18" fmla="*/ 1010934 w 1021680"/>
                <a:gd name="T19" fmla="*/ 10042 h 384896"/>
                <a:gd name="T20" fmla="*/ 23360 w 1021680"/>
                <a:gd name="T21" fmla="*/ 377496 h 384896"/>
                <a:gd name="T22" fmla="*/ 818229 w 1021680"/>
                <a:gd name="T23" fmla="*/ 374778 h 3848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1680" h="384896">
                  <a:moveTo>
                    <a:pt x="3545" y="384746"/>
                  </a:moveTo>
                  <a:cubicBezTo>
                    <a:pt x="1836" y="384776"/>
                    <a:pt x="368" y="383552"/>
                    <a:pt x="66" y="381876"/>
                  </a:cubicBezTo>
                  <a:cubicBezTo>
                    <a:pt x="-267" y="380154"/>
                    <a:pt x="686" y="378433"/>
                    <a:pt x="2335" y="377798"/>
                  </a:cubicBezTo>
                  <a:lnTo>
                    <a:pt x="1017135" y="225"/>
                  </a:lnTo>
                  <a:cubicBezTo>
                    <a:pt x="1018542" y="-304"/>
                    <a:pt x="1020115" y="119"/>
                    <a:pt x="1021068" y="1282"/>
                  </a:cubicBezTo>
                  <a:cubicBezTo>
                    <a:pt x="1021885" y="2460"/>
                    <a:pt x="1021885" y="4031"/>
                    <a:pt x="1021068" y="5209"/>
                  </a:cubicBezTo>
                  <a:lnTo>
                    <a:pt x="823069" y="380064"/>
                  </a:lnTo>
                  <a:cubicBezTo>
                    <a:pt x="822510" y="381227"/>
                    <a:pt x="821345" y="381982"/>
                    <a:pt x="820044" y="382027"/>
                  </a:cubicBezTo>
                  <a:lnTo>
                    <a:pt x="3242" y="384896"/>
                  </a:lnTo>
                  <a:lnTo>
                    <a:pt x="3545" y="384746"/>
                  </a:lnTo>
                  <a:close/>
                  <a:moveTo>
                    <a:pt x="1010934" y="10042"/>
                  </a:moveTo>
                  <a:lnTo>
                    <a:pt x="23360" y="377496"/>
                  </a:lnTo>
                  <a:lnTo>
                    <a:pt x="818229" y="374778"/>
                  </a:lnTo>
                  <a:lnTo>
                    <a:pt x="1010934" y="1004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3" name="Freeform 68">
              <a:extLst>
                <a:ext uri="{FF2B5EF4-FFF2-40B4-BE49-F238E27FC236}">
                  <a16:creationId xmlns:a16="http://schemas.microsoft.com/office/drawing/2014/main" id="{92175652-7840-FB59-DC6D-8F62E9376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069" y="5302140"/>
              <a:ext cx="1448664" cy="1308620"/>
            </a:xfrm>
            <a:custGeom>
              <a:avLst/>
              <a:gdLst>
                <a:gd name="T0" fmla="*/ 3531 w 1448664"/>
                <a:gd name="T1" fmla="*/ 1308473 h 1308620"/>
                <a:gd name="T2" fmla="*/ 1413 w 1448664"/>
                <a:gd name="T3" fmla="*/ 1308473 h 1308620"/>
                <a:gd name="T4" fmla="*/ 52 w 1448664"/>
                <a:gd name="T5" fmla="*/ 1304999 h 1308620"/>
                <a:gd name="T6" fmla="*/ 235563 w 1448664"/>
                <a:gd name="T7" fmla="*/ 2824 h 1308620"/>
                <a:gd name="T8" fmla="*/ 237378 w 1448664"/>
                <a:gd name="T9" fmla="*/ 408 h 1308620"/>
                <a:gd name="T10" fmla="*/ 240554 w 1448664"/>
                <a:gd name="T11" fmla="*/ 408 h 1308620"/>
                <a:gd name="T12" fmla="*/ 1446547 w 1448664"/>
                <a:gd name="T13" fmla="*/ 561633 h 1308620"/>
                <a:gd name="T14" fmla="*/ 1448665 w 1448664"/>
                <a:gd name="T15" fmla="*/ 564804 h 1308620"/>
                <a:gd name="T16" fmla="*/ 1446698 w 1448664"/>
                <a:gd name="T17" fmla="*/ 567976 h 1308620"/>
                <a:gd name="T18" fmla="*/ 5195 w 1448664"/>
                <a:gd name="T19" fmla="*/ 1308171 h 1308620"/>
                <a:gd name="T20" fmla="*/ 3531 w 1448664"/>
                <a:gd name="T21" fmla="*/ 1308473 h 1308620"/>
                <a:gd name="T22" fmla="*/ 241613 w 1448664"/>
                <a:gd name="T23" fmla="*/ 8110 h 1308620"/>
                <a:gd name="T24" fmla="*/ 8371 w 1448664"/>
                <a:gd name="T25" fmla="*/ 1299109 h 1308620"/>
                <a:gd name="T26" fmla="*/ 1437018 w 1448664"/>
                <a:gd name="T27" fmla="*/ 564804 h 13086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8664" h="1308620">
                  <a:moveTo>
                    <a:pt x="3531" y="1308473"/>
                  </a:moveTo>
                  <a:cubicBezTo>
                    <a:pt x="2835" y="1308669"/>
                    <a:pt x="2109" y="1308669"/>
                    <a:pt x="1413" y="1308473"/>
                  </a:cubicBezTo>
                  <a:cubicBezTo>
                    <a:pt x="354" y="1307657"/>
                    <a:pt x="-175" y="1306313"/>
                    <a:pt x="52" y="1304999"/>
                  </a:cubicBezTo>
                  <a:lnTo>
                    <a:pt x="235563" y="2824"/>
                  </a:lnTo>
                  <a:cubicBezTo>
                    <a:pt x="235699" y="1752"/>
                    <a:pt x="236380" y="831"/>
                    <a:pt x="237378" y="408"/>
                  </a:cubicBezTo>
                  <a:cubicBezTo>
                    <a:pt x="238361" y="-136"/>
                    <a:pt x="239571" y="-136"/>
                    <a:pt x="240554" y="408"/>
                  </a:cubicBezTo>
                  <a:lnTo>
                    <a:pt x="1446547" y="561633"/>
                  </a:lnTo>
                  <a:cubicBezTo>
                    <a:pt x="1447818" y="562176"/>
                    <a:pt x="1448650" y="563415"/>
                    <a:pt x="1448665" y="564804"/>
                  </a:cubicBezTo>
                  <a:cubicBezTo>
                    <a:pt x="1448680" y="566148"/>
                    <a:pt x="1447908" y="567387"/>
                    <a:pt x="1446698" y="567976"/>
                  </a:cubicBezTo>
                  <a:lnTo>
                    <a:pt x="5195" y="1308171"/>
                  </a:lnTo>
                  <a:cubicBezTo>
                    <a:pt x="4680" y="1308428"/>
                    <a:pt x="4105" y="1308533"/>
                    <a:pt x="3531" y="1308473"/>
                  </a:cubicBezTo>
                  <a:close/>
                  <a:moveTo>
                    <a:pt x="241613" y="8110"/>
                  </a:moveTo>
                  <a:lnTo>
                    <a:pt x="8371" y="1299109"/>
                  </a:lnTo>
                  <a:lnTo>
                    <a:pt x="1437018" y="564804"/>
                  </a:lnTo>
                  <a:lnTo>
                    <a:pt x="241613" y="811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4" name="Freeform 69">
              <a:extLst>
                <a:ext uri="{FF2B5EF4-FFF2-40B4-BE49-F238E27FC236}">
                  <a16:creationId xmlns:a16="http://schemas.microsoft.com/office/drawing/2014/main" id="{AAA2B923-37B5-C512-546D-F0AED3AA6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48" y="4927033"/>
              <a:ext cx="1213295" cy="943535"/>
            </a:xfrm>
            <a:custGeom>
              <a:avLst/>
              <a:gdLst>
                <a:gd name="T0" fmla="*/ 1209656 w 1213295"/>
                <a:gd name="T1" fmla="*/ 942781 h 943535"/>
                <a:gd name="T2" fmla="*/ 1208295 w 1213295"/>
                <a:gd name="T3" fmla="*/ 942781 h 943535"/>
                <a:gd name="T4" fmla="*/ 2151 w 1213295"/>
                <a:gd name="T5" fmla="*/ 381707 h 943535"/>
                <a:gd name="T6" fmla="*/ 260 w 1213295"/>
                <a:gd name="T7" fmla="*/ 377176 h 943535"/>
                <a:gd name="T8" fmla="*/ 487 w 1213295"/>
                <a:gd name="T9" fmla="*/ 376723 h 943535"/>
                <a:gd name="T10" fmla="*/ 198486 w 1213295"/>
                <a:gd name="T11" fmla="*/ 1868 h 943535"/>
                <a:gd name="T12" fmla="*/ 200906 w 1213295"/>
                <a:gd name="T13" fmla="*/ 55 h 943535"/>
                <a:gd name="T14" fmla="*/ 203931 w 1213295"/>
                <a:gd name="T15" fmla="*/ 961 h 943535"/>
                <a:gd name="T16" fmla="*/ 1212227 w 1213295"/>
                <a:gd name="T17" fmla="*/ 937343 h 943535"/>
                <a:gd name="T18" fmla="*/ 1212242 w 1213295"/>
                <a:gd name="T19" fmla="*/ 942464 h 943535"/>
                <a:gd name="T20" fmla="*/ 1209656 w 1213295"/>
                <a:gd name="T21" fmla="*/ 943536 h 943535"/>
                <a:gd name="T22" fmla="*/ 8504 w 1213295"/>
                <a:gd name="T23" fmla="*/ 376269 h 943535"/>
                <a:gd name="T24" fmla="*/ 1190900 w 1213295"/>
                <a:gd name="T25" fmla="*/ 926469 h 943535"/>
                <a:gd name="T26" fmla="*/ 202570 w 1213295"/>
                <a:gd name="T27" fmla="*/ 8815 h 9435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3295" h="943535">
                  <a:moveTo>
                    <a:pt x="1209656" y="942781"/>
                  </a:moveTo>
                  <a:lnTo>
                    <a:pt x="1208295" y="942781"/>
                  </a:lnTo>
                  <a:lnTo>
                    <a:pt x="2151" y="381707"/>
                  </a:lnTo>
                  <a:cubicBezTo>
                    <a:pt x="381" y="380982"/>
                    <a:pt x="-466" y="378943"/>
                    <a:pt x="260" y="377176"/>
                  </a:cubicBezTo>
                  <a:cubicBezTo>
                    <a:pt x="320" y="377010"/>
                    <a:pt x="396" y="376874"/>
                    <a:pt x="487" y="376723"/>
                  </a:cubicBezTo>
                  <a:lnTo>
                    <a:pt x="198486" y="1868"/>
                  </a:lnTo>
                  <a:cubicBezTo>
                    <a:pt x="198955" y="916"/>
                    <a:pt x="199862" y="236"/>
                    <a:pt x="200906" y="55"/>
                  </a:cubicBezTo>
                  <a:cubicBezTo>
                    <a:pt x="201995" y="-141"/>
                    <a:pt x="203129" y="191"/>
                    <a:pt x="203931" y="961"/>
                  </a:cubicBezTo>
                  <a:lnTo>
                    <a:pt x="1212227" y="937343"/>
                  </a:lnTo>
                  <a:cubicBezTo>
                    <a:pt x="1213649" y="938763"/>
                    <a:pt x="1213649" y="941059"/>
                    <a:pt x="1212242" y="942464"/>
                  </a:cubicBezTo>
                  <a:cubicBezTo>
                    <a:pt x="1211547" y="943158"/>
                    <a:pt x="1210624" y="943536"/>
                    <a:pt x="1209656" y="943536"/>
                  </a:cubicBezTo>
                  <a:lnTo>
                    <a:pt x="1209656" y="942781"/>
                  </a:lnTo>
                  <a:close/>
                  <a:moveTo>
                    <a:pt x="8504" y="376269"/>
                  </a:moveTo>
                  <a:lnTo>
                    <a:pt x="1190900" y="926469"/>
                  </a:lnTo>
                  <a:lnTo>
                    <a:pt x="202570" y="8815"/>
                  </a:lnTo>
                  <a:lnTo>
                    <a:pt x="8504" y="37626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5" name="Freeform 70">
              <a:extLst>
                <a:ext uri="{FF2B5EF4-FFF2-40B4-BE49-F238E27FC236}">
                  <a16:creationId xmlns:a16="http://schemas.microsoft.com/office/drawing/2014/main" id="{F952993B-7FEA-8E03-807A-917668053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175" y="4956690"/>
              <a:ext cx="431573" cy="411554"/>
            </a:xfrm>
            <a:custGeom>
              <a:avLst/>
              <a:gdLst>
                <a:gd name="T0" fmla="*/ 429455 w 431573"/>
                <a:gd name="T1" fmla="*/ 404003 h 411554"/>
                <a:gd name="T2" fmla="*/ 11828 w 431573"/>
                <a:gd name="T3" fmla="*/ 248745 h 411554"/>
                <a:gd name="T4" fmla="*/ 431573 w 431573"/>
                <a:gd name="T5" fmla="*/ 8156 h 411554"/>
                <a:gd name="T6" fmla="*/ 431573 w 431573"/>
                <a:gd name="T7" fmla="*/ 0 h 411554"/>
                <a:gd name="T8" fmla="*/ 1693 w 431573"/>
                <a:gd name="T9" fmla="*/ 246329 h 411554"/>
                <a:gd name="T10" fmla="*/ 30 w 431573"/>
                <a:gd name="T11" fmla="*/ 249652 h 411554"/>
                <a:gd name="T12" fmla="*/ 2298 w 431573"/>
                <a:gd name="T13" fmla="*/ 252672 h 411554"/>
                <a:gd name="T14" fmla="*/ 429455 w 431573"/>
                <a:gd name="T15" fmla="*/ 411555 h 4115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1573" h="411554">
                  <a:moveTo>
                    <a:pt x="429455" y="404003"/>
                  </a:moveTo>
                  <a:lnTo>
                    <a:pt x="11828" y="248745"/>
                  </a:lnTo>
                  <a:lnTo>
                    <a:pt x="431573" y="8156"/>
                  </a:lnTo>
                  <a:lnTo>
                    <a:pt x="431573" y="0"/>
                  </a:lnTo>
                  <a:lnTo>
                    <a:pt x="1693" y="246329"/>
                  </a:lnTo>
                  <a:cubicBezTo>
                    <a:pt x="514" y="246993"/>
                    <a:pt x="-152" y="248307"/>
                    <a:pt x="30" y="249652"/>
                  </a:cubicBezTo>
                  <a:cubicBezTo>
                    <a:pt x="45" y="251041"/>
                    <a:pt x="952" y="252280"/>
                    <a:pt x="2298" y="252672"/>
                  </a:cubicBezTo>
                  <a:lnTo>
                    <a:pt x="429455" y="411555"/>
                  </a:lnTo>
                  <a:lnTo>
                    <a:pt x="429455" y="40400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6" name="Freeform 71">
              <a:extLst>
                <a:ext uri="{FF2B5EF4-FFF2-40B4-BE49-F238E27FC236}">
                  <a16:creationId xmlns:a16="http://schemas.microsoft.com/office/drawing/2014/main" id="{F0A03ADB-DC57-790A-E7F7-95EF8E664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102" y="2007116"/>
              <a:ext cx="826746" cy="554424"/>
            </a:xfrm>
            <a:custGeom>
              <a:avLst/>
              <a:gdLst>
                <a:gd name="T0" fmla="*/ 3484 w 826746"/>
                <a:gd name="T1" fmla="*/ 554400 h 554424"/>
                <a:gd name="T2" fmla="*/ 610 w 826746"/>
                <a:gd name="T3" fmla="*/ 552890 h 554424"/>
                <a:gd name="T4" fmla="*/ 1518 w 826746"/>
                <a:gd name="T5" fmla="*/ 548057 h 554424"/>
                <a:gd name="T6" fmla="*/ 1518 w 826746"/>
                <a:gd name="T7" fmla="*/ 548057 h 554424"/>
                <a:gd name="T8" fmla="*/ 821194 w 826746"/>
                <a:gd name="T9" fmla="*/ 575 h 554424"/>
                <a:gd name="T10" fmla="*/ 826185 w 826746"/>
                <a:gd name="T11" fmla="*/ 1633 h 554424"/>
                <a:gd name="T12" fmla="*/ 825172 w 826746"/>
                <a:gd name="T13" fmla="*/ 6435 h 554424"/>
                <a:gd name="T14" fmla="*/ 825126 w 826746"/>
                <a:gd name="T15" fmla="*/ 6466 h 554424"/>
                <a:gd name="T16" fmla="*/ 5451 w 826746"/>
                <a:gd name="T17" fmla="*/ 553947 h 554424"/>
                <a:gd name="T18" fmla="*/ 3484 w 826746"/>
                <a:gd name="T19" fmla="*/ 554400 h 5544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6746" h="554424">
                  <a:moveTo>
                    <a:pt x="3484" y="554400"/>
                  </a:moveTo>
                  <a:cubicBezTo>
                    <a:pt x="2335" y="554430"/>
                    <a:pt x="1246" y="553856"/>
                    <a:pt x="610" y="552890"/>
                  </a:cubicBezTo>
                  <a:cubicBezTo>
                    <a:pt x="-479" y="551304"/>
                    <a:pt x="-71" y="549144"/>
                    <a:pt x="1518" y="548057"/>
                  </a:cubicBezTo>
                  <a:cubicBezTo>
                    <a:pt x="1518" y="548057"/>
                    <a:pt x="1518" y="548057"/>
                    <a:pt x="1518" y="548057"/>
                  </a:cubicBezTo>
                  <a:lnTo>
                    <a:pt x="821194" y="575"/>
                  </a:lnTo>
                  <a:cubicBezTo>
                    <a:pt x="822872" y="-497"/>
                    <a:pt x="825096" y="-29"/>
                    <a:pt x="826185" y="1633"/>
                  </a:cubicBezTo>
                  <a:cubicBezTo>
                    <a:pt x="827229" y="3234"/>
                    <a:pt x="826775" y="5393"/>
                    <a:pt x="825172" y="6435"/>
                  </a:cubicBezTo>
                  <a:cubicBezTo>
                    <a:pt x="825156" y="6450"/>
                    <a:pt x="825141" y="6450"/>
                    <a:pt x="825126" y="6466"/>
                  </a:cubicBezTo>
                  <a:lnTo>
                    <a:pt x="5451" y="553947"/>
                  </a:lnTo>
                  <a:cubicBezTo>
                    <a:pt x="4876" y="554324"/>
                    <a:pt x="4180" y="554491"/>
                    <a:pt x="3484" y="55440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7" name="Freeform 72">
              <a:extLst>
                <a:ext uri="{FF2B5EF4-FFF2-40B4-BE49-F238E27FC236}">
                  <a16:creationId xmlns:a16="http://schemas.microsoft.com/office/drawing/2014/main" id="{0BFCABE7-0AC5-97DD-A294-2E4517AE5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692" y="2007401"/>
              <a:ext cx="826804" cy="800842"/>
            </a:xfrm>
            <a:custGeom>
              <a:avLst/>
              <a:gdLst>
                <a:gd name="T0" fmla="*/ 822872 w 826804"/>
                <a:gd name="T1" fmla="*/ 800746 h 800842"/>
                <a:gd name="T2" fmla="*/ 822872 w 826804"/>
                <a:gd name="T3" fmla="*/ 800746 h 800842"/>
                <a:gd name="T4" fmla="*/ 2440 w 826804"/>
                <a:gd name="T5" fmla="*/ 554115 h 800842"/>
                <a:gd name="T6" fmla="*/ 20 w 826804"/>
                <a:gd name="T7" fmla="*/ 551246 h 800842"/>
                <a:gd name="T8" fmla="*/ 1532 w 826804"/>
                <a:gd name="T9" fmla="*/ 547923 h 800842"/>
                <a:gd name="T10" fmla="*/ 821208 w 826804"/>
                <a:gd name="T11" fmla="*/ 442 h 800842"/>
                <a:gd name="T12" fmla="*/ 824838 w 826804"/>
                <a:gd name="T13" fmla="*/ 442 h 800842"/>
                <a:gd name="T14" fmla="*/ 826805 w 826804"/>
                <a:gd name="T15" fmla="*/ 3613 h 800842"/>
                <a:gd name="T16" fmla="*/ 826805 w 826804"/>
                <a:gd name="T17" fmla="*/ 797575 h 800842"/>
                <a:gd name="T18" fmla="*/ 825292 w 826804"/>
                <a:gd name="T19" fmla="*/ 800293 h 800842"/>
                <a:gd name="T20" fmla="*/ 822872 w 826804"/>
                <a:gd name="T21" fmla="*/ 800746 h 800842"/>
                <a:gd name="T22" fmla="*/ 10910 w 826804"/>
                <a:gd name="T23" fmla="*/ 549434 h 800842"/>
                <a:gd name="T24" fmla="*/ 819393 w 826804"/>
                <a:gd name="T25" fmla="*/ 792440 h 800842"/>
                <a:gd name="T26" fmla="*/ 819393 w 826804"/>
                <a:gd name="T27" fmla="*/ 9957 h 800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6804" h="800842">
                  <a:moveTo>
                    <a:pt x="822872" y="800746"/>
                  </a:moveTo>
                  <a:lnTo>
                    <a:pt x="822872" y="800746"/>
                  </a:lnTo>
                  <a:lnTo>
                    <a:pt x="2440" y="554115"/>
                  </a:lnTo>
                  <a:cubicBezTo>
                    <a:pt x="1139" y="553708"/>
                    <a:pt x="201" y="552590"/>
                    <a:pt x="20" y="551246"/>
                  </a:cubicBezTo>
                  <a:cubicBezTo>
                    <a:pt x="-116" y="549947"/>
                    <a:pt x="458" y="548678"/>
                    <a:pt x="1532" y="547923"/>
                  </a:cubicBezTo>
                  <a:lnTo>
                    <a:pt x="821208" y="442"/>
                  </a:lnTo>
                  <a:cubicBezTo>
                    <a:pt x="822342" y="-147"/>
                    <a:pt x="823704" y="-147"/>
                    <a:pt x="824838" y="442"/>
                  </a:cubicBezTo>
                  <a:cubicBezTo>
                    <a:pt x="826048" y="1031"/>
                    <a:pt x="826819" y="2269"/>
                    <a:pt x="826805" y="3613"/>
                  </a:cubicBezTo>
                  <a:lnTo>
                    <a:pt x="826805" y="797575"/>
                  </a:lnTo>
                  <a:cubicBezTo>
                    <a:pt x="826789" y="798677"/>
                    <a:pt x="826215" y="799689"/>
                    <a:pt x="825292" y="800293"/>
                  </a:cubicBezTo>
                  <a:cubicBezTo>
                    <a:pt x="824596" y="800792"/>
                    <a:pt x="823704" y="800973"/>
                    <a:pt x="822872" y="800746"/>
                  </a:cubicBezTo>
                  <a:close/>
                  <a:moveTo>
                    <a:pt x="10910" y="549434"/>
                  </a:moveTo>
                  <a:lnTo>
                    <a:pt x="819393" y="792440"/>
                  </a:lnTo>
                  <a:lnTo>
                    <a:pt x="819393" y="9957"/>
                  </a:lnTo>
                  <a:lnTo>
                    <a:pt x="10910" y="54943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8" name="Freeform 73">
              <a:extLst>
                <a:ext uri="{FF2B5EF4-FFF2-40B4-BE49-F238E27FC236}">
                  <a16:creationId xmlns:a16="http://schemas.microsoft.com/office/drawing/2014/main" id="{3A69E234-4A2D-CB47-FC20-511139C5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084" y="2007774"/>
              <a:ext cx="822096" cy="800519"/>
            </a:xfrm>
            <a:custGeom>
              <a:avLst/>
              <a:gdLst>
                <a:gd name="T0" fmla="*/ 3480 w 822096"/>
                <a:gd name="T1" fmla="*/ 800373 h 800519"/>
                <a:gd name="T2" fmla="*/ 1665 w 822096"/>
                <a:gd name="T3" fmla="*/ 800373 h 800519"/>
                <a:gd name="T4" fmla="*/ 1 w 822096"/>
                <a:gd name="T5" fmla="*/ 797503 h 800519"/>
                <a:gd name="T6" fmla="*/ 1 w 822096"/>
                <a:gd name="T7" fmla="*/ 3542 h 800519"/>
                <a:gd name="T8" fmla="*/ 1665 w 822096"/>
                <a:gd name="T9" fmla="*/ 521 h 800519"/>
                <a:gd name="T10" fmla="*/ 5144 w 822096"/>
                <a:gd name="T11" fmla="*/ 521 h 800519"/>
                <a:gd name="T12" fmla="*/ 820282 w 822096"/>
                <a:gd name="T13" fmla="*/ 428991 h 800519"/>
                <a:gd name="T14" fmla="*/ 822097 w 822096"/>
                <a:gd name="T15" fmla="*/ 432314 h 800519"/>
                <a:gd name="T16" fmla="*/ 819979 w 822096"/>
                <a:gd name="T17" fmla="*/ 435334 h 800519"/>
                <a:gd name="T18" fmla="*/ 5900 w 822096"/>
                <a:gd name="T19" fmla="*/ 800070 h 800519"/>
                <a:gd name="T20" fmla="*/ 6506 w 822096"/>
                <a:gd name="T21" fmla="*/ 8828 h 800519"/>
                <a:gd name="T22" fmla="*/ 6506 w 822096"/>
                <a:gd name="T23" fmla="*/ 791311 h 800519"/>
                <a:gd name="T24" fmla="*/ 808937 w 822096"/>
                <a:gd name="T25" fmla="*/ 431861 h 8005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2096" h="800519">
                  <a:moveTo>
                    <a:pt x="3480" y="800373"/>
                  </a:moveTo>
                  <a:cubicBezTo>
                    <a:pt x="2890" y="800569"/>
                    <a:pt x="2255" y="800569"/>
                    <a:pt x="1665" y="800373"/>
                  </a:cubicBezTo>
                  <a:cubicBezTo>
                    <a:pt x="621" y="799798"/>
                    <a:pt x="-29" y="798696"/>
                    <a:pt x="1" y="797503"/>
                  </a:cubicBezTo>
                  <a:lnTo>
                    <a:pt x="1" y="3542"/>
                  </a:lnTo>
                  <a:cubicBezTo>
                    <a:pt x="-14" y="2318"/>
                    <a:pt x="606" y="1155"/>
                    <a:pt x="1665" y="521"/>
                  </a:cubicBezTo>
                  <a:cubicBezTo>
                    <a:pt x="2724" y="-174"/>
                    <a:pt x="4085" y="-174"/>
                    <a:pt x="5144" y="521"/>
                  </a:cubicBezTo>
                  <a:lnTo>
                    <a:pt x="820282" y="428991"/>
                  </a:lnTo>
                  <a:cubicBezTo>
                    <a:pt x="821416" y="429716"/>
                    <a:pt x="822097" y="430970"/>
                    <a:pt x="822097" y="432314"/>
                  </a:cubicBezTo>
                  <a:cubicBezTo>
                    <a:pt x="822067" y="433658"/>
                    <a:pt x="821235" y="434851"/>
                    <a:pt x="819979" y="435334"/>
                  </a:cubicBezTo>
                  <a:lnTo>
                    <a:pt x="5900" y="800070"/>
                  </a:lnTo>
                  <a:lnTo>
                    <a:pt x="3480" y="800373"/>
                  </a:lnTo>
                  <a:close/>
                  <a:moveTo>
                    <a:pt x="6506" y="8828"/>
                  </a:moveTo>
                  <a:lnTo>
                    <a:pt x="6506" y="791311"/>
                  </a:lnTo>
                  <a:lnTo>
                    <a:pt x="808937" y="431861"/>
                  </a:lnTo>
                  <a:lnTo>
                    <a:pt x="6506" y="8828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19" name="Freeform 74">
              <a:extLst>
                <a:ext uri="{FF2B5EF4-FFF2-40B4-BE49-F238E27FC236}">
                  <a16:creationId xmlns:a16="http://schemas.microsoft.com/office/drawing/2014/main" id="{0540E164-1372-F28C-1803-B49839A6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725" y="825732"/>
              <a:ext cx="821842" cy="1617733"/>
            </a:xfrm>
            <a:custGeom>
              <a:avLst/>
              <a:gdLst>
                <a:gd name="T0" fmla="*/ 818220 w 821842"/>
                <a:gd name="T1" fmla="*/ 1617679 h 1617733"/>
                <a:gd name="T2" fmla="*/ 816707 w 821842"/>
                <a:gd name="T3" fmla="*/ 1617679 h 1617733"/>
                <a:gd name="T4" fmla="*/ 1872 w 821842"/>
                <a:gd name="T5" fmla="*/ 1188454 h 1617733"/>
                <a:gd name="T6" fmla="*/ 208 w 821842"/>
                <a:gd name="T7" fmla="*/ 1184074 h 1617733"/>
                <a:gd name="T8" fmla="*/ 426458 w 821842"/>
                <a:gd name="T9" fmla="*/ 2420 h 1617733"/>
                <a:gd name="T10" fmla="*/ 429937 w 821842"/>
                <a:gd name="T11" fmla="*/ 4 h 1617733"/>
                <a:gd name="T12" fmla="*/ 433265 w 821842"/>
                <a:gd name="T13" fmla="*/ 2722 h 1617733"/>
                <a:gd name="T14" fmla="*/ 821699 w 821842"/>
                <a:gd name="T15" fmla="*/ 1613601 h 1617733"/>
                <a:gd name="T16" fmla="*/ 820489 w 821842"/>
                <a:gd name="T17" fmla="*/ 1617226 h 1617733"/>
                <a:gd name="T18" fmla="*/ 818220 w 821842"/>
                <a:gd name="T19" fmla="*/ 1617679 h 1617733"/>
                <a:gd name="T20" fmla="*/ 7922 w 821842"/>
                <a:gd name="T21" fmla="*/ 1183319 h 1617733"/>
                <a:gd name="T22" fmla="*/ 813077 w 821842"/>
                <a:gd name="T23" fmla="*/ 1607107 h 1617733"/>
                <a:gd name="T24" fmla="*/ 429029 w 821842"/>
                <a:gd name="T25" fmla="*/ 15560 h 16177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1842" h="1617733">
                  <a:moveTo>
                    <a:pt x="818220" y="1617679"/>
                  </a:moveTo>
                  <a:lnTo>
                    <a:pt x="816707" y="1617679"/>
                  </a:lnTo>
                  <a:lnTo>
                    <a:pt x="1872" y="1188454"/>
                  </a:lnTo>
                  <a:cubicBezTo>
                    <a:pt x="314" y="1187593"/>
                    <a:pt x="-381" y="1185750"/>
                    <a:pt x="208" y="1184074"/>
                  </a:cubicBezTo>
                  <a:lnTo>
                    <a:pt x="426458" y="2420"/>
                  </a:lnTo>
                  <a:cubicBezTo>
                    <a:pt x="426942" y="921"/>
                    <a:pt x="428364" y="-70"/>
                    <a:pt x="429937" y="4"/>
                  </a:cubicBezTo>
                  <a:cubicBezTo>
                    <a:pt x="431495" y="172"/>
                    <a:pt x="432796" y="1238"/>
                    <a:pt x="433265" y="2722"/>
                  </a:cubicBezTo>
                  <a:lnTo>
                    <a:pt x="821699" y="1613601"/>
                  </a:lnTo>
                  <a:cubicBezTo>
                    <a:pt x="822107" y="1614946"/>
                    <a:pt x="821623" y="1616396"/>
                    <a:pt x="820489" y="1617226"/>
                  </a:cubicBezTo>
                  <a:cubicBezTo>
                    <a:pt x="819824" y="1617664"/>
                    <a:pt x="819007" y="1617830"/>
                    <a:pt x="818220" y="1617679"/>
                  </a:cubicBezTo>
                  <a:close/>
                  <a:moveTo>
                    <a:pt x="7922" y="1183319"/>
                  </a:moveTo>
                  <a:lnTo>
                    <a:pt x="813077" y="1607107"/>
                  </a:lnTo>
                  <a:lnTo>
                    <a:pt x="429029" y="15560"/>
                  </a:lnTo>
                  <a:lnTo>
                    <a:pt x="7922" y="1183319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0" name="Freeform 75">
              <a:extLst>
                <a:ext uri="{FF2B5EF4-FFF2-40B4-BE49-F238E27FC236}">
                  <a16:creationId xmlns:a16="http://schemas.microsoft.com/office/drawing/2014/main" id="{908F84DA-E625-4268-4033-07433CED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82" y="5202526"/>
              <a:ext cx="792986" cy="1189241"/>
            </a:xfrm>
            <a:custGeom>
              <a:avLst/>
              <a:gdLst>
                <a:gd name="T0" fmla="*/ 791777 w 792986"/>
                <a:gd name="T1" fmla="*/ 649467 h 1189241"/>
                <a:gd name="T2" fmla="*/ 9916 w 792986"/>
                <a:gd name="T3" fmla="*/ 1177012 h 1189241"/>
                <a:gd name="T4" fmla="*/ 370367 w 792986"/>
                <a:gd name="T5" fmla="*/ 11065 h 1189241"/>
                <a:gd name="T6" fmla="*/ 792986 w 792986"/>
                <a:gd name="T7" fmla="*/ 554016 h 1189241"/>
                <a:gd name="T8" fmla="*/ 792986 w 792986"/>
                <a:gd name="T9" fmla="*/ 542538 h 1189241"/>
                <a:gd name="T10" fmla="*/ 371880 w 792986"/>
                <a:gd name="T11" fmla="*/ 1400 h 1189241"/>
                <a:gd name="T12" fmla="*/ 368401 w 792986"/>
                <a:gd name="T13" fmla="*/ 40 h 1189241"/>
                <a:gd name="T14" fmla="*/ 365678 w 792986"/>
                <a:gd name="T15" fmla="*/ 2457 h 1189241"/>
                <a:gd name="T16" fmla="*/ 84 w 792986"/>
                <a:gd name="T17" fmla="*/ 1184564 h 1189241"/>
                <a:gd name="T18" fmla="*/ 1445 w 792986"/>
                <a:gd name="T19" fmla="*/ 1188339 h 1189241"/>
                <a:gd name="T20" fmla="*/ 3563 w 792986"/>
                <a:gd name="T21" fmla="*/ 1189094 h 1189241"/>
                <a:gd name="T22" fmla="*/ 5529 w 792986"/>
                <a:gd name="T23" fmla="*/ 1189094 h 1189241"/>
                <a:gd name="T24" fmla="*/ 792079 w 792986"/>
                <a:gd name="T25" fmla="*/ 658679 h 11892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2986" h="1189241">
                  <a:moveTo>
                    <a:pt x="791777" y="649467"/>
                  </a:moveTo>
                  <a:lnTo>
                    <a:pt x="9916" y="1177012"/>
                  </a:lnTo>
                  <a:lnTo>
                    <a:pt x="370367" y="11065"/>
                  </a:lnTo>
                  <a:lnTo>
                    <a:pt x="792986" y="554016"/>
                  </a:lnTo>
                  <a:lnTo>
                    <a:pt x="792986" y="542538"/>
                  </a:lnTo>
                  <a:lnTo>
                    <a:pt x="371880" y="1400"/>
                  </a:lnTo>
                  <a:cubicBezTo>
                    <a:pt x="371048" y="372"/>
                    <a:pt x="369717" y="-156"/>
                    <a:pt x="368401" y="40"/>
                  </a:cubicBezTo>
                  <a:cubicBezTo>
                    <a:pt x="367115" y="267"/>
                    <a:pt x="366057" y="1203"/>
                    <a:pt x="365678" y="2457"/>
                  </a:cubicBezTo>
                  <a:lnTo>
                    <a:pt x="84" y="1184564"/>
                  </a:lnTo>
                  <a:cubicBezTo>
                    <a:pt x="-219" y="1185983"/>
                    <a:pt x="311" y="1187448"/>
                    <a:pt x="1445" y="1188339"/>
                  </a:cubicBezTo>
                  <a:cubicBezTo>
                    <a:pt x="2051" y="1188808"/>
                    <a:pt x="2791" y="1189079"/>
                    <a:pt x="3563" y="1189094"/>
                  </a:cubicBezTo>
                  <a:cubicBezTo>
                    <a:pt x="4198" y="1189291"/>
                    <a:pt x="4894" y="1189291"/>
                    <a:pt x="5529" y="1189094"/>
                  </a:cubicBezTo>
                  <a:lnTo>
                    <a:pt x="792079" y="658679"/>
                  </a:lnTo>
                  <a:lnTo>
                    <a:pt x="791777" y="649467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1" name="Freeform 76">
              <a:extLst>
                <a:ext uri="{FF2B5EF4-FFF2-40B4-BE49-F238E27FC236}">
                  <a16:creationId xmlns:a16="http://schemas.microsoft.com/office/drawing/2014/main" id="{5D790D5E-026A-96C9-0840-AAC0BFF90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689" y="5852596"/>
              <a:ext cx="792369" cy="734455"/>
            </a:xfrm>
            <a:custGeom>
              <a:avLst/>
              <a:gdLst>
                <a:gd name="T0" fmla="*/ 788739 w 792369"/>
                <a:gd name="T1" fmla="*/ 726602 h 734455"/>
                <a:gd name="T2" fmla="*/ 12172 w 792369"/>
                <a:gd name="T3" fmla="*/ 533889 h 734455"/>
                <a:gd name="T4" fmla="*/ 792370 w 792369"/>
                <a:gd name="T5" fmla="*/ 8609 h 734455"/>
                <a:gd name="T6" fmla="*/ 792370 w 792369"/>
                <a:gd name="T7" fmla="*/ 0 h 734455"/>
                <a:gd name="T8" fmla="*/ 1585 w 792369"/>
                <a:gd name="T9" fmla="*/ 533134 h 734455"/>
                <a:gd name="T10" fmla="*/ 72 w 792369"/>
                <a:gd name="T11" fmla="*/ 536758 h 734455"/>
                <a:gd name="T12" fmla="*/ 2643 w 792369"/>
                <a:gd name="T13" fmla="*/ 539477 h 734455"/>
                <a:gd name="T14" fmla="*/ 789193 w 792369"/>
                <a:gd name="T15" fmla="*/ 734456 h 7344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2369" h="734455">
                  <a:moveTo>
                    <a:pt x="788739" y="726602"/>
                  </a:moveTo>
                  <a:lnTo>
                    <a:pt x="12172" y="533889"/>
                  </a:lnTo>
                  <a:lnTo>
                    <a:pt x="792370" y="8609"/>
                  </a:lnTo>
                  <a:lnTo>
                    <a:pt x="792370" y="0"/>
                  </a:lnTo>
                  <a:lnTo>
                    <a:pt x="1585" y="533134"/>
                  </a:lnTo>
                  <a:cubicBezTo>
                    <a:pt x="374" y="533919"/>
                    <a:pt x="-216" y="535354"/>
                    <a:pt x="72" y="536758"/>
                  </a:cubicBezTo>
                  <a:cubicBezTo>
                    <a:pt x="253" y="538133"/>
                    <a:pt x="1282" y="539220"/>
                    <a:pt x="2643" y="539477"/>
                  </a:cubicBezTo>
                  <a:lnTo>
                    <a:pt x="789193" y="734456"/>
                  </a:lnTo>
                  <a:lnTo>
                    <a:pt x="788739" y="72660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2" name="Freeform 77">
              <a:extLst>
                <a:ext uri="{FF2B5EF4-FFF2-40B4-BE49-F238E27FC236}">
                  <a16:creationId xmlns:a16="http://schemas.microsoft.com/office/drawing/2014/main" id="{5D87F9A6-2361-6D39-C397-EF2EE971D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72" y="5202481"/>
              <a:ext cx="429557" cy="554060"/>
            </a:xfrm>
            <a:custGeom>
              <a:avLst/>
              <a:gdLst>
                <a:gd name="T0" fmla="*/ 427592 w 429557"/>
                <a:gd name="T1" fmla="*/ 542583 h 554060"/>
                <a:gd name="T2" fmla="*/ 14048 w 429557"/>
                <a:gd name="T3" fmla="*/ 11261 h 554060"/>
                <a:gd name="T4" fmla="*/ 429558 w 429557"/>
                <a:gd name="T5" fmla="*/ 165764 h 554060"/>
                <a:gd name="T6" fmla="*/ 429558 w 429557"/>
                <a:gd name="T7" fmla="*/ 158213 h 554060"/>
                <a:gd name="T8" fmla="*/ 4821 w 429557"/>
                <a:gd name="T9" fmla="*/ 236 h 554060"/>
                <a:gd name="T10" fmla="*/ 737 w 429557"/>
                <a:gd name="T11" fmla="*/ 1445 h 554060"/>
                <a:gd name="T12" fmla="*/ 737 w 429557"/>
                <a:gd name="T13" fmla="*/ 5824 h 554060"/>
                <a:gd name="T14" fmla="*/ 427441 w 429557"/>
                <a:gd name="T15" fmla="*/ 554061 h 5540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9557" h="554060">
                  <a:moveTo>
                    <a:pt x="427592" y="542583"/>
                  </a:moveTo>
                  <a:lnTo>
                    <a:pt x="14048" y="11261"/>
                  </a:lnTo>
                  <a:lnTo>
                    <a:pt x="429558" y="165764"/>
                  </a:lnTo>
                  <a:lnTo>
                    <a:pt x="429558" y="158213"/>
                  </a:lnTo>
                  <a:lnTo>
                    <a:pt x="4821" y="236"/>
                  </a:lnTo>
                  <a:cubicBezTo>
                    <a:pt x="3339" y="-338"/>
                    <a:pt x="1660" y="161"/>
                    <a:pt x="737" y="1445"/>
                  </a:cubicBezTo>
                  <a:cubicBezTo>
                    <a:pt x="-246" y="2743"/>
                    <a:pt x="-246" y="4525"/>
                    <a:pt x="737" y="5824"/>
                  </a:cubicBezTo>
                  <a:lnTo>
                    <a:pt x="427441" y="554061"/>
                  </a:lnTo>
                  <a:lnTo>
                    <a:pt x="427592" y="542583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3" name="Freeform 78">
              <a:extLst>
                <a:ext uri="{FF2B5EF4-FFF2-40B4-BE49-F238E27FC236}">
                  <a16:creationId xmlns:a16="http://schemas.microsoft.com/office/drawing/2014/main" id="{37B7711C-D52B-5DBB-CBBA-A1865DF8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701" y="257110"/>
              <a:ext cx="74117" cy="74004"/>
            </a:xfrm>
            <a:custGeom>
              <a:avLst/>
              <a:gdLst>
                <a:gd name="T0" fmla="*/ 37210 w 74117"/>
                <a:gd name="T1" fmla="*/ 0 h 74004"/>
                <a:gd name="T2" fmla="*/ 0 w 74117"/>
                <a:gd name="T3" fmla="*/ 36851 h 74004"/>
                <a:gd name="T4" fmla="*/ 36908 w 74117"/>
                <a:gd name="T5" fmla="*/ 74004 h 74004"/>
                <a:gd name="T6" fmla="*/ 74117 w 74117"/>
                <a:gd name="T7" fmla="*/ 37154 h 74004"/>
                <a:gd name="T8" fmla="*/ 37210 w 74117"/>
                <a:gd name="T9" fmla="*/ 0 h 74004"/>
                <a:gd name="T10" fmla="*/ 37210 w 74117"/>
                <a:gd name="T11" fmla="*/ 0 h 740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117" h="74004">
                  <a:moveTo>
                    <a:pt x="37210" y="0"/>
                  </a:moveTo>
                  <a:cubicBezTo>
                    <a:pt x="16745" y="-83"/>
                    <a:pt x="91" y="16416"/>
                    <a:pt x="0" y="36851"/>
                  </a:cubicBezTo>
                  <a:cubicBezTo>
                    <a:pt x="-75" y="57287"/>
                    <a:pt x="16442" y="73921"/>
                    <a:pt x="36908" y="74004"/>
                  </a:cubicBezTo>
                  <a:cubicBezTo>
                    <a:pt x="57373" y="74087"/>
                    <a:pt x="74026" y="57589"/>
                    <a:pt x="74117" y="37154"/>
                  </a:cubicBezTo>
                  <a:cubicBezTo>
                    <a:pt x="74208" y="16718"/>
                    <a:pt x="57675" y="84"/>
                    <a:pt x="37210" y="0"/>
                  </a:cubicBezTo>
                  <a:cubicBezTo>
                    <a:pt x="37210" y="0"/>
                    <a:pt x="37210" y="0"/>
                    <a:pt x="3721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4" name="Freeform 79">
              <a:extLst>
                <a:ext uri="{FF2B5EF4-FFF2-40B4-BE49-F238E27FC236}">
                  <a16:creationId xmlns:a16="http://schemas.microsoft.com/office/drawing/2014/main" id="{46EED09B-BE16-DFDE-2299-FBA76EDD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1178" y="242911"/>
              <a:ext cx="102556" cy="102397"/>
            </a:xfrm>
            <a:custGeom>
              <a:avLst/>
              <a:gdLst>
                <a:gd name="T0" fmla="*/ 51733 w 102556"/>
                <a:gd name="T1" fmla="*/ 14199 h 102397"/>
                <a:gd name="T2" fmla="*/ 89396 w 102556"/>
                <a:gd name="T3" fmla="*/ 50593 h 102397"/>
                <a:gd name="T4" fmla="*/ 52943 w 102556"/>
                <a:gd name="T5" fmla="*/ 88193 h 102397"/>
                <a:gd name="T6" fmla="*/ 15279 w 102556"/>
                <a:gd name="T7" fmla="*/ 51799 h 102397"/>
                <a:gd name="T8" fmla="*/ 15279 w 102556"/>
                <a:gd name="T9" fmla="*/ 50899 h 102397"/>
                <a:gd name="T10" fmla="*/ 51733 w 102556"/>
                <a:gd name="T11" fmla="*/ 14199 h 102397"/>
                <a:gd name="T12" fmla="*/ 51733 w 102556"/>
                <a:gd name="T13" fmla="*/ 2 h 102397"/>
                <a:gd name="T14" fmla="*/ 2 w 102556"/>
                <a:gd name="T15" fmla="*/ 50746 h 102397"/>
                <a:gd name="T16" fmla="*/ 50825 w 102556"/>
                <a:gd name="T17" fmla="*/ 102396 h 102397"/>
                <a:gd name="T18" fmla="*/ 102556 w 102556"/>
                <a:gd name="T19" fmla="*/ 51652 h 102397"/>
                <a:gd name="T20" fmla="*/ 102556 w 102556"/>
                <a:gd name="T21" fmla="*/ 51352 h 102397"/>
                <a:gd name="T22" fmla="*/ 51884 w 102556"/>
                <a:gd name="T23" fmla="*/ 2 h 1023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556" h="102397">
                  <a:moveTo>
                    <a:pt x="51733" y="14199"/>
                  </a:moveTo>
                  <a:cubicBezTo>
                    <a:pt x="72198" y="13866"/>
                    <a:pt x="89064" y="30160"/>
                    <a:pt x="89396" y="50593"/>
                  </a:cubicBezTo>
                  <a:cubicBezTo>
                    <a:pt x="89729" y="71026"/>
                    <a:pt x="73408" y="87860"/>
                    <a:pt x="52943" y="88193"/>
                  </a:cubicBezTo>
                  <a:cubicBezTo>
                    <a:pt x="32477" y="88526"/>
                    <a:pt x="15612" y="72232"/>
                    <a:pt x="15279" y="51799"/>
                  </a:cubicBezTo>
                  <a:cubicBezTo>
                    <a:pt x="15279" y="51499"/>
                    <a:pt x="15279" y="51199"/>
                    <a:pt x="15279" y="50899"/>
                  </a:cubicBezTo>
                  <a:cubicBezTo>
                    <a:pt x="15521" y="30848"/>
                    <a:pt x="31661" y="14605"/>
                    <a:pt x="51733" y="14199"/>
                  </a:cubicBezTo>
                  <a:moveTo>
                    <a:pt x="51733" y="2"/>
                  </a:moveTo>
                  <a:cubicBezTo>
                    <a:pt x="23417" y="-248"/>
                    <a:pt x="259" y="22471"/>
                    <a:pt x="2" y="50746"/>
                  </a:cubicBezTo>
                  <a:cubicBezTo>
                    <a:pt x="-240" y="79021"/>
                    <a:pt x="22509" y="102146"/>
                    <a:pt x="50825" y="102396"/>
                  </a:cubicBezTo>
                  <a:cubicBezTo>
                    <a:pt x="79141" y="102646"/>
                    <a:pt x="102299" y="79927"/>
                    <a:pt x="102556" y="51652"/>
                  </a:cubicBezTo>
                  <a:cubicBezTo>
                    <a:pt x="102556" y="51552"/>
                    <a:pt x="102556" y="51452"/>
                    <a:pt x="102556" y="51352"/>
                  </a:cubicBezTo>
                  <a:cubicBezTo>
                    <a:pt x="102647" y="23251"/>
                    <a:pt x="80034" y="333"/>
                    <a:pt x="51884" y="2"/>
                  </a:cubicBezTo>
                  <a:lnTo>
                    <a:pt x="51733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5" name="Freeform 80">
              <a:extLst>
                <a:ext uri="{FF2B5EF4-FFF2-40B4-BE49-F238E27FC236}">
                  <a16:creationId xmlns:a16="http://schemas.microsoft.com/office/drawing/2014/main" id="{E09CA0BF-3646-F141-CF96-E65DCDF63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964" y="6291034"/>
              <a:ext cx="42911" cy="45308"/>
            </a:xfrm>
            <a:custGeom>
              <a:avLst/>
              <a:gdLst>
                <a:gd name="T0" fmla="*/ 20218 w 42911"/>
                <a:gd name="T1" fmla="*/ 0 h 45308"/>
                <a:gd name="T2" fmla="*/ 153 w 42911"/>
                <a:gd name="T3" fmla="*/ 25267 h 45308"/>
                <a:gd name="T4" fmla="*/ 20218 w 42911"/>
                <a:gd name="T5" fmla="*/ 45309 h 45308"/>
                <a:gd name="T6" fmla="*/ 42907 w 42911"/>
                <a:gd name="T7" fmla="*/ 23259 h 45308"/>
                <a:gd name="T8" fmla="*/ 20525 w 42911"/>
                <a:gd name="T9" fmla="*/ 0 h 45308"/>
                <a:gd name="T10" fmla="*/ 20218 w 42911"/>
                <a:gd name="T11" fmla="*/ 0 h 45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911" h="45308">
                  <a:moveTo>
                    <a:pt x="20218" y="0"/>
                  </a:moveTo>
                  <a:cubicBezTo>
                    <a:pt x="7688" y="1450"/>
                    <a:pt x="-1296" y="12762"/>
                    <a:pt x="153" y="25267"/>
                  </a:cubicBezTo>
                  <a:cubicBezTo>
                    <a:pt x="1373" y="35794"/>
                    <a:pt x="9683" y="44086"/>
                    <a:pt x="20218" y="45309"/>
                  </a:cubicBezTo>
                  <a:cubicBezTo>
                    <a:pt x="32452" y="45158"/>
                    <a:pt x="42424" y="35462"/>
                    <a:pt x="42907" y="23259"/>
                  </a:cubicBezTo>
                  <a:cubicBezTo>
                    <a:pt x="43158" y="10663"/>
                    <a:pt x="33137" y="257"/>
                    <a:pt x="20525" y="0"/>
                  </a:cubicBezTo>
                  <a:cubicBezTo>
                    <a:pt x="20424" y="0"/>
                    <a:pt x="20321" y="0"/>
                    <a:pt x="2021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6" name="Freeform 81">
              <a:extLst>
                <a:ext uri="{FF2B5EF4-FFF2-40B4-BE49-F238E27FC236}">
                  <a16:creationId xmlns:a16="http://schemas.microsoft.com/office/drawing/2014/main" id="{4DA72EAC-42AF-C15A-9319-8F729469E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974" y="6276986"/>
              <a:ext cx="74115" cy="74009"/>
            </a:xfrm>
            <a:custGeom>
              <a:avLst/>
              <a:gdLst>
                <a:gd name="T0" fmla="*/ 37208 w 74115"/>
                <a:gd name="T1" fmla="*/ 14049 h 74009"/>
                <a:gd name="T2" fmla="*/ 59897 w 74115"/>
                <a:gd name="T3" fmla="*/ 36854 h 74009"/>
                <a:gd name="T4" fmla="*/ 39833 w 74115"/>
                <a:gd name="T5" fmla="*/ 62121 h 74009"/>
                <a:gd name="T6" fmla="*/ 14519 w 74115"/>
                <a:gd name="T7" fmla="*/ 42095 h 74009"/>
                <a:gd name="T8" fmla="*/ 14519 w 74115"/>
                <a:gd name="T9" fmla="*/ 36854 h 74009"/>
                <a:gd name="T10" fmla="*/ 37207 w 74115"/>
                <a:gd name="T11" fmla="*/ 14200 h 74009"/>
                <a:gd name="T12" fmla="*/ 37511 w 74115"/>
                <a:gd name="T13" fmla="*/ 14200 h 74009"/>
                <a:gd name="T14" fmla="*/ 37511 w 74115"/>
                <a:gd name="T15" fmla="*/ 3 h 74009"/>
                <a:gd name="T16" fmla="*/ 3 w 74115"/>
                <a:gd name="T17" fmla="*/ 36552 h 74009"/>
                <a:gd name="T18" fmla="*/ 36606 w 74115"/>
                <a:gd name="T19" fmla="*/ 74007 h 74009"/>
                <a:gd name="T20" fmla="*/ 74114 w 74115"/>
                <a:gd name="T21" fmla="*/ 37458 h 74009"/>
                <a:gd name="T22" fmla="*/ 74115 w 74115"/>
                <a:gd name="T23" fmla="*/ 37307 h 74009"/>
                <a:gd name="T24" fmla="*/ 37208 w 74115"/>
                <a:gd name="T25" fmla="*/ 154 h 74009"/>
                <a:gd name="T26" fmla="*/ 37208 w 74115"/>
                <a:gd name="T27" fmla="*/ 154 h 740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115" h="74009">
                  <a:moveTo>
                    <a:pt x="37208" y="14049"/>
                  </a:moveTo>
                  <a:cubicBezTo>
                    <a:pt x="49763" y="14124"/>
                    <a:pt x="59897" y="24319"/>
                    <a:pt x="59897" y="36854"/>
                  </a:cubicBezTo>
                  <a:cubicBezTo>
                    <a:pt x="61346" y="49359"/>
                    <a:pt x="52363" y="60687"/>
                    <a:pt x="39833" y="62121"/>
                  </a:cubicBezTo>
                  <a:cubicBezTo>
                    <a:pt x="27302" y="63571"/>
                    <a:pt x="15968" y="54600"/>
                    <a:pt x="14519" y="42095"/>
                  </a:cubicBezTo>
                  <a:cubicBezTo>
                    <a:pt x="14318" y="40358"/>
                    <a:pt x="14318" y="38591"/>
                    <a:pt x="14519" y="36854"/>
                  </a:cubicBezTo>
                  <a:cubicBezTo>
                    <a:pt x="14518" y="24349"/>
                    <a:pt x="24675" y="14200"/>
                    <a:pt x="37207" y="14200"/>
                  </a:cubicBezTo>
                  <a:cubicBezTo>
                    <a:pt x="37308" y="14200"/>
                    <a:pt x="37409" y="14200"/>
                    <a:pt x="37511" y="14200"/>
                  </a:cubicBezTo>
                  <a:moveTo>
                    <a:pt x="37511" y="3"/>
                  </a:moveTo>
                  <a:cubicBezTo>
                    <a:pt x="17045" y="-254"/>
                    <a:pt x="252" y="16118"/>
                    <a:pt x="3" y="36552"/>
                  </a:cubicBezTo>
                  <a:cubicBezTo>
                    <a:pt x="-248" y="56987"/>
                    <a:pt x="16141" y="73751"/>
                    <a:pt x="36606" y="74007"/>
                  </a:cubicBezTo>
                  <a:cubicBezTo>
                    <a:pt x="57072" y="74249"/>
                    <a:pt x="73864" y="57893"/>
                    <a:pt x="74114" y="37458"/>
                  </a:cubicBezTo>
                  <a:cubicBezTo>
                    <a:pt x="74114" y="37413"/>
                    <a:pt x="74115" y="37352"/>
                    <a:pt x="74115" y="37307"/>
                  </a:cubicBezTo>
                  <a:cubicBezTo>
                    <a:pt x="74199" y="16873"/>
                    <a:pt x="57675" y="244"/>
                    <a:pt x="37208" y="154"/>
                  </a:cubicBezTo>
                  <a:cubicBezTo>
                    <a:pt x="37208" y="154"/>
                    <a:pt x="37208" y="154"/>
                    <a:pt x="37208" y="154"/>
                  </a:cubicBezTo>
                  <a:lnTo>
                    <a:pt x="37511" y="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7" name="Freeform 82">
              <a:extLst>
                <a:ext uri="{FF2B5EF4-FFF2-40B4-BE49-F238E27FC236}">
                  <a16:creationId xmlns:a16="http://schemas.microsoft.com/office/drawing/2014/main" id="{28098E35-3F5E-13BC-C57A-E21DC23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484" y="6554882"/>
              <a:ext cx="63226" cy="63130"/>
            </a:xfrm>
            <a:custGeom>
              <a:avLst/>
              <a:gdLst>
                <a:gd name="T0" fmla="*/ 31763 w 63226"/>
                <a:gd name="T1" fmla="*/ 0 h 63130"/>
                <a:gd name="T2" fmla="*/ 0 w 63226"/>
                <a:gd name="T3" fmla="*/ 31415 h 63130"/>
                <a:gd name="T4" fmla="*/ 31464 w 63226"/>
                <a:gd name="T5" fmla="*/ 63130 h 63130"/>
                <a:gd name="T6" fmla="*/ 63227 w 63226"/>
                <a:gd name="T7" fmla="*/ 31717 h 63130"/>
                <a:gd name="T8" fmla="*/ 63225 w 63226"/>
                <a:gd name="T9" fmla="*/ 31263 h 63130"/>
                <a:gd name="T10" fmla="*/ 31763 w 63226"/>
                <a:gd name="T11" fmla="*/ 0 h 63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26" h="63130">
                  <a:moveTo>
                    <a:pt x="31763" y="0"/>
                  </a:moveTo>
                  <a:cubicBezTo>
                    <a:pt x="14303" y="-75"/>
                    <a:pt x="84" y="13986"/>
                    <a:pt x="0" y="31415"/>
                  </a:cubicBezTo>
                  <a:cubicBezTo>
                    <a:pt x="-83" y="48843"/>
                    <a:pt x="14004" y="63040"/>
                    <a:pt x="31464" y="63130"/>
                  </a:cubicBezTo>
                  <a:cubicBezTo>
                    <a:pt x="48924" y="63206"/>
                    <a:pt x="63144" y="49145"/>
                    <a:pt x="63227" y="31717"/>
                  </a:cubicBezTo>
                  <a:cubicBezTo>
                    <a:pt x="63227" y="31565"/>
                    <a:pt x="63227" y="31415"/>
                    <a:pt x="63225" y="31263"/>
                  </a:cubicBezTo>
                  <a:cubicBezTo>
                    <a:pt x="63061" y="14001"/>
                    <a:pt x="49046" y="76"/>
                    <a:pt x="3176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8" name="Freeform 83">
              <a:extLst>
                <a:ext uri="{FF2B5EF4-FFF2-40B4-BE49-F238E27FC236}">
                  <a16:creationId xmlns:a16="http://schemas.microsoft.com/office/drawing/2014/main" id="{AED99DFD-6E9E-D30B-A657-0BA2FCB7B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875" y="6540686"/>
              <a:ext cx="90756" cy="90617"/>
            </a:xfrm>
            <a:custGeom>
              <a:avLst/>
              <a:gdLst>
                <a:gd name="T0" fmla="*/ 45372 w 90756"/>
                <a:gd name="T1" fmla="*/ 14197 h 90617"/>
                <a:gd name="T2" fmla="*/ 76985 w 90756"/>
                <a:gd name="T3" fmla="*/ 45762 h 90617"/>
                <a:gd name="T4" fmla="*/ 45372 w 90756"/>
                <a:gd name="T5" fmla="*/ 77327 h 90617"/>
                <a:gd name="T6" fmla="*/ 13759 w 90756"/>
                <a:gd name="T7" fmla="*/ 45762 h 90617"/>
                <a:gd name="T8" fmla="*/ 45372 w 90756"/>
                <a:gd name="T9" fmla="*/ 14197 h 90617"/>
                <a:gd name="T10" fmla="*/ 45372 w 90756"/>
                <a:gd name="T11" fmla="*/ 0 h 90617"/>
                <a:gd name="T12" fmla="*/ 0 w 90756"/>
                <a:gd name="T13" fmla="*/ 45309 h 90617"/>
                <a:gd name="T14" fmla="*/ 45384 w 90756"/>
                <a:gd name="T15" fmla="*/ 90618 h 90617"/>
                <a:gd name="T16" fmla="*/ 90750 w 90756"/>
                <a:gd name="T17" fmla="*/ 46064 h 90617"/>
                <a:gd name="T18" fmla="*/ 46134 w 90756"/>
                <a:gd name="T19" fmla="*/ 0 h 90617"/>
                <a:gd name="T20" fmla="*/ 45372 w 90756"/>
                <a:gd name="T21" fmla="*/ 0 h 906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756" h="90617">
                  <a:moveTo>
                    <a:pt x="45372" y="14197"/>
                  </a:moveTo>
                  <a:cubicBezTo>
                    <a:pt x="62832" y="14197"/>
                    <a:pt x="76985" y="28333"/>
                    <a:pt x="76985" y="45762"/>
                  </a:cubicBezTo>
                  <a:cubicBezTo>
                    <a:pt x="76985" y="63191"/>
                    <a:pt x="62832" y="77327"/>
                    <a:pt x="45372" y="77327"/>
                  </a:cubicBezTo>
                  <a:cubicBezTo>
                    <a:pt x="27912" y="77327"/>
                    <a:pt x="13759" y="63191"/>
                    <a:pt x="13759" y="45762"/>
                  </a:cubicBezTo>
                  <a:cubicBezTo>
                    <a:pt x="13759" y="28333"/>
                    <a:pt x="27912" y="14197"/>
                    <a:pt x="45372" y="14197"/>
                  </a:cubicBezTo>
                  <a:moveTo>
                    <a:pt x="45372" y="0"/>
                  </a:moveTo>
                  <a:cubicBezTo>
                    <a:pt x="20310" y="0"/>
                    <a:pt x="-3" y="20299"/>
                    <a:pt x="0" y="45309"/>
                  </a:cubicBezTo>
                  <a:cubicBezTo>
                    <a:pt x="3" y="70335"/>
                    <a:pt x="20323" y="90618"/>
                    <a:pt x="45384" y="90618"/>
                  </a:cubicBezTo>
                  <a:cubicBezTo>
                    <a:pt x="70148" y="90618"/>
                    <a:pt x="90337" y="70788"/>
                    <a:pt x="90750" y="46064"/>
                  </a:cubicBezTo>
                  <a:cubicBezTo>
                    <a:pt x="91167" y="21038"/>
                    <a:pt x="71192" y="423"/>
                    <a:pt x="46134" y="0"/>
                  </a:cubicBezTo>
                  <a:cubicBezTo>
                    <a:pt x="45880" y="0"/>
                    <a:pt x="45626" y="0"/>
                    <a:pt x="453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29" name="Freeform 84">
              <a:extLst>
                <a:ext uri="{FF2B5EF4-FFF2-40B4-BE49-F238E27FC236}">
                  <a16:creationId xmlns:a16="http://schemas.microsoft.com/office/drawing/2014/main" id="{077DFC06-17A4-BE15-8BF5-77148A314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471" y="2812375"/>
              <a:ext cx="54757" cy="54673"/>
            </a:xfrm>
            <a:custGeom>
              <a:avLst/>
              <a:gdLst>
                <a:gd name="T0" fmla="*/ 27530 w 54757"/>
                <a:gd name="T1" fmla="*/ 1 h 54673"/>
                <a:gd name="T2" fmla="*/ 0 w 54757"/>
                <a:gd name="T3" fmla="*/ 27186 h 54673"/>
                <a:gd name="T4" fmla="*/ 27227 w 54757"/>
                <a:gd name="T5" fmla="*/ 54673 h 54673"/>
                <a:gd name="T6" fmla="*/ 54756 w 54757"/>
                <a:gd name="T7" fmla="*/ 27488 h 54673"/>
                <a:gd name="T8" fmla="*/ 27832 w 54757"/>
                <a:gd name="T9" fmla="*/ 1 h 54673"/>
                <a:gd name="T10" fmla="*/ 27530 w 54757"/>
                <a:gd name="T11" fmla="*/ 1 h 546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57" h="54673">
                  <a:moveTo>
                    <a:pt x="27530" y="1"/>
                  </a:moveTo>
                  <a:cubicBezTo>
                    <a:pt x="12404" y="-90"/>
                    <a:pt x="91" y="12083"/>
                    <a:pt x="0" y="27186"/>
                  </a:cubicBezTo>
                  <a:cubicBezTo>
                    <a:pt x="-75" y="42289"/>
                    <a:pt x="12101" y="54582"/>
                    <a:pt x="27227" y="54673"/>
                  </a:cubicBezTo>
                  <a:cubicBezTo>
                    <a:pt x="42353" y="54749"/>
                    <a:pt x="54666" y="42591"/>
                    <a:pt x="54756" y="27488"/>
                  </a:cubicBezTo>
                  <a:cubicBezTo>
                    <a:pt x="54923" y="12475"/>
                    <a:pt x="42868" y="167"/>
                    <a:pt x="27832" y="1"/>
                  </a:cubicBezTo>
                  <a:cubicBezTo>
                    <a:pt x="27726" y="1"/>
                    <a:pt x="27635" y="1"/>
                    <a:pt x="2753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0" name="Freeform 85">
              <a:extLst>
                <a:ext uri="{FF2B5EF4-FFF2-40B4-BE49-F238E27FC236}">
                  <a16:creationId xmlns:a16="http://schemas.microsoft.com/office/drawing/2014/main" id="{C4EBF120-AFA3-D669-8DA8-F117592E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100" y="2798178"/>
              <a:ext cx="83194" cy="83068"/>
            </a:xfrm>
            <a:custGeom>
              <a:avLst/>
              <a:gdLst>
                <a:gd name="T0" fmla="*/ 41900 w 83194"/>
                <a:gd name="T1" fmla="*/ 14198 h 83068"/>
                <a:gd name="T2" fmla="*/ 69127 w 83194"/>
                <a:gd name="T3" fmla="*/ 41685 h 83068"/>
                <a:gd name="T4" fmla="*/ 41597 w 83194"/>
                <a:gd name="T5" fmla="*/ 68870 h 83068"/>
                <a:gd name="T6" fmla="*/ 14371 w 83194"/>
                <a:gd name="T7" fmla="*/ 41383 h 83068"/>
                <a:gd name="T8" fmla="*/ 41597 w 83194"/>
                <a:gd name="T9" fmla="*/ 14198 h 83068"/>
                <a:gd name="T10" fmla="*/ 41900 w 83194"/>
                <a:gd name="T11" fmla="*/ 14198 h 83068"/>
                <a:gd name="T12" fmla="*/ 41900 w 83194"/>
                <a:gd name="T13" fmla="*/ 1 h 83068"/>
                <a:gd name="T14" fmla="*/ 1 w 83194"/>
                <a:gd name="T15" fmla="*/ 41232 h 83068"/>
                <a:gd name="T16" fmla="*/ 41295 w 83194"/>
                <a:gd name="T17" fmla="*/ 83067 h 83068"/>
                <a:gd name="T18" fmla="*/ 83194 w 83194"/>
                <a:gd name="T19" fmla="*/ 41836 h 83068"/>
                <a:gd name="T20" fmla="*/ 41900 w 83194"/>
                <a:gd name="T21" fmla="*/ 1 h 830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194" h="83068">
                  <a:moveTo>
                    <a:pt x="41900" y="14198"/>
                  </a:moveTo>
                  <a:cubicBezTo>
                    <a:pt x="57026" y="14288"/>
                    <a:pt x="69203" y="26582"/>
                    <a:pt x="69127" y="41685"/>
                  </a:cubicBezTo>
                  <a:cubicBezTo>
                    <a:pt x="69036" y="56788"/>
                    <a:pt x="56723" y="68946"/>
                    <a:pt x="41597" y="68870"/>
                  </a:cubicBezTo>
                  <a:cubicBezTo>
                    <a:pt x="26472" y="68780"/>
                    <a:pt x="14295" y="56486"/>
                    <a:pt x="14371" y="41383"/>
                  </a:cubicBezTo>
                  <a:cubicBezTo>
                    <a:pt x="14371" y="26371"/>
                    <a:pt x="26562" y="14198"/>
                    <a:pt x="41597" y="14198"/>
                  </a:cubicBezTo>
                  <a:cubicBezTo>
                    <a:pt x="41704" y="14198"/>
                    <a:pt x="41794" y="14198"/>
                    <a:pt x="41900" y="14198"/>
                  </a:cubicBezTo>
                  <a:moveTo>
                    <a:pt x="41900" y="1"/>
                  </a:moveTo>
                  <a:cubicBezTo>
                    <a:pt x="18924" y="-165"/>
                    <a:pt x="168" y="18291"/>
                    <a:pt x="1" y="41232"/>
                  </a:cubicBezTo>
                  <a:cubicBezTo>
                    <a:pt x="-165" y="64173"/>
                    <a:pt x="18319" y="82901"/>
                    <a:pt x="41295" y="83067"/>
                  </a:cubicBezTo>
                  <a:cubicBezTo>
                    <a:pt x="64272" y="83233"/>
                    <a:pt x="83028" y="64778"/>
                    <a:pt x="83194" y="41836"/>
                  </a:cubicBezTo>
                  <a:cubicBezTo>
                    <a:pt x="83285" y="18925"/>
                    <a:pt x="64831" y="243"/>
                    <a:pt x="41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1" name="Freeform 86">
              <a:extLst>
                <a:ext uri="{FF2B5EF4-FFF2-40B4-BE49-F238E27FC236}">
                  <a16:creationId xmlns:a16="http://schemas.microsoft.com/office/drawing/2014/main" id="{CA48CB39-71D2-F8AB-69E9-2EFC01171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5458" y="3486118"/>
              <a:ext cx="94083" cy="93940"/>
            </a:xfrm>
            <a:custGeom>
              <a:avLst/>
              <a:gdLst>
                <a:gd name="T0" fmla="*/ 94084 w 94083"/>
                <a:gd name="T1" fmla="*/ 46970 h 93940"/>
                <a:gd name="T2" fmla="*/ 47042 w 94083"/>
                <a:gd name="T3" fmla="*/ 93940 h 93940"/>
                <a:gd name="T4" fmla="*/ 1 w 94083"/>
                <a:gd name="T5" fmla="*/ 46970 h 93940"/>
                <a:gd name="T6" fmla="*/ 47042 w 94083"/>
                <a:gd name="T7" fmla="*/ 0 h 93940"/>
                <a:gd name="T8" fmla="*/ 94084 w 94083"/>
                <a:gd name="T9" fmla="*/ 46970 h 93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083" h="93940">
                  <a:moveTo>
                    <a:pt x="94084" y="46970"/>
                  </a:moveTo>
                  <a:cubicBezTo>
                    <a:pt x="94084" y="72911"/>
                    <a:pt x="73022" y="93940"/>
                    <a:pt x="47042" y="93940"/>
                  </a:cubicBezTo>
                  <a:cubicBezTo>
                    <a:pt x="21062" y="93940"/>
                    <a:pt x="1" y="72911"/>
                    <a:pt x="1" y="46970"/>
                  </a:cubicBezTo>
                  <a:cubicBezTo>
                    <a:pt x="1" y="21029"/>
                    <a:pt x="21062" y="0"/>
                    <a:pt x="47042" y="0"/>
                  </a:cubicBezTo>
                  <a:cubicBezTo>
                    <a:pt x="73022" y="0"/>
                    <a:pt x="94084" y="21029"/>
                    <a:pt x="94084" y="4697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2" name="Freeform 87">
              <a:extLst>
                <a:ext uri="{FF2B5EF4-FFF2-40B4-BE49-F238E27FC236}">
                  <a16:creationId xmlns:a16="http://schemas.microsoft.com/office/drawing/2014/main" id="{FC8ED880-8E9A-EF80-B935-4D58F7AC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0630" y="3471916"/>
              <a:ext cx="122525" cy="122328"/>
            </a:xfrm>
            <a:custGeom>
              <a:avLst/>
              <a:gdLst>
                <a:gd name="T0" fmla="*/ 62021 w 122525"/>
                <a:gd name="T1" fmla="*/ 14202 h 122328"/>
                <a:gd name="T2" fmla="*/ 108912 w 122525"/>
                <a:gd name="T3" fmla="*/ 61323 h 122328"/>
                <a:gd name="T4" fmla="*/ 61718 w 122525"/>
                <a:gd name="T5" fmla="*/ 108142 h 122328"/>
                <a:gd name="T6" fmla="*/ 14828 w 122525"/>
                <a:gd name="T7" fmla="*/ 61021 h 122328"/>
                <a:gd name="T8" fmla="*/ 14828 w 122525"/>
                <a:gd name="T9" fmla="*/ 60870 h 122328"/>
                <a:gd name="T10" fmla="*/ 62021 w 122525"/>
                <a:gd name="T11" fmla="*/ 14202 h 122328"/>
                <a:gd name="T12" fmla="*/ 62021 w 122525"/>
                <a:gd name="T13" fmla="*/ 5 h 122328"/>
                <a:gd name="T14" fmla="*/ 5 w 122525"/>
                <a:gd name="T15" fmla="*/ 60417 h 122328"/>
                <a:gd name="T16" fmla="*/ 60508 w 122525"/>
                <a:gd name="T17" fmla="*/ 122324 h 122328"/>
                <a:gd name="T18" fmla="*/ 122525 w 122525"/>
                <a:gd name="T19" fmla="*/ 61927 h 122328"/>
                <a:gd name="T20" fmla="*/ 122525 w 122525"/>
                <a:gd name="T21" fmla="*/ 61474 h 122328"/>
                <a:gd name="T22" fmla="*/ 62021 w 122525"/>
                <a:gd name="T23" fmla="*/ 5 h 122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2525" h="122328">
                  <a:moveTo>
                    <a:pt x="62021" y="14202"/>
                  </a:moveTo>
                  <a:cubicBezTo>
                    <a:pt x="88007" y="14292"/>
                    <a:pt x="108987" y="35376"/>
                    <a:pt x="108912" y="61323"/>
                  </a:cubicBezTo>
                  <a:cubicBezTo>
                    <a:pt x="108821" y="87270"/>
                    <a:pt x="87690" y="108233"/>
                    <a:pt x="61718" y="108142"/>
                  </a:cubicBezTo>
                  <a:cubicBezTo>
                    <a:pt x="35732" y="108051"/>
                    <a:pt x="14737" y="86968"/>
                    <a:pt x="14828" y="61021"/>
                  </a:cubicBezTo>
                  <a:cubicBezTo>
                    <a:pt x="14828" y="60975"/>
                    <a:pt x="14828" y="60915"/>
                    <a:pt x="14828" y="60870"/>
                  </a:cubicBezTo>
                  <a:cubicBezTo>
                    <a:pt x="14994" y="34983"/>
                    <a:pt x="36095" y="14111"/>
                    <a:pt x="62021" y="14202"/>
                  </a:cubicBezTo>
                  <a:moveTo>
                    <a:pt x="62021" y="5"/>
                  </a:moveTo>
                  <a:cubicBezTo>
                    <a:pt x="28184" y="-418"/>
                    <a:pt x="428" y="26631"/>
                    <a:pt x="5" y="60417"/>
                  </a:cubicBezTo>
                  <a:cubicBezTo>
                    <a:pt x="-404" y="94187"/>
                    <a:pt x="26687" y="121916"/>
                    <a:pt x="60508" y="122324"/>
                  </a:cubicBezTo>
                  <a:cubicBezTo>
                    <a:pt x="94345" y="122746"/>
                    <a:pt x="122101" y="95697"/>
                    <a:pt x="122525" y="61927"/>
                  </a:cubicBezTo>
                  <a:cubicBezTo>
                    <a:pt x="122525" y="61776"/>
                    <a:pt x="122525" y="61625"/>
                    <a:pt x="122525" y="61474"/>
                  </a:cubicBezTo>
                  <a:cubicBezTo>
                    <a:pt x="122615" y="27900"/>
                    <a:pt x="95646" y="503"/>
                    <a:pt x="6202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3" name="Freeform 88">
              <a:extLst>
                <a:ext uri="{FF2B5EF4-FFF2-40B4-BE49-F238E27FC236}">
                  <a16:creationId xmlns:a16="http://schemas.microsoft.com/office/drawing/2014/main" id="{74F76CE5-1110-575B-7D4D-EF717B3D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61" y="3235258"/>
              <a:ext cx="40237" cy="40324"/>
            </a:xfrm>
            <a:custGeom>
              <a:avLst/>
              <a:gdLst>
                <a:gd name="T0" fmla="*/ 40237 w 40237"/>
                <a:gd name="T1" fmla="*/ 20087 h 40324"/>
                <a:gd name="T2" fmla="*/ 20120 w 40237"/>
                <a:gd name="T3" fmla="*/ 0 h 40324"/>
                <a:gd name="T4" fmla="*/ 2 w 40237"/>
                <a:gd name="T5" fmla="*/ 20087 h 40324"/>
                <a:gd name="T6" fmla="*/ 19666 w 40237"/>
                <a:gd name="T7" fmla="*/ 40325 h 40324"/>
                <a:gd name="T8" fmla="*/ 19969 w 40237"/>
                <a:gd name="T9" fmla="*/ 40325 h 40324"/>
                <a:gd name="T10" fmla="*/ 40237 w 40237"/>
                <a:gd name="T11" fmla="*/ 20087 h 40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37" h="40324">
                  <a:moveTo>
                    <a:pt x="40237" y="20087"/>
                  </a:moveTo>
                  <a:cubicBezTo>
                    <a:pt x="40237" y="8986"/>
                    <a:pt x="31237" y="0"/>
                    <a:pt x="20120" y="0"/>
                  </a:cubicBezTo>
                  <a:cubicBezTo>
                    <a:pt x="9002" y="0"/>
                    <a:pt x="2" y="8986"/>
                    <a:pt x="2" y="20087"/>
                  </a:cubicBezTo>
                  <a:cubicBezTo>
                    <a:pt x="-164" y="31097"/>
                    <a:pt x="8639" y="40159"/>
                    <a:pt x="19666" y="40325"/>
                  </a:cubicBezTo>
                  <a:cubicBezTo>
                    <a:pt x="19772" y="40325"/>
                    <a:pt x="19863" y="40325"/>
                    <a:pt x="19969" y="40325"/>
                  </a:cubicBezTo>
                  <a:cubicBezTo>
                    <a:pt x="31162" y="40325"/>
                    <a:pt x="40237" y="31263"/>
                    <a:pt x="40237" y="20087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4" name="Freeform 89">
              <a:extLst>
                <a:ext uri="{FF2B5EF4-FFF2-40B4-BE49-F238E27FC236}">
                  <a16:creationId xmlns:a16="http://schemas.microsoft.com/office/drawing/2014/main" id="{0F00CB0A-AC59-AF37-22CB-00D450575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1050" y="3220909"/>
              <a:ext cx="68672" cy="68568"/>
            </a:xfrm>
            <a:custGeom>
              <a:avLst/>
              <a:gdLst>
                <a:gd name="T0" fmla="*/ 34487 w 68672"/>
                <a:gd name="T1" fmla="*/ 14197 h 68568"/>
                <a:gd name="T2" fmla="*/ 54605 w 68672"/>
                <a:gd name="T3" fmla="*/ 34284 h 68568"/>
                <a:gd name="T4" fmla="*/ 34487 w 68672"/>
                <a:gd name="T5" fmla="*/ 54371 h 68568"/>
                <a:gd name="T6" fmla="*/ 14370 w 68672"/>
                <a:gd name="T7" fmla="*/ 34284 h 68568"/>
                <a:gd name="T8" fmla="*/ 34487 w 68672"/>
                <a:gd name="T9" fmla="*/ 14197 h 68568"/>
                <a:gd name="T10" fmla="*/ 34487 w 68672"/>
                <a:gd name="T11" fmla="*/ 0 h 68568"/>
                <a:gd name="T12" fmla="*/ 0 w 68672"/>
                <a:gd name="T13" fmla="*/ 34133 h 68568"/>
                <a:gd name="T14" fmla="*/ 34185 w 68672"/>
                <a:gd name="T15" fmla="*/ 68568 h 68568"/>
                <a:gd name="T16" fmla="*/ 68672 w 68672"/>
                <a:gd name="T17" fmla="*/ 34435 h 68568"/>
                <a:gd name="T18" fmla="*/ 34487 w 68672"/>
                <a:gd name="T19" fmla="*/ 0 h 68568"/>
                <a:gd name="T20" fmla="*/ 34487 w 68672"/>
                <a:gd name="T21" fmla="*/ 0 h 685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672" h="68568">
                  <a:moveTo>
                    <a:pt x="34487" y="14197"/>
                  </a:moveTo>
                  <a:cubicBezTo>
                    <a:pt x="45605" y="14197"/>
                    <a:pt x="54605" y="23183"/>
                    <a:pt x="54605" y="34284"/>
                  </a:cubicBezTo>
                  <a:cubicBezTo>
                    <a:pt x="54605" y="45385"/>
                    <a:pt x="45605" y="54371"/>
                    <a:pt x="34487" y="54371"/>
                  </a:cubicBezTo>
                  <a:cubicBezTo>
                    <a:pt x="23370" y="54371"/>
                    <a:pt x="14370" y="45385"/>
                    <a:pt x="14370" y="34284"/>
                  </a:cubicBezTo>
                  <a:cubicBezTo>
                    <a:pt x="14370" y="23183"/>
                    <a:pt x="23370" y="14197"/>
                    <a:pt x="34487" y="14197"/>
                  </a:cubicBezTo>
                  <a:moveTo>
                    <a:pt x="34487" y="0"/>
                  </a:moveTo>
                  <a:cubicBezTo>
                    <a:pt x="15520" y="-90"/>
                    <a:pt x="91" y="15194"/>
                    <a:pt x="0" y="34133"/>
                  </a:cubicBezTo>
                  <a:cubicBezTo>
                    <a:pt x="-75" y="53072"/>
                    <a:pt x="15217" y="68477"/>
                    <a:pt x="34185" y="68568"/>
                  </a:cubicBezTo>
                  <a:cubicBezTo>
                    <a:pt x="53153" y="68643"/>
                    <a:pt x="68581" y="53374"/>
                    <a:pt x="68672" y="34435"/>
                  </a:cubicBezTo>
                  <a:cubicBezTo>
                    <a:pt x="68763" y="15496"/>
                    <a:pt x="53455" y="91"/>
                    <a:pt x="34487" y="0"/>
                  </a:cubicBezTo>
                  <a:cubicBezTo>
                    <a:pt x="34487" y="0"/>
                    <a:pt x="34487" y="0"/>
                    <a:pt x="344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5" name="Freeform 90">
              <a:extLst>
                <a:ext uri="{FF2B5EF4-FFF2-40B4-BE49-F238E27FC236}">
                  <a16:creationId xmlns:a16="http://schemas.microsoft.com/office/drawing/2014/main" id="{D6D75FFD-9A4E-4742-99FF-52D87C536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4441" y="2716037"/>
              <a:ext cx="92871" cy="92726"/>
            </a:xfrm>
            <a:custGeom>
              <a:avLst/>
              <a:gdLst>
                <a:gd name="T0" fmla="*/ 45379 w 92871"/>
                <a:gd name="T1" fmla="*/ 92714 h 92726"/>
                <a:gd name="T2" fmla="*/ 92859 w 92871"/>
                <a:gd name="T3" fmla="*/ 47421 h 92726"/>
                <a:gd name="T4" fmla="*/ 47497 w 92871"/>
                <a:gd name="T5" fmla="*/ 13 h 92726"/>
                <a:gd name="T6" fmla="*/ 16 w 92871"/>
                <a:gd name="T7" fmla="*/ 45306 h 92726"/>
                <a:gd name="T8" fmla="*/ 1 w 92871"/>
                <a:gd name="T9" fmla="*/ 46197 h 92726"/>
                <a:gd name="T10" fmla="*/ 45379 w 92871"/>
                <a:gd name="T11" fmla="*/ 92714 h 927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71" h="92726">
                  <a:moveTo>
                    <a:pt x="45379" y="92714"/>
                  </a:moveTo>
                  <a:cubicBezTo>
                    <a:pt x="71017" y="93303"/>
                    <a:pt x="92285" y="73020"/>
                    <a:pt x="92859" y="47421"/>
                  </a:cubicBezTo>
                  <a:cubicBezTo>
                    <a:pt x="93449" y="21821"/>
                    <a:pt x="73135" y="586"/>
                    <a:pt x="47497" y="13"/>
                  </a:cubicBezTo>
                  <a:cubicBezTo>
                    <a:pt x="21858" y="-577"/>
                    <a:pt x="591" y="19707"/>
                    <a:pt x="16" y="45306"/>
                  </a:cubicBezTo>
                  <a:cubicBezTo>
                    <a:pt x="1" y="45608"/>
                    <a:pt x="1" y="45895"/>
                    <a:pt x="1" y="46197"/>
                  </a:cubicBezTo>
                  <a:cubicBezTo>
                    <a:pt x="-165" y="71495"/>
                    <a:pt x="20058" y="92216"/>
                    <a:pt x="45379" y="92714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6" name="Freeform 91">
              <a:extLst>
                <a:ext uri="{FF2B5EF4-FFF2-40B4-BE49-F238E27FC236}">
                  <a16:creationId xmlns:a16="http://schemas.microsoft.com/office/drawing/2014/main" id="{0513D322-178B-79CF-6EF2-2ECB499F7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26" y="2702124"/>
              <a:ext cx="121007" cy="120823"/>
            </a:xfrm>
            <a:custGeom>
              <a:avLst/>
              <a:gdLst>
                <a:gd name="T0" fmla="*/ 60504 w 121007"/>
                <a:gd name="T1" fmla="*/ 14046 h 120823"/>
                <a:gd name="T2" fmla="*/ 106790 w 121007"/>
                <a:gd name="T3" fmla="*/ 60563 h 120823"/>
                <a:gd name="T4" fmla="*/ 60201 w 121007"/>
                <a:gd name="T5" fmla="*/ 106778 h 120823"/>
                <a:gd name="T6" fmla="*/ 13916 w 121007"/>
                <a:gd name="T7" fmla="*/ 60261 h 120823"/>
                <a:gd name="T8" fmla="*/ 13916 w 121007"/>
                <a:gd name="T9" fmla="*/ 60110 h 120823"/>
                <a:gd name="T10" fmla="*/ 60353 w 121007"/>
                <a:gd name="T11" fmla="*/ 14046 h 120823"/>
                <a:gd name="T12" fmla="*/ 60504 w 121007"/>
                <a:gd name="T13" fmla="*/ 14046 h 120823"/>
                <a:gd name="T14" fmla="*/ 60504 w 121007"/>
                <a:gd name="T15" fmla="*/ 0 h 120823"/>
                <a:gd name="T16" fmla="*/ 0 w 121007"/>
                <a:gd name="T17" fmla="*/ 60412 h 120823"/>
                <a:gd name="T18" fmla="*/ 60504 w 121007"/>
                <a:gd name="T19" fmla="*/ 120823 h 120823"/>
                <a:gd name="T20" fmla="*/ 121008 w 121007"/>
                <a:gd name="T21" fmla="*/ 60412 h 120823"/>
                <a:gd name="T22" fmla="*/ 60504 w 121007"/>
                <a:gd name="T23" fmla="*/ 0 h 1208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1007" h="120823">
                  <a:moveTo>
                    <a:pt x="60504" y="14046"/>
                  </a:moveTo>
                  <a:cubicBezTo>
                    <a:pt x="86142" y="14136"/>
                    <a:pt x="106865" y="34963"/>
                    <a:pt x="106790" y="60563"/>
                  </a:cubicBezTo>
                  <a:cubicBezTo>
                    <a:pt x="106699" y="86177"/>
                    <a:pt x="85840" y="106868"/>
                    <a:pt x="60201" y="106778"/>
                  </a:cubicBezTo>
                  <a:cubicBezTo>
                    <a:pt x="34548" y="106687"/>
                    <a:pt x="13825" y="85860"/>
                    <a:pt x="13916" y="60261"/>
                  </a:cubicBezTo>
                  <a:cubicBezTo>
                    <a:pt x="13916" y="60215"/>
                    <a:pt x="13916" y="60155"/>
                    <a:pt x="13916" y="60110"/>
                  </a:cubicBezTo>
                  <a:cubicBezTo>
                    <a:pt x="13992" y="34586"/>
                    <a:pt x="34790" y="13955"/>
                    <a:pt x="60353" y="14046"/>
                  </a:cubicBezTo>
                  <a:cubicBezTo>
                    <a:pt x="60398" y="14046"/>
                    <a:pt x="60459" y="14046"/>
                    <a:pt x="60504" y="14046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7" name="Freeform 92">
              <a:extLst>
                <a:ext uri="{FF2B5EF4-FFF2-40B4-BE49-F238E27FC236}">
                  <a16:creationId xmlns:a16="http://schemas.microsoft.com/office/drawing/2014/main" id="{4FCB1933-748C-08E6-3B15-C4F633CFE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114" y="474592"/>
              <a:ext cx="58084" cy="57995"/>
            </a:xfrm>
            <a:custGeom>
              <a:avLst/>
              <a:gdLst>
                <a:gd name="T0" fmla="*/ 58084 w 58084"/>
                <a:gd name="T1" fmla="*/ 29149 h 57995"/>
                <a:gd name="T2" fmla="*/ 29193 w 58084"/>
                <a:gd name="T3" fmla="*/ 0 h 57995"/>
                <a:gd name="T4" fmla="*/ 0 w 58084"/>
                <a:gd name="T5" fmla="*/ 28847 h 57995"/>
                <a:gd name="T6" fmla="*/ 28891 w 58084"/>
                <a:gd name="T7" fmla="*/ 57996 h 57995"/>
                <a:gd name="T8" fmla="*/ 29042 w 58084"/>
                <a:gd name="T9" fmla="*/ 57996 h 57995"/>
                <a:gd name="T10" fmla="*/ 58084 w 58084"/>
                <a:gd name="T11" fmla="*/ 29149 h 579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084" h="57995">
                  <a:moveTo>
                    <a:pt x="58084" y="29149"/>
                  </a:moveTo>
                  <a:cubicBezTo>
                    <a:pt x="58175" y="13134"/>
                    <a:pt x="45227" y="83"/>
                    <a:pt x="29193" y="0"/>
                  </a:cubicBezTo>
                  <a:cubicBezTo>
                    <a:pt x="13160" y="-83"/>
                    <a:pt x="91" y="12832"/>
                    <a:pt x="0" y="28847"/>
                  </a:cubicBezTo>
                  <a:cubicBezTo>
                    <a:pt x="-75" y="44862"/>
                    <a:pt x="12857" y="57913"/>
                    <a:pt x="28891" y="57996"/>
                  </a:cubicBezTo>
                  <a:cubicBezTo>
                    <a:pt x="28936" y="57996"/>
                    <a:pt x="28997" y="57996"/>
                    <a:pt x="29042" y="57996"/>
                  </a:cubicBezTo>
                  <a:cubicBezTo>
                    <a:pt x="45030" y="57996"/>
                    <a:pt x="58008" y="45105"/>
                    <a:pt x="58084" y="2914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8" name="Freeform 93">
              <a:extLst>
                <a:ext uri="{FF2B5EF4-FFF2-40B4-BE49-F238E27FC236}">
                  <a16:creationId xmlns:a16="http://schemas.microsoft.com/office/drawing/2014/main" id="{D2D1A84E-EA3D-68BD-5556-7B2E7499D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5198" y="460547"/>
              <a:ext cx="86219" cy="86087"/>
            </a:xfrm>
            <a:custGeom>
              <a:avLst/>
              <a:gdLst>
                <a:gd name="T0" fmla="*/ 43261 w 86219"/>
                <a:gd name="T1" fmla="*/ 14197 h 86087"/>
                <a:gd name="T2" fmla="*/ 72151 w 86219"/>
                <a:gd name="T3" fmla="*/ 43347 h 86087"/>
                <a:gd name="T4" fmla="*/ 42958 w 86219"/>
                <a:gd name="T5" fmla="*/ 72191 h 86087"/>
                <a:gd name="T6" fmla="*/ 14068 w 86219"/>
                <a:gd name="T7" fmla="*/ 43042 h 86087"/>
                <a:gd name="T8" fmla="*/ 14068 w 86219"/>
                <a:gd name="T9" fmla="*/ 42893 h 86087"/>
                <a:gd name="T10" fmla="*/ 43261 w 86219"/>
                <a:gd name="T11" fmla="*/ 14197 h 86087"/>
                <a:gd name="T12" fmla="*/ 43261 w 86219"/>
                <a:gd name="T13" fmla="*/ 0 h 86087"/>
                <a:gd name="T14" fmla="*/ 0 w 86219"/>
                <a:gd name="T15" fmla="*/ 42894 h 86087"/>
                <a:gd name="T16" fmla="*/ 42958 w 86219"/>
                <a:gd name="T17" fmla="*/ 86087 h 86087"/>
                <a:gd name="T18" fmla="*/ 86218 w 86219"/>
                <a:gd name="T19" fmla="*/ 43346 h 86087"/>
                <a:gd name="T20" fmla="*/ 43412 w 86219"/>
                <a:gd name="T21" fmla="*/ 2 h 86087"/>
                <a:gd name="T22" fmla="*/ 43261 w 86219"/>
                <a:gd name="T23" fmla="*/ 0 h 860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219" h="86087">
                  <a:moveTo>
                    <a:pt x="43261" y="14197"/>
                  </a:moveTo>
                  <a:cubicBezTo>
                    <a:pt x="59294" y="14282"/>
                    <a:pt x="72227" y="27332"/>
                    <a:pt x="72151" y="43347"/>
                  </a:cubicBezTo>
                  <a:cubicBezTo>
                    <a:pt x="72060" y="59361"/>
                    <a:pt x="58992" y="72275"/>
                    <a:pt x="42958" y="72191"/>
                  </a:cubicBezTo>
                  <a:cubicBezTo>
                    <a:pt x="26910" y="72108"/>
                    <a:pt x="13977" y="59056"/>
                    <a:pt x="14068" y="43042"/>
                  </a:cubicBezTo>
                  <a:cubicBezTo>
                    <a:pt x="14068" y="42992"/>
                    <a:pt x="14068" y="42942"/>
                    <a:pt x="14068" y="42893"/>
                  </a:cubicBezTo>
                  <a:cubicBezTo>
                    <a:pt x="14234" y="26936"/>
                    <a:pt x="27272" y="14112"/>
                    <a:pt x="43261" y="14197"/>
                  </a:cubicBezTo>
                  <a:moveTo>
                    <a:pt x="43261" y="0"/>
                  </a:moveTo>
                  <a:cubicBezTo>
                    <a:pt x="19452" y="-83"/>
                    <a:pt x="91" y="19122"/>
                    <a:pt x="0" y="42894"/>
                  </a:cubicBezTo>
                  <a:cubicBezTo>
                    <a:pt x="-75" y="66666"/>
                    <a:pt x="19150" y="86004"/>
                    <a:pt x="42958" y="86087"/>
                  </a:cubicBezTo>
                  <a:cubicBezTo>
                    <a:pt x="66706" y="86169"/>
                    <a:pt x="86052" y="67057"/>
                    <a:pt x="86218" y="43346"/>
                  </a:cubicBezTo>
                  <a:cubicBezTo>
                    <a:pt x="86385" y="19574"/>
                    <a:pt x="67220" y="168"/>
                    <a:pt x="43412" y="2"/>
                  </a:cubicBezTo>
                  <a:cubicBezTo>
                    <a:pt x="43366" y="0"/>
                    <a:pt x="43306" y="0"/>
                    <a:pt x="4326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39" name="Freeform 94">
              <a:extLst>
                <a:ext uri="{FF2B5EF4-FFF2-40B4-BE49-F238E27FC236}">
                  <a16:creationId xmlns:a16="http://schemas.microsoft.com/office/drawing/2014/main" id="{85B92114-FF25-9B11-767F-CAB02E294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144" y="4635148"/>
              <a:ext cx="83799" cy="83670"/>
            </a:xfrm>
            <a:custGeom>
              <a:avLst/>
              <a:gdLst>
                <a:gd name="T0" fmla="*/ 42050 w 83799"/>
                <a:gd name="T1" fmla="*/ 0 h 83670"/>
                <a:gd name="T2" fmla="*/ 0 w 83799"/>
                <a:gd name="T3" fmla="*/ 41684 h 83670"/>
                <a:gd name="T4" fmla="*/ 41748 w 83799"/>
                <a:gd name="T5" fmla="*/ 83670 h 83670"/>
                <a:gd name="T6" fmla="*/ 83798 w 83799"/>
                <a:gd name="T7" fmla="*/ 41986 h 83670"/>
                <a:gd name="T8" fmla="*/ 42353 w 83799"/>
                <a:gd name="T9" fmla="*/ 0 h 83670"/>
                <a:gd name="T10" fmla="*/ 42050 w 83799"/>
                <a:gd name="T11" fmla="*/ 0 h 836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799" h="83670">
                  <a:moveTo>
                    <a:pt x="42050" y="0"/>
                  </a:moveTo>
                  <a:cubicBezTo>
                    <a:pt x="18908" y="-90"/>
                    <a:pt x="91" y="18577"/>
                    <a:pt x="0" y="41684"/>
                  </a:cubicBezTo>
                  <a:cubicBezTo>
                    <a:pt x="-90" y="64792"/>
                    <a:pt x="18605" y="83580"/>
                    <a:pt x="41748" y="83670"/>
                  </a:cubicBezTo>
                  <a:cubicBezTo>
                    <a:pt x="64891" y="83761"/>
                    <a:pt x="83708" y="65094"/>
                    <a:pt x="83798" y="41986"/>
                  </a:cubicBezTo>
                  <a:cubicBezTo>
                    <a:pt x="83965" y="18969"/>
                    <a:pt x="65405" y="166"/>
                    <a:pt x="42353" y="0"/>
                  </a:cubicBezTo>
                  <a:cubicBezTo>
                    <a:pt x="42247" y="0"/>
                    <a:pt x="42157" y="0"/>
                    <a:pt x="4205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0" name="Freeform 95">
              <a:extLst>
                <a:ext uri="{FF2B5EF4-FFF2-40B4-BE49-F238E27FC236}">
                  <a16:creationId xmlns:a16="http://schemas.microsoft.com/office/drawing/2014/main" id="{CF0A558B-90BB-FF67-27D9-90444B49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621" y="4620950"/>
              <a:ext cx="112236" cy="112067"/>
            </a:xfrm>
            <a:custGeom>
              <a:avLst/>
              <a:gdLst>
                <a:gd name="T0" fmla="*/ 56573 w 112236"/>
                <a:gd name="T1" fmla="*/ 14199 h 112067"/>
                <a:gd name="T2" fmla="*/ 98320 w 112236"/>
                <a:gd name="T3" fmla="*/ 56185 h 112067"/>
                <a:gd name="T4" fmla="*/ 56270 w 112236"/>
                <a:gd name="T5" fmla="*/ 97869 h 112067"/>
                <a:gd name="T6" fmla="*/ 14523 w 112236"/>
                <a:gd name="T7" fmla="*/ 55883 h 112067"/>
                <a:gd name="T8" fmla="*/ 14523 w 112236"/>
                <a:gd name="T9" fmla="*/ 55732 h 112067"/>
                <a:gd name="T10" fmla="*/ 56573 w 112236"/>
                <a:gd name="T11" fmla="*/ 14199 h 112067"/>
                <a:gd name="T12" fmla="*/ 56573 w 112236"/>
                <a:gd name="T13" fmla="*/ 2 h 112067"/>
                <a:gd name="T14" fmla="*/ 2 w 112236"/>
                <a:gd name="T15" fmla="*/ 55581 h 112067"/>
                <a:gd name="T16" fmla="*/ 55665 w 112236"/>
                <a:gd name="T17" fmla="*/ 112065 h 112067"/>
                <a:gd name="T18" fmla="*/ 112237 w 112236"/>
                <a:gd name="T19" fmla="*/ 56487 h 112067"/>
                <a:gd name="T20" fmla="*/ 112237 w 112236"/>
                <a:gd name="T21" fmla="*/ 56185 h 112067"/>
                <a:gd name="T22" fmla="*/ 56573 w 112236"/>
                <a:gd name="T23" fmla="*/ 2 h 1120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236" h="112067">
                  <a:moveTo>
                    <a:pt x="56573" y="14199"/>
                  </a:moveTo>
                  <a:cubicBezTo>
                    <a:pt x="79716" y="14289"/>
                    <a:pt x="98396" y="33077"/>
                    <a:pt x="98320" y="56185"/>
                  </a:cubicBezTo>
                  <a:cubicBezTo>
                    <a:pt x="98230" y="79292"/>
                    <a:pt x="79413" y="97959"/>
                    <a:pt x="56270" y="97869"/>
                  </a:cubicBezTo>
                  <a:cubicBezTo>
                    <a:pt x="33128" y="97778"/>
                    <a:pt x="14432" y="78990"/>
                    <a:pt x="14523" y="55883"/>
                  </a:cubicBezTo>
                  <a:cubicBezTo>
                    <a:pt x="14523" y="55837"/>
                    <a:pt x="14523" y="55777"/>
                    <a:pt x="14523" y="55732"/>
                  </a:cubicBezTo>
                  <a:cubicBezTo>
                    <a:pt x="14689" y="32685"/>
                    <a:pt x="33491" y="14108"/>
                    <a:pt x="56573" y="14199"/>
                  </a:cubicBezTo>
                  <a:moveTo>
                    <a:pt x="56573" y="2"/>
                  </a:moveTo>
                  <a:cubicBezTo>
                    <a:pt x="25580" y="-255"/>
                    <a:pt x="259" y="24635"/>
                    <a:pt x="2" y="55581"/>
                  </a:cubicBezTo>
                  <a:cubicBezTo>
                    <a:pt x="-240" y="86527"/>
                    <a:pt x="24672" y="111809"/>
                    <a:pt x="55665" y="112065"/>
                  </a:cubicBezTo>
                  <a:cubicBezTo>
                    <a:pt x="86658" y="112307"/>
                    <a:pt x="111979" y="87433"/>
                    <a:pt x="112237" y="56487"/>
                  </a:cubicBezTo>
                  <a:cubicBezTo>
                    <a:pt x="112237" y="56381"/>
                    <a:pt x="112237" y="56290"/>
                    <a:pt x="112237" y="56185"/>
                  </a:cubicBezTo>
                  <a:cubicBezTo>
                    <a:pt x="112327" y="25360"/>
                    <a:pt x="87445" y="259"/>
                    <a:pt x="56573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1" name="Freeform 96">
              <a:extLst>
                <a:ext uri="{FF2B5EF4-FFF2-40B4-BE49-F238E27FC236}">
                  <a16:creationId xmlns:a16="http://schemas.microsoft.com/office/drawing/2014/main" id="{50D5FF8A-C8A2-C0E1-5805-6AB35EF6E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476" y="6288315"/>
              <a:ext cx="72000" cy="71890"/>
            </a:xfrm>
            <a:custGeom>
              <a:avLst/>
              <a:gdLst>
                <a:gd name="T0" fmla="*/ 36152 w 72000"/>
                <a:gd name="T1" fmla="*/ 0 h 71890"/>
                <a:gd name="T2" fmla="*/ 0 w 72000"/>
                <a:gd name="T3" fmla="*/ 35794 h 71890"/>
                <a:gd name="T4" fmla="*/ 35849 w 72000"/>
                <a:gd name="T5" fmla="*/ 71890 h 71890"/>
                <a:gd name="T6" fmla="*/ 72000 w 72000"/>
                <a:gd name="T7" fmla="*/ 36097 h 71890"/>
                <a:gd name="T8" fmla="*/ 36152 w 72000"/>
                <a:gd name="T9" fmla="*/ 0 h 71890"/>
                <a:gd name="T10" fmla="*/ 36152 w 72000"/>
                <a:gd name="T11" fmla="*/ 0 h 7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000" h="71890">
                  <a:moveTo>
                    <a:pt x="36152" y="0"/>
                  </a:moveTo>
                  <a:cubicBezTo>
                    <a:pt x="16276" y="-90"/>
                    <a:pt x="91" y="15949"/>
                    <a:pt x="0" y="35794"/>
                  </a:cubicBezTo>
                  <a:cubicBezTo>
                    <a:pt x="-75" y="55639"/>
                    <a:pt x="15973" y="71800"/>
                    <a:pt x="35849" y="71890"/>
                  </a:cubicBezTo>
                  <a:cubicBezTo>
                    <a:pt x="55724" y="71966"/>
                    <a:pt x="71909" y="55942"/>
                    <a:pt x="72000" y="36097"/>
                  </a:cubicBezTo>
                  <a:cubicBezTo>
                    <a:pt x="72090" y="16251"/>
                    <a:pt x="56027" y="91"/>
                    <a:pt x="36152" y="0"/>
                  </a:cubicBezTo>
                  <a:cubicBezTo>
                    <a:pt x="36152" y="0"/>
                    <a:pt x="36152" y="0"/>
                    <a:pt x="3615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2" name="Freeform 97">
              <a:extLst>
                <a:ext uri="{FF2B5EF4-FFF2-40B4-BE49-F238E27FC236}">
                  <a16:creationId xmlns:a16="http://schemas.microsoft.com/office/drawing/2014/main" id="{CF2FCF9D-374B-0D8F-167D-E8C2FDA92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954" y="6274117"/>
              <a:ext cx="100438" cy="100287"/>
            </a:xfrm>
            <a:custGeom>
              <a:avLst/>
              <a:gdLst>
                <a:gd name="T0" fmla="*/ 50674 w 100438"/>
                <a:gd name="T1" fmla="*/ 14199 h 100287"/>
                <a:gd name="T2" fmla="*/ 88927 w 100438"/>
                <a:gd name="T3" fmla="*/ 47743 h 100287"/>
                <a:gd name="T4" fmla="*/ 55333 w 100438"/>
                <a:gd name="T5" fmla="*/ 85938 h 100287"/>
                <a:gd name="T6" fmla="*/ 50674 w 100438"/>
                <a:gd name="T7" fmla="*/ 85938 h 100287"/>
                <a:gd name="T8" fmla="*/ 12420 w 100438"/>
                <a:gd name="T9" fmla="*/ 52394 h 100287"/>
                <a:gd name="T10" fmla="*/ 46015 w 100438"/>
                <a:gd name="T11" fmla="*/ 14199 h 100287"/>
                <a:gd name="T12" fmla="*/ 50674 w 100438"/>
                <a:gd name="T13" fmla="*/ 14199 h 100287"/>
                <a:gd name="T14" fmla="*/ 50674 w 100438"/>
                <a:gd name="T15" fmla="*/ 2 h 100287"/>
                <a:gd name="T16" fmla="*/ 2 w 100438"/>
                <a:gd name="T17" fmla="*/ 49691 h 100287"/>
                <a:gd name="T18" fmla="*/ 49766 w 100438"/>
                <a:gd name="T19" fmla="*/ 100286 h 100287"/>
                <a:gd name="T20" fmla="*/ 100438 w 100438"/>
                <a:gd name="T21" fmla="*/ 50597 h 100287"/>
                <a:gd name="T22" fmla="*/ 100438 w 100438"/>
                <a:gd name="T23" fmla="*/ 50295 h 100287"/>
                <a:gd name="T24" fmla="*/ 50674 w 100438"/>
                <a:gd name="T25" fmla="*/ 2 h 100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438" h="100287">
                  <a:moveTo>
                    <a:pt x="50674" y="14199"/>
                  </a:moveTo>
                  <a:cubicBezTo>
                    <a:pt x="70519" y="12915"/>
                    <a:pt x="87642" y="27928"/>
                    <a:pt x="88927" y="47743"/>
                  </a:cubicBezTo>
                  <a:cubicBezTo>
                    <a:pt x="90213" y="67543"/>
                    <a:pt x="75178" y="84654"/>
                    <a:pt x="55333" y="85938"/>
                  </a:cubicBezTo>
                  <a:cubicBezTo>
                    <a:pt x="53790" y="86043"/>
                    <a:pt x="52232" y="86043"/>
                    <a:pt x="50674" y="85938"/>
                  </a:cubicBezTo>
                  <a:cubicBezTo>
                    <a:pt x="30829" y="87222"/>
                    <a:pt x="13706" y="72209"/>
                    <a:pt x="12420" y="52394"/>
                  </a:cubicBezTo>
                  <a:cubicBezTo>
                    <a:pt x="11135" y="32594"/>
                    <a:pt x="26170" y="15483"/>
                    <a:pt x="46015" y="14199"/>
                  </a:cubicBezTo>
                  <a:cubicBezTo>
                    <a:pt x="47558" y="14093"/>
                    <a:pt x="49116" y="14093"/>
                    <a:pt x="50674" y="14199"/>
                  </a:cubicBezTo>
                  <a:moveTo>
                    <a:pt x="50674" y="2"/>
                  </a:moveTo>
                  <a:cubicBezTo>
                    <a:pt x="22948" y="-255"/>
                    <a:pt x="259" y="21992"/>
                    <a:pt x="2" y="49691"/>
                  </a:cubicBezTo>
                  <a:cubicBezTo>
                    <a:pt x="-240" y="77375"/>
                    <a:pt x="22040" y="100029"/>
                    <a:pt x="49766" y="100286"/>
                  </a:cubicBezTo>
                  <a:cubicBezTo>
                    <a:pt x="77507" y="100527"/>
                    <a:pt x="100181" y="78281"/>
                    <a:pt x="100438" y="50597"/>
                  </a:cubicBezTo>
                  <a:cubicBezTo>
                    <a:pt x="100438" y="50492"/>
                    <a:pt x="100438" y="50401"/>
                    <a:pt x="100438" y="50295"/>
                  </a:cubicBezTo>
                  <a:cubicBezTo>
                    <a:pt x="100529" y="22717"/>
                    <a:pt x="78294" y="259"/>
                    <a:pt x="50674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3" name="Freeform 98">
              <a:extLst>
                <a:ext uri="{FF2B5EF4-FFF2-40B4-BE49-F238E27FC236}">
                  <a16:creationId xmlns:a16="http://schemas.microsoft.com/office/drawing/2014/main" id="{EFC9D3FB-CAA0-2EFF-1C89-D5052BBF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25" y="6435116"/>
              <a:ext cx="93177" cy="93034"/>
            </a:xfrm>
            <a:custGeom>
              <a:avLst/>
              <a:gdLst>
                <a:gd name="T0" fmla="*/ 46739 w 93177"/>
                <a:gd name="T1" fmla="*/ 0 h 93034"/>
                <a:gd name="T2" fmla="*/ 0 w 93177"/>
                <a:gd name="T3" fmla="*/ 46366 h 93034"/>
                <a:gd name="T4" fmla="*/ 46437 w 93177"/>
                <a:gd name="T5" fmla="*/ 93034 h 93034"/>
                <a:gd name="T6" fmla="*/ 93176 w 93177"/>
                <a:gd name="T7" fmla="*/ 46819 h 93034"/>
                <a:gd name="T8" fmla="*/ 46891 w 93177"/>
                <a:gd name="T9" fmla="*/ 0 h 93034"/>
                <a:gd name="T10" fmla="*/ 46739 w 93177"/>
                <a:gd name="T11" fmla="*/ 0 h 930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177" h="93034">
                  <a:moveTo>
                    <a:pt x="46739" y="0"/>
                  </a:moveTo>
                  <a:cubicBezTo>
                    <a:pt x="21010" y="-75"/>
                    <a:pt x="91" y="20676"/>
                    <a:pt x="0" y="46366"/>
                  </a:cubicBezTo>
                  <a:cubicBezTo>
                    <a:pt x="-75" y="72056"/>
                    <a:pt x="20707" y="92944"/>
                    <a:pt x="46437" y="93034"/>
                  </a:cubicBezTo>
                  <a:cubicBezTo>
                    <a:pt x="72106" y="93110"/>
                    <a:pt x="93010" y="72449"/>
                    <a:pt x="93176" y="46819"/>
                  </a:cubicBezTo>
                  <a:cubicBezTo>
                    <a:pt x="93342" y="21129"/>
                    <a:pt x="72620" y="166"/>
                    <a:pt x="46891" y="0"/>
                  </a:cubicBezTo>
                  <a:cubicBezTo>
                    <a:pt x="46845" y="0"/>
                    <a:pt x="46785" y="0"/>
                    <a:pt x="4673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4" name="Freeform 99">
              <a:extLst>
                <a:ext uri="{FF2B5EF4-FFF2-40B4-BE49-F238E27FC236}">
                  <a16:creationId xmlns:a16="http://schemas.microsoft.com/office/drawing/2014/main" id="{8E7716B6-17D0-1547-992D-92CEC6E9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860" y="6420920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789 w 121007"/>
                <a:gd name="T3" fmla="*/ 61016 h 120823"/>
                <a:gd name="T4" fmla="*/ 59899 w 121007"/>
                <a:gd name="T5" fmla="*/ 107231 h 120823"/>
                <a:gd name="T6" fmla="*/ 13613 w 121007"/>
                <a:gd name="T7" fmla="*/ 60412 h 120823"/>
                <a:gd name="T8" fmla="*/ 60504 w 121007"/>
                <a:gd name="T9" fmla="*/ 14197 h 120823"/>
                <a:gd name="T10" fmla="*/ 60504 w 121007"/>
                <a:gd name="T11" fmla="*/ 0 h 120823"/>
                <a:gd name="T12" fmla="*/ 0 w 121007"/>
                <a:gd name="T13" fmla="*/ 60412 h 120823"/>
                <a:gd name="T14" fmla="*/ 60504 w 121007"/>
                <a:gd name="T15" fmla="*/ 120823 h 120823"/>
                <a:gd name="T16" fmla="*/ 121008 w 121007"/>
                <a:gd name="T17" fmla="*/ 60412 h 120823"/>
                <a:gd name="T18" fmla="*/ 60504 w 121007"/>
                <a:gd name="T19" fmla="*/ 0 h 1208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233" y="14363"/>
                    <a:pt x="106955" y="35326"/>
                    <a:pt x="106789" y="61016"/>
                  </a:cubicBezTo>
                  <a:cubicBezTo>
                    <a:pt x="106623" y="86706"/>
                    <a:pt x="85628" y="107397"/>
                    <a:pt x="59899" y="107231"/>
                  </a:cubicBezTo>
                  <a:cubicBezTo>
                    <a:pt x="34170" y="107065"/>
                    <a:pt x="13447" y="86102"/>
                    <a:pt x="13613" y="60412"/>
                  </a:cubicBezTo>
                  <a:cubicBezTo>
                    <a:pt x="13855" y="34752"/>
                    <a:pt x="34805" y="14106"/>
                    <a:pt x="60504" y="14197"/>
                  </a:cubicBezTo>
                  <a:moveTo>
                    <a:pt x="60504" y="0"/>
                  </a:moveTo>
                  <a:cubicBezTo>
                    <a:pt x="27090" y="0"/>
                    <a:pt x="0" y="27050"/>
                    <a:pt x="0" y="60412"/>
                  </a:cubicBezTo>
                  <a:cubicBezTo>
                    <a:pt x="0" y="93774"/>
                    <a:pt x="27090" y="120823"/>
                    <a:pt x="60504" y="120823"/>
                  </a:cubicBezTo>
                  <a:cubicBezTo>
                    <a:pt x="93917" y="120823"/>
                    <a:pt x="121008" y="93774"/>
                    <a:pt x="121008" y="60412"/>
                  </a:cubicBezTo>
                  <a:cubicBezTo>
                    <a:pt x="121008" y="27050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5" name="Freeform 100">
              <a:extLst>
                <a:ext uri="{FF2B5EF4-FFF2-40B4-BE49-F238E27FC236}">
                  <a16:creationId xmlns:a16="http://schemas.microsoft.com/office/drawing/2014/main" id="{A93CC6A4-CC3C-16FE-355D-EBCFEF666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993" y="5542684"/>
              <a:ext cx="52336" cy="52256"/>
            </a:xfrm>
            <a:custGeom>
              <a:avLst/>
              <a:gdLst>
                <a:gd name="T0" fmla="*/ 26320 w 52336"/>
                <a:gd name="T1" fmla="*/ 1 h 52256"/>
                <a:gd name="T2" fmla="*/ 0 w 52336"/>
                <a:gd name="T3" fmla="*/ 25978 h 52256"/>
                <a:gd name="T4" fmla="*/ 26017 w 52336"/>
                <a:gd name="T5" fmla="*/ 52257 h 52256"/>
                <a:gd name="T6" fmla="*/ 52337 w 52336"/>
                <a:gd name="T7" fmla="*/ 26279 h 52256"/>
                <a:gd name="T8" fmla="*/ 52337 w 52336"/>
                <a:gd name="T9" fmla="*/ 26129 h 52256"/>
                <a:gd name="T10" fmla="*/ 26320 w 52336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337" y="26234"/>
                    <a:pt x="52337" y="26174"/>
                    <a:pt x="52337" y="26129"/>
                  </a:cubicBezTo>
                  <a:cubicBezTo>
                    <a:pt x="52337" y="11750"/>
                    <a:pt x="40720" y="76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6" name="Freeform 101">
              <a:extLst>
                <a:ext uri="{FF2B5EF4-FFF2-40B4-BE49-F238E27FC236}">
                  <a16:creationId xmlns:a16="http://schemas.microsoft.com/office/drawing/2014/main" id="{1C132363-53C6-6CC4-4C76-FF42399C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622" y="5528486"/>
              <a:ext cx="80776" cy="80651"/>
            </a:xfrm>
            <a:custGeom>
              <a:avLst/>
              <a:gdLst>
                <a:gd name="T0" fmla="*/ 40690 w 80776"/>
                <a:gd name="T1" fmla="*/ 14198 h 80651"/>
                <a:gd name="T2" fmla="*/ 66707 w 80776"/>
                <a:gd name="T3" fmla="*/ 40477 h 80651"/>
                <a:gd name="T4" fmla="*/ 40387 w 80776"/>
                <a:gd name="T5" fmla="*/ 66454 h 80651"/>
                <a:gd name="T6" fmla="*/ 14371 w 80776"/>
                <a:gd name="T7" fmla="*/ 40175 h 80651"/>
                <a:gd name="T8" fmla="*/ 40690 w 80776"/>
                <a:gd name="T9" fmla="*/ 14198 h 80651"/>
                <a:gd name="T10" fmla="*/ 40690 w 80776"/>
                <a:gd name="T11" fmla="*/ 14198 h 80651"/>
                <a:gd name="T12" fmla="*/ 40690 w 80776"/>
                <a:gd name="T13" fmla="*/ 1 h 80651"/>
                <a:gd name="T14" fmla="*/ 1 w 80776"/>
                <a:gd name="T15" fmla="*/ 40024 h 80651"/>
                <a:gd name="T16" fmla="*/ 40085 w 80776"/>
                <a:gd name="T17" fmla="*/ 80651 h 80651"/>
                <a:gd name="T18" fmla="*/ 80774 w 80776"/>
                <a:gd name="T19" fmla="*/ 40628 h 80651"/>
                <a:gd name="T20" fmla="*/ 80774 w 80776"/>
                <a:gd name="T21" fmla="*/ 40477 h 80651"/>
                <a:gd name="T22" fmla="*/ 41144 w 80776"/>
                <a:gd name="T23" fmla="*/ 1 h 80651"/>
                <a:gd name="T24" fmla="*/ 40690 w 80776"/>
                <a:gd name="T25" fmla="*/ 1 h 806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776" h="80651">
                  <a:moveTo>
                    <a:pt x="40690" y="14198"/>
                  </a:moveTo>
                  <a:cubicBezTo>
                    <a:pt x="55135" y="14288"/>
                    <a:pt x="66797" y="26054"/>
                    <a:pt x="66707" y="40477"/>
                  </a:cubicBezTo>
                  <a:cubicBezTo>
                    <a:pt x="66616" y="54900"/>
                    <a:pt x="54833" y="66530"/>
                    <a:pt x="40387" y="66454"/>
                  </a:cubicBezTo>
                  <a:cubicBezTo>
                    <a:pt x="25942" y="66364"/>
                    <a:pt x="14280" y="54598"/>
                    <a:pt x="14371" y="40175"/>
                  </a:cubicBezTo>
                  <a:cubicBezTo>
                    <a:pt x="14461" y="25751"/>
                    <a:pt x="26244" y="14122"/>
                    <a:pt x="40690" y="14198"/>
                  </a:cubicBezTo>
                  <a:cubicBezTo>
                    <a:pt x="40690" y="14198"/>
                    <a:pt x="406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1031" y="18382"/>
                    <a:pt x="63288" y="258"/>
                    <a:pt x="41144" y="1"/>
                  </a:cubicBezTo>
                  <a:cubicBezTo>
                    <a:pt x="40992" y="1"/>
                    <a:pt x="40841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7" name="Freeform 102">
              <a:extLst>
                <a:ext uri="{FF2B5EF4-FFF2-40B4-BE49-F238E27FC236}">
                  <a16:creationId xmlns:a16="http://schemas.microsoft.com/office/drawing/2014/main" id="{979463B0-8796-5352-78F5-428A6CA9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7517" y="5066035"/>
              <a:ext cx="101043" cy="100889"/>
            </a:xfrm>
            <a:custGeom>
              <a:avLst/>
              <a:gdLst>
                <a:gd name="T0" fmla="*/ 50824 w 101043"/>
                <a:gd name="T1" fmla="*/ 1 h 100889"/>
                <a:gd name="T2" fmla="*/ 1 w 101043"/>
                <a:gd name="T3" fmla="*/ 50143 h 100889"/>
                <a:gd name="T4" fmla="*/ 50219 w 101043"/>
                <a:gd name="T5" fmla="*/ 100888 h 100889"/>
                <a:gd name="T6" fmla="*/ 101042 w 101043"/>
                <a:gd name="T7" fmla="*/ 50747 h 100889"/>
                <a:gd name="T8" fmla="*/ 50824 w 101043"/>
                <a:gd name="T9" fmla="*/ 1 h 100889"/>
                <a:gd name="T10" fmla="*/ 50824 w 101043"/>
                <a:gd name="T11" fmla="*/ 1 h 100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043" h="100889">
                  <a:moveTo>
                    <a:pt x="50824" y="1"/>
                  </a:moveTo>
                  <a:cubicBezTo>
                    <a:pt x="22917" y="-165"/>
                    <a:pt x="167" y="22278"/>
                    <a:pt x="1" y="50143"/>
                  </a:cubicBezTo>
                  <a:cubicBezTo>
                    <a:pt x="-166" y="78008"/>
                    <a:pt x="22327" y="100722"/>
                    <a:pt x="50219" y="100888"/>
                  </a:cubicBezTo>
                  <a:cubicBezTo>
                    <a:pt x="78126" y="101054"/>
                    <a:pt x="100876" y="78611"/>
                    <a:pt x="101042" y="50747"/>
                  </a:cubicBezTo>
                  <a:cubicBezTo>
                    <a:pt x="101208" y="22882"/>
                    <a:pt x="78731" y="167"/>
                    <a:pt x="50824" y="1"/>
                  </a:cubicBezTo>
                  <a:cubicBezTo>
                    <a:pt x="50824" y="1"/>
                    <a:pt x="50824" y="1"/>
                    <a:pt x="5082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8" name="Freeform 103">
              <a:extLst>
                <a:ext uri="{FF2B5EF4-FFF2-40B4-BE49-F238E27FC236}">
                  <a16:creationId xmlns:a16="http://schemas.microsoft.com/office/drawing/2014/main" id="{955A0230-82BA-F03C-72C5-64E3CED1C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298" y="5051838"/>
              <a:ext cx="129480" cy="129282"/>
            </a:xfrm>
            <a:custGeom>
              <a:avLst/>
              <a:gdLst>
                <a:gd name="T0" fmla="*/ 65042 w 129480"/>
                <a:gd name="T1" fmla="*/ 14198 h 129282"/>
                <a:gd name="T2" fmla="*/ 115260 w 129480"/>
                <a:gd name="T3" fmla="*/ 64943 h 129282"/>
                <a:gd name="T4" fmla="*/ 64437 w 129480"/>
                <a:gd name="T5" fmla="*/ 115085 h 129282"/>
                <a:gd name="T6" fmla="*/ 14219 w 129480"/>
                <a:gd name="T7" fmla="*/ 64490 h 129282"/>
                <a:gd name="T8" fmla="*/ 65042 w 129480"/>
                <a:gd name="T9" fmla="*/ 14198 h 129282"/>
                <a:gd name="T10" fmla="*/ 65042 w 129480"/>
                <a:gd name="T11" fmla="*/ 1 h 129282"/>
                <a:gd name="T12" fmla="*/ 1 w 129480"/>
                <a:gd name="T13" fmla="*/ 64339 h 129282"/>
                <a:gd name="T14" fmla="*/ 64437 w 129480"/>
                <a:gd name="T15" fmla="*/ 129282 h 129282"/>
                <a:gd name="T16" fmla="*/ 129479 w 129480"/>
                <a:gd name="T17" fmla="*/ 65094 h 129282"/>
                <a:gd name="T18" fmla="*/ 65194 w 129480"/>
                <a:gd name="T19" fmla="*/ 1 h 129282"/>
                <a:gd name="T20" fmla="*/ 65042 w 129480"/>
                <a:gd name="T21" fmla="*/ 1 h 1292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480" h="129282">
                  <a:moveTo>
                    <a:pt x="65042" y="14198"/>
                  </a:moveTo>
                  <a:cubicBezTo>
                    <a:pt x="92950" y="14363"/>
                    <a:pt x="115427" y="37078"/>
                    <a:pt x="115260" y="64943"/>
                  </a:cubicBezTo>
                  <a:cubicBezTo>
                    <a:pt x="115094" y="92808"/>
                    <a:pt x="92344" y="115251"/>
                    <a:pt x="64437" y="115085"/>
                  </a:cubicBezTo>
                  <a:cubicBezTo>
                    <a:pt x="36590" y="114919"/>
                    <a:pt x="14143" y="92295"/>
                    <a:pt x="14219" y="64490"/>
                  </a:cubicBezTo>
                  <a:cubicBezTo>
                    <a:pt x="14385" y="36610"/>
                    <a:pt x="37120" y="14107"/>
                    <a:pt x="65042" y="14198"/>
                  </a:cubicBezTo>
                  <a:moveTo>
                    <a:pt x="65042" y="1"/>
                  </a:moveTo>
                  <a:cubicBezTo>
                    <a:pt x="29284" y="-166"/>
                    <a:pt x="167" y="28636"/>
                    <a:pt x="1" y="64339"/>
                  </a:cubicBezTo>
                  <a:cubicBezTo>
                    <a:pt x="-166" y="100042"/>
                    <a:pt x="28679" y="129116"/>
                    <a:pt x="64437" y="129282"/>
                  </a:cubicBezTo>
                  <a:cubicBezTo>
                    <a:pt x="100134" y="129448"/>
                    <a:pt x="129222" y="100737"/>
                    <a:pt x="129479" y="65094"/>
                  </a:cubicBezTo>
                  <a:cubicBezTo>
                    <a:pt x="129736" y="29391"/>
                    <a:pt x="100951" y="257"/>
                    <a:pt x="65194" y="1"/>
                  </a:cubicBezTo>
                  <a:cubicBezTo>
                    <a:pt x="65148" y="1"/>
                    <a:pt x="65087" y="1"/>
                    <a:pt x="650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49" name="Freeform 104">
              <a:extLst>
                <a:ext uri="{FF2B5EF4-FFF2-40B4-BE49-F238E27FC236}">
                  <a16:creationId xmlns:a16="http://schemas.microsoft.com/office/drawing/2014/main" id="{289E4783-8D83-7D5A-DEF1-DDB4BE928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127" y="5998943"/>
              <a:ext cx="41748" cy="41685"/>
            </a:xfrm>
            <a:custGeom>
              <a:avLst/>
              <a:gdLst>
                <a:gd name="T0" fmla="*/ 21025 w 41748"/>
                <a:gd name="T1" fmla="*/ 1 h 41685"/>
                <a:gd name="T2" fmla="*/ 1 w 41748"/>
                <a:gd name="T3" fmla="*/ 20692 h 41685"/>
                <a:gd name="T4" fmla="*/ 20723 w 41748"/>
                <a:gd name="T5" fmla="*/ 41685 h 41685"/>
                <a:gd name="T6" fmla="*/ 41747 w 41748"/>
                <a:gd name="T7" fmla="*/ 20994 h 41685"/>
                <a:gd name="T8" fmla="*/ 41748 w 41748"/>
                <a:gd name="T9" fmla="*/ 20843 h 41685"/>
                <a:gd name="T10" fmla="*/ 21177 w 41748"/>
                <a:gd name="T11" fmla="*/ 1 h 41685"/>
                <a:gd name="T12" fmla="*/ 21025 w 41748"/>
                <a:gd name="T13" fmla="*/ 1 h 41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748" h="41685">
                  <a:moveTo>
                    <a:pt x="21025" y="1"/>
                  </a:moveTo>
                  <a:cubicBezTo>
                    <a:pt x="9497" y="-90"/>
                    <a:pt x="84" y="9183"/>
                    <a:pt x="1" y="20692"/>
                  </a:cubicBezTo>
                  <a:cubicBezTo>
                    <a:pt x="-83" y="32200"/>
                    <a:pt x="9195" y="41594"/>
                    <a:pt x="20723" y="41685"/>
                  </a:cubicBezTo>
                  <a:cubicBezTo>
                    <a:pt x="32251" y="41760"/>
                    <a:pt x="41664" y="32502"/>
                    <a:pt x="41747" y="20994"/>
                  </a:cubicBezTo>
                  <a:cubicBezTo>
                    <a:pt x="41748" y="20948"/>
                    <a:pt x="41748" y="20888"/>
                    <a:pt x="41748" y="20843"/>
                  </a:cubicBezTo>
                  <a:cubicBezTo>
                    <a:pt x="41831" y="9410"/>
                    <a:pt x="32621" y="91"/>
                    <a:pt x="21177" y="1"/>
                  </a:cubicBezTo>
                  <a:cubicBezTo>
                    <a:pt x="21126" y="1"/>
                    <a:pt x="21076" y="1"/>
                    <a:pt x="21025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0" name="Freeform 105">
              <a:extLst>
                <a:ext uri="{FF2B5EF4-FFF2-40B4-BE49-F238E27FC236}">
                  <a16:creationId xmlns:a16="http://schemas.microsoft.com/office/drawing/2014/main" id="{5EB36A65-AB9C-F993-071C-08147523B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211" y="5984898"/>
              <a:ext cx="69881" cy="69775"/>
            </a:xfrm>
            <a:custGeom>
              <a:avLst/>
              <a:gdLst>
                <a:gd name="T0" fmla="*/ 34941 w 69881"/>
                <a:gd name="T1" fmla="*/ 14046 h 69775"/>
                <a:gd name="T2" fmla="*/ 53963 w 69881"/>
                <a:gd name="T3" fmla="*/ 36579 h 69775"/>
                <a:gd name="T4" fmla="*/ 34941 w 69881"/>
                <a:gd name="T5" fmla="*/ 55579 h 69775"/>
                <a:gd name="T6" fmla="*/ 12367 w 69881"/>
                <a:gd name="T7" fmla="*/ 36579 h 69775"/>
                <a:gd name="T8" fmla="*/ 31390 w 69881"/>
                <a:gd name="T9" fmla="*/ 14046 h 69775"/>
                <a:gd name="T10" fmla="*/ 34941 w 69881"/>
                <a:gd name="T11" fmla="*/ 14046 h 69775"/>
                <a:gd name="T12" fmla="*/ 34941 w 69881"/>
                <a:gd name="T13" fmla="*/ 0 h 69775"/>
                <a:gd name="T14" fmla="*/ 0 w 69881"/>
                <a:gd name="T15" fmla="*/ 34888 h 69775"/>
                <a:gd name="T16" fmla="*/ 34941 w 69881"/>
                <a:gd name="T17" fmla="*/ 69775 h 69775"/>
                <a:gd name="T18" fmla="*/ 69882 w 69881"/>
                <a:gd name="T19" fmla="*/ 35039 h 69775"/>
                <a:gd name="T20" fmla="*/ 35092 w 69881"/>
                <a:gd name="T21" fmla="*/ 0 h 69775"/>
                <a:gd name="T22" fmla="*/ 34941 w 69881"/>
                <a:gd name="T23" fmla="*/ 0 h 697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881" h="69775">
                  <a:moveTo>
                    <a:pt x="34941" y="14046"/>
                  </a:moveTo>
                  <a:cubicBezTo>
                    <a:pt x="46427" y="15027"/>
                    <a:pt x="54944" y="25116"/>
                    <a:pt x="53963" y="36579"/>
                  </a:cubicBezTo>
                  <a:cubicBezTo>
                    <a:pt x="53099" y="46698"/>
                    <a:pt x="45067" y="54718"/>
                    <a:pt x="34941" y="55579"/>
                  </a:cubicBezTo>
                  <a:cubicBezTo>
                    <a:pt x="23454" y="56560"/>
                    <a:pt x="13348" y="48058"/>
                    <a:pt x="12367" y="36579"/>
                  </a:cubicBezTo>
                  <a:cubicBezTo>
                    <a:pt x="11387" y="25116"/>
                    <a:pt x="19903" y="15027"/>
                    <a:pt x="31390" y="14046"/>
                  </a:cubicBezTo>
                  <a:cubicBezTo>
                    <a:pt x="32571" y="13940"/>
                    <a:pt x="33759" y="13940"/>
                    <a:pt x="34941" y="14046"/>
                  </a:cubicBezTo>
                  <a:moveTo>
                    <a:pt x="34941" y="0"/>
                  </a:moveTo>
                  <a:cubicBezTo>
                    <a:pt x="15643" y="0"/>
                    <a:pt x="0" y="15616"/>
                    <a:pt x="0" y="34888"/>
                  </a:cubicBezTo>
                  <a:cubicBezTo>
                    <a:pt x="0" y="54159"/>
                    <a:pt x="15644" y="69775"/>
                    <a:pt x="34941" y="69775"/>
                  </a:cubicBezTo>
                  <a:cubicBezTo>
                    <a:pt x="54179" y="69775"/>
                    <a:pt x="69798" y="54250"/>
                    <a:pt x="69882" y="35039"/>
                  </a:cubicBezTo>
                  <a:cubicBezTo>
                    <a:pt x="69965" y="15768"/>
                    <a:pt x="54389" y="91"/>
                    <a:pt x="35092" y="0"/>
                  </a:cubicBezTo>
                  <a:cubicBezTo>
                    <a:pt x="35042" y="0"/>
                    <a:pt x="34991" y="0"/>
                    <a:pt x="3494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1" name="Freeform 106">
              <a:extLst>
                <a:ext uri="{FF2B5EF4-FFF2-40B4-BE49-F238E27FC236}">
                  <a16:creationId xmlns:a16="http://schemas.microsoft.com/office/drawing/2014/main" id="{6D66555F-EED8-64A5-D15A-C8BAA6C99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3" y="5397695"/>
              <a:ext cx="67159" cy="67057"/>
            </a:xfrm>
            <a:custGeom>
              <a:avLst/>
              <a:gdLst>
                <a:gd name="T0" fmla="*/ 33731 w 67159"/>
                <a:gd name="T1" fmla="*/ 0 h 67057"/>
                <a:gd name="T2" fmla="*/ 0 w 67159"/>
                <a:gd name="T3" fmla="*/ 33378 h 67057"/>
                <a:gd name="T4" fmla="*/ 33429 w 67159"/>
                <a:gd name="T5" fmla="*/ 67057 h 67057"/>
                <a:gd name="T6" fmla="*/ 67160 w 67159"/>
                <a:gd name="T7" fmla="*/ 33680 h 67057"/>
                <a:gd name="T8" fmla="*/ 33731 w 67159"/>
                <a:gd name="T9" fmla="*/ 0 h 67057"/>
                <a:gd name="T10" fmla="*/ 33731 w 67159"/>
                <a:gd name="T11" fmla="*/ 0 h 670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159" h="67057">
                  <a:moveTo>
                    <a:pt x="33731" y="0"/>
                  </a:moveTo>
                  <a:cubicBezTo>
                    <a:pt x="15185" y="-90"/>
                    <a:pt x="85" y="14862"/>
                    <a:pt x="0" y="33378"/>
                  </a:cubicBezTo>
                  <a:cubicBezTo>
                    <a:pt x="-83" y="51894"/>
                    <a:pt x="14884" y="66967"/>
                    <a:pt x="33429" y="67057"/>
                  </a:cubicBezTo>
                  <a:cubicBezTo>
                    <a:pt x="51975" y="67133"/>
                    <a:pt x="67076" y="52196"/>
                    <a:pt x="67160" y="33680"/>
                  </a:cubicBezTo>
                  <a:cubicBezTo>
                    <a:pt x="67243" y="15164"/>
                    <a:pt x="52277" y="91"/>
                    <a:pt x="33731" y="0"/>
                  </a:cubicBezTo>
                  <a:cubicBezTo>
                    <a:pt x="33731" y="0"/>
                    <a:pt x="33731" y="0"/>
                    <a:pt x="3373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2" name="Freeform 107">
              <a:extLst>
                <a:ext uri="{FF2B5EF4-FFF2-40B4-BE49-F238E27FC236}">
                  <a16:creationId xmlns:a16="http://schemas.microsoft.com/office/drawing/2014/main" id="{2A5AAE05-D1C8-CF75-D52D-1F2AB7C22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33" y="5383497"/>
              <a:ext cx="95595" cy="95455"/>
            </a:xfrm>
            <a:custGeom>
              <a:avLst/>
              <a:gdLst>
                <a:gd name="T0" fmla="*/ 48251 w 95595"/>
                <a:gd name="T1" fmla="*/ 14199 h 95455"/>
                <a:gd name="T2" fmla="*/ 81679 w 95595"/>
                <a:gd name="T3" fmla="*/ 47879 h 95455"/>
                <a:gd name="T4" fmla="*/ 47948 w 95595"/>
                <a:gd name="T5" fmla="*/ 81256 h 95455"/>
                <a:gd name="T6" fmla="*/ 14520 w 95595"/>
                <a:gd name="T7" fmla="*/ 47576 h 95455"/>
                <a:gd name="T8" fmla="*/ 47947 w 95595"/>
                <a:gd name="T9" fmla="*/ 14199 h 95455"/>
                <a:gd name="T10" fmla="*/ 48251 w 95595"/>
                <a:gd name="T11" fmla="*/ 14199 h 95455"/>
                <a:gd name="T12" fmla="*/ 48251 w 95595"/>
                <a:gd name="T13" fmla="*/ 2 h 95455"/>
                <a:gd name="T14" fmla="*/ 2 w 95595"/>
                <a:gd name="T15" fmla="*/ 47275 h 95455"/>
                <a:gd name="T16" fmla="*/ 47343 w 95595"/>
                <a:gd name="T17" fmla="*/ 95453 h 95455"/>
                <a:gd name="T18" fmla="*/ 95594 w 95595"/>
                <a:gd name="T19" fmla="*/ 48181 h 95455"/>
                <a:gd name="T20" fmla="*/ 95595 w 95595"/>
                <a:gd name="T21" fmla="*/ 47879 h 95455"/>
                <a:gd name="T22" fmla="*/ 48100 w 95595"/>
                <a:gd name="T23" fmla="*/ 2 h 954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5595" h="95455">
                  <a:moveTo>
                    <a:pt x="48251" y="14199"/>
                  </a:moveTo>
                  <a:cubicBezTo>
                    <a:pt x="66797" y="14290"/>
                    <a:pt x="81763" y="29362"/>
                    <a:pt x="81679" y="47879"/>
                  </a:cubicBezTo>
                  <a:cubicBezTo>
                    <a:pt x="81595" y="66395"/>
                    <a:pt x="66493" y="81332"/>
                    <a:pt x="47948" y="81256"/>
                  </a:cubicBezTo>
                  <a:cubicBezTo>
                    <a:pt x="29403" y="81165"/>
                    <a:pt x="14437" y="66093"/>
                    <a:pt x="14520" y="47576"/>
                  </a:cubicBezTo>
                  <a:cubicBezTo>
                    <a:pt x="14519" y="29136"/>
                    <a:pt x="29486" y="14199"/>
                    <a:pt x="47947" y="14199"/>
                  </a:cubicBezTo>
                  <a:cubicBezTo>
                    <a:pt x="48048" y="14199"/>
                    <a:pt x="48150" y="14199"/>
                    <a:pt x="48251" y="14199"/>
                  </a:cubicBezTo>
                  <a:moveTo>
                    <a:pt x="48251" y="2"/>
                  </a:moveTo>
                  <a:cubicBezTo>
                    <a:pt x="21855" y="-254"/>
                    <a:pt x="252" y="20920"/>
                    <a:pt x="2" y="47275"/>
                  </a:cubicBezTo>
                  <a:cubicBezTo>
                    <a:pt x="-249" y="73629"/>
                    <a:pt x="20947" y="95196"/>
                    <a:pt x="47343" y="95453"/>
                  </a:cubicBezTo>
                  <a:cubicBezTo>
                    <a:pt x="73741" y="95694"/>
                    <a:pt x="95343" y="74535"/>
                    <a:pt x="95594" y="48181"/>
                  </a:cubicBezTo>
                  <a:cubicBezTo>
                    <a:pt x="95594" y="48075"/>
                    <a:pt x="95595" y="47984"/>
                    <a:pt x="95595" y="47879"/>
                  </a:cubicBezTo>
                  <a:cubicBezTo>
                    <a:pt x="95597" y="21615"/>
                    <a:pt x="74404" y="244"/>
                    <a:pt x="48100" y="2"/>
                  </a:cubicBezTo>
                  <a:lnTo>
                    <a:pt x="48251" y="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3" name="Freeform 108">
              <a:extLst>
                <a:ext uri="{FF2B5EF4-FFF2-40B4-BE49-F238E27FC236}">
                  <a16:creationId xmlns:a16="http://schemas.microsoft.com/office/drawing/2014/main" id="{7E1B0C24-8743-FBA9-E541-826E3B5A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192" y="3288571"/>
              <a:ext cx="40537" cy="40475"/>
            </a:xfrm>
            <a:custGeom>
              <a:avLst/>
              <a:gdLst>
                <a:gd name="T0" fmla="*/ 20269 w 40537"/>
                <a:gd name="T1" fmla="*/ 0 h 40475"/>
                <a:gd name="T2" fmla="*/ 0 w 40537"/>
                <a:gd name="T3" fmla="*/ 20238 h 40475"/>
                <a:gd name="T4" fmla="*/ 20269 w 40537"/>
                <a:gd name="T5" fmla="*/ 40476 h 40475"/>
                <a:gd name="T6" fmla="*/ 40537 w 40537"/>
                <a:gd name="T7" fmla="*/ 20389 h 40475"/>
                <a:gd name="T8" fmla="*/ 20269 w 40537"/>
                <a:gd name="T9" fmla="*/ 0 h 40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37" h="40475">
                  <a:moveTo>
                    <a:pt x="20269" y="0"/>
                  </a:moveTo>
                  <a:cubicBezTo>
                    <a:pt x="9075" y="0"/>
                    <a:pt x="0" y="9062"/>
                    <a:pt x="0" y="20238"/>
                  </a:cubicBezTo>
                  <a:cubicBezTo>
                    <a:pt x="0" y="31414"/>
                    <a:pt x="9075" y="40476"/>
                    <a:pt x="20269" y="40476"/>
                  </a:cubicBezTo>
                  <a:cubicBezTo>
                    <a:pt x="31402" y="40476"/>
                    <a:pt x="40462" y="31505"/>
                    <a:pt x="40537" y="20389"/>
                  </a:cubicBezTo>
                  <a:cubicBezTo>
                    <a:pt x="40537" y="9183"/>
                    <a:pt x="31492" y="75"/>
                    <a:pt x="2026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4" name="Freeform 109">
              <a:extLst>
                <a:ext uri="{FF2B5EF4-FFF2-40B4-BE49-F238E27FC236}">
                  <a16:creationId xmlns:a16="http://schemas.microsoft.com/office/drawing/2014/main" id="{05E1BD35-2DBC-6F29-6774-001C4F855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2" y="3274374"/>
              <a:ext cx="68975" cy="68870"/>
            </a:xfrm>
            <a:custGeom>
              <a:avLst/>
              <a:gdLst>
                <a:gd name="T0" fmla="*/ 34639 w 68975"/>
                <a:gd name="T1" fmla="*/ 14197 h 68870"/>
                <a:gd name="T2" fmla="*/ 54756 w 68975"/>
                <a:gd name="T3" fmla="*/ 34586 h 68870"/>
                <a:gd name="T4" fmla="*/ 34336 w 68975"/>
                <a:gd name="T5" fmla="*/ 54673 h 68870"/>
                <a:gd name="T6" fmla="*/ 14218 w 68975"/>
                <a:gd name="T7" fmla="*/ 34284 h 68870"/>
                <a:gd name="T8" fmla="*/ 34639 w 68975"/>
                <a:gd name="T9" fmla="*/ 14197 h 68870"/>
                <a:gd name="T10" fmla="*/ 34639 w 68975"/>
                <a:gd name="T11" fmla="*/ 0 h 68870"/>
                <a:gd name="T12" fmla="*/ 0 w 68975"/>
                <a:gd name="T13" fmla="*/ 34284 h 68870"/>
                <a:gd name="T14" fmla="*/ 34336 w 68975"/>
                <a:gd name="T15" fmla="*/ 68870 h 68870"/>
                <a:gd name="T16" fmla="*/ 68975 w 68975"/>
                <a:gd name="T17" fmla="*/ 34586 h 68870"/>
                <a:gd name="T18" fmla="*/ 34639 w 68975"/>
                <a:gd name="T19" fmla="*/ 0 h 68870"/>
                <a:gd name="T20" fmla="*/ 34639 w 68975"/>
                <a:gd name="T21" fmla="*/ 0 h 688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975" h="68870">
                  <a:moveTo>
                    <a:pt x="34639" y="14197"/>
                  </a:moveTo>
                  <a:cubicBezTo>
                    <a:pt x="45832" y="14288"/>
                    <a:pt x="54832" y="23410"/>
                    <a:pt x="54756" y="34586"/>
                  </a:cubicBezTo>
                  <a:cubicBezTo>
                    <a:pt x="54665" y="45762"/>
                    <a:pt x="45529" y="54749"/>
                    <a:pt x="34336" y="54673"/>
                  </a:cubicBezTo>
                  <a:cubicBezTo>
                    <a:pt x="23143" y="54582"/>
                    <a:pt x="14128" y="45460"/>
                    <a:pt x="14218" y="34284"/>
                  </a:cubicBezTo>
                  <a:cubicBezTo>
                    <a:pt x="14385" y="23138"/>
                    <a:pt x="23476" y="14197"/>
                    <a:pt x="34639" y="14197"/>
                  </a:cubicBezTo>
                  <a:moveTo>
                    <a:pt x="34639" y="0"/>
                  </a:moveTo>
                  <a:cubicBezTo>
                    <a:pt x="15595" y="-90"/>
                    <a:pt x="91" y="15269"/>
                    <a:pt x="0" y="34284"/>
                  </a:cubicBezTo>
                  <a:cubicBezTo>
                    <a:pt x="-75" y="53299"/>
                    <a:pt x="15292" y="68779"/>
                    <a:pt x="34336" y="68870"/>
                  </a:cubicBezTo>
                  <a:cubicBezTo>
                    <a:pt x="53380" y="68945"/>
                    <a:pt x="68884" y="53601"/>
                    <a:pt x="68975" y="34586"/>
                  </a:cubicBezTo>
                  <a:cubicBezTo>
                    <a:pt x="69065" y="15572"/>
                    <a:pt x="53682" y="91"/>
                    <a:pt x="34639" y="0"/>
                  </a:cubicBezTo>
                  <a:cubicBezTo>
                    <a:pt x="34639" y="0"/>
                    <a:pt x="34639" y="0"/>
                    <a:pt x="3463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5" name="Freeform 110">
              <a:extLst>
                <a:ext uri="{FF2B5EF4-FFF2-40B4-BE49-F238E27FC236}">
                  <a16:creationId xmlns:a16="http://schemas.microsoft.com/office/drawing/2014/main" id="{B8AB6E7D-B761-98F0-70E8-EBE905BA4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140" y="4111823"/>
              <a:ext cx="92565" cy="92432"/>
            </a:xfrm>
            <a:custGeom>
              <a:avLst/>
              <a:gdLst>
                <a:gd name="T0" fmla="*/ 47187 w 92565"/>
                <a:gd name="T1" fmla="*/ 9 h 92432"/>
                <a:gd name="T2" fmla="*/ 10 w 92565"/>
                <a:gd name="T3" fmla="*/ 45303 h 92432"/>
                <a:gd name="T4" fmla="*/ 45372 w 92565"/>
                <a:gd name="T5" fmla="*/ 92424 h 92432"/>
                <a:gd name="T6" fmla="*/ 92550 w 92565"/>
                <a:gd name="T7" fmla="*/ 47115 h 92432"/>
                <a:gd name="T8" fmla="*/ 92565 w 92565"/>
                <a:gd name="T9" fmla="*/ 46375 h 92432"/>
                <a:gd name="T10" fmla="*/ 47187 w 92565"/>
                <a:gd name="T11" fmla="*/ 9 h 92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565" h="92432">
                  <a:moveTo>
                    <a:pt x="47187" y="9"/>
                  </a:moveTo>
                  <a:cubicBezTo>
                    <a:pt x="21624" y="-490"/>
                    <a:pt x="509" y="19794"/>
                    <a:pt x="10" y="45303"/>
                  </a:cubicBezTo>
                  <a:cubicBezTo>
                    <a:pt x="-505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873"/>
                    <a:pt x="92565" y="46617"/>
                    <a:pt x="92565" y="46375"/>
                  </a:cubicBezTo>
                  <a:cubicBezTo>
                    <a:pt x="92656" y="21138"/>
                    <a:pt x="72448" y="507"/>
                    <a:pt x="47187" y="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6" name="Freeform 111">
              <a:extLst>
                <a:ext uri="{FF2B5EF4-FFF2-40B4-BE49-F238E27FC236}">
                  <a16:creationId xmlns:a16="http://schemas.microsoft.com/office/drawing/2014/main" id="{C5128683-6B68-A2FB-F212-D38445550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824" y="4097635"/>
              <a:ext cx="121007" cy="120823"/>
            </a:xfrm>
            <a:custGeom>
              <a:avLst/>
              <a:gdLst>
                <a:gd name="T0" fmla="*/ 60504 w 121007"/>
                <a:gd name="T1" fmla="*/ 14197 h 120823"/>
                <a:gd name="T2" fmla="*/ 106472 w 121007"/>
                <a:gd name="T3" fmla="*/ 60729 h 120823"/>
                <a:gd name="T4" fmla="*/ 59884 w 121007"/>
                <a:gd name="T5" fmla="*/ 106627 h 120823"/>
                <a:gd name="T6" fmla="*/ 13901 w 121007"/>
                <a:gd name="T7" fmla="*/ 60095 h 120823"/>
                <a:gd name="T8" fmla="*/ 13916 w 121007"/>
                <a:gd name="T9" fmla="*/ 59506 h 120823"/>
                <a:gd name="T10" fmla="*/ 60504 w 121007"/>
                <a:gd name="T11" fmla="*/ 14197 h 120823"/>
                <a:gd name="T12" fmla="*/ 60504 w 121007"/>
                <a:gd name="T13" fmla="*/ 0 h 120823"/>
                <a:gd name="T14" fmla="*/ 0 w 121007"/>
                <a:gd name="T15" fmla="*/ 60412 h 120823"/>
                <a:gd name="T16" fmla="*/ 60504 w 121007"/>
                <a:gd name="T17" fmla="*/ 120824 h 120823"/>
                <a:gd name="T18" fmla="*/ 121008 w 121007"/>
                <a:gd name="T19" fmla="*/ 60412 h 120823"/>
                <a:gd name="T20" fmla="*/ 60504 w 121007"/>
                <a:gd name="T21" fmla="*/ 0 h 120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007" h="120823">
                  <a:moveTo>
                    <a:pt x="60504" y="14197"/>
                  </a:moveTo>
                  <a:cubicBezTo>
                    <a:pt x="86067" y="14363"/>
                    <a:pt x="106653" y="35205"/>
                    <a:pt x="106472" y="60729"/>
                  </a:cubicBezTo>
                  <a:cubicBezTo>
                    <a:pt x="106305" y="86238"/>
                    <a:pt x="85447" y="106793"/>
                    <a:pt x="59884" y="106627"/>
                  </a:cubicBezTo>
                  <a:cubicBezTo>
                    <a:pt x="34321" y="106446"/>
                    <a:pt x="13735" y="85618"/>
                    <a:pt x="13901" y="60095"/>
                  </a:cubicBezTo>
                  <a:cubicBezTo>
                    <a:pt x="13916" y="59899"/>
                    <a:pt x="13916" y="59702"/>
                    <a:pt x="13916" y="59506"/>
                  </a:cubicBezTo>
                  <a:cubicBezTo>
                    <a:pt x="14324" y="34178"/>
                    <a:pt x="35138" y="13940"/>
                    <a:pt x="60504" y="14197"/>
                  </a:cubicBezTo>
                  <a:moveTo>
                    <a:pt x="60504" y="0"/>
                  </a:moveTo>
                  <a:cubicBezTo>
                    <a:pt x="27091" y="0"/>
                    <a:pt x="0" y="27049"/>
                    <a:pt x="0" y="60412"/>
                  </a:cubicBezTo>
                  <a:cubicBezTo>
                    <a:pt x="0" y="93774"/>
                    <a:pt x="27091" y="120824"/>
                    <a:pt x="60504" y="120824"/>
                  </a:cubicBezTo>
                  <a:cubicBezTo>
                    <a:pt x="93917" y="120824"/>
                    <a:pt x="121008" y="93774"/>
                    <a:pt x="121008" y="60412"/>
                  </a:cubicBezTo>
                  <a:cubicBezTo>
                    <a:pt x="121008" y="27049"/>
                    <a:pt x="93917" y="0"/>
                    <a:pt x="605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7" name="Freeform 112">
              <a:extLst>
                <a:ext uri="{FF2B5EF4-FFF2-40B4-BE49-F238E27FC236}">
                  <a16:creationId xmlns:a16="http://schemas.microsoft.com/office/drawing/2014/main" id="{61445391-15B3-BF70-C34A-CA356542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527" y="4239149"/>
              <a:ext cx="46285" cy="46215"/>
            </a:xfrm>
            <a:custGeom>
              <a:avLst/>
              <a:gdLst>
                <a:gd name="T0" fmla="*/ 22992 w 46285"/>
                <a:gd name="T1" fmla="*/ 46215 h 46215"/>
                <a:gd name="T2" fmla="*/ 46285 w 46285"/>
                <a:gd name="T3" fmla="*/ 23259 h 46215"/>
                <a:gd name="T4" fmla="*/ 23294 w 46285"/>
                <a:gd name="T5" fmla="*/ 0 h 46215"/>
                <a:gd name="T6" fmla="*/ 0 w 46285"/>
                <a:gd name="T7" fmla="*/ 22957 h 46215"/>
                <a:gd name="T8" fmla="*/ 0 w 46285"/>
                <a:gd name="T9" fmla="*/ 23108 h 46215"/>
                <a:gd name="T10" fmla="*/ 22992 w 46285"/>
                <a:gd name="T11" fmla="*/ 46215 h 46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285" h="46215">
                  <a:moveTo>
                    <a:pt x="22992" y="46215"/>
                  </a:moveTo>
                  <a:cubicBezTo>
                    <a:pt x="35773" y="46306"/>
                    <a:pt x="46195" y="36021"/>
                    <a:pt x="46285" y="23259"/>
                  </a:cubicBezTo>
                  <a:cubicBezTo>
                    <a:pt x="46361" y="10497"/>
                    <a:pt x="36076" y="91"/>
                    <a:pt x="23294" y="0"/>
                  </a:cubicBezTo>
                  <a:cubicBezTo>
                    <a:pt x="10513" y="-75"/>
                    <a:pt x="91" y="10195"/>
                    <a:pt x="0" y="22957"/>
                  </a:cubicBezTo>
                  <a:cubicBezTo>
                    <a:pt x="0" y="23002"/>
                    <a:pt x="0" y="23063"/>
                    <a:pt x="0" y="23108"/>
                  </a:cubicBezTo>
                  <a:cubicBezTo>
                    <a:pt x="0" y="35810"/>
                    <a:pt x="10271" y="46140"/>
                    <a:pt x="22992" y="46215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8" name="Freeform 113">
              <a:extLst>
                <a:ext uri="{FF2B5EF4-FFF2-40B4-BE49-F238E27FC236}">
                  <a16:creationId xmlns:a16="http://schemas.microsoft.com/office/drawing/2014/main" id="{4F7A4825-8963-CD68-9C02-ED999C2B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53" y="4225103"/>
              <a:ext cx="74723" cy="74610"/>
            </a:xfrm>
            <a:custGeom>
              <a:avLst/>
              <a:gdLst>
                <a:gd name="T0" fmla="*/ 37665 w 74723"/>
                <a:gd name="T1" fmla="*/ 14198 h 74610"/>
                <a:gd name="T2" fmla="*/ 60808 w 74723"/>
                <a:gd name="T3" fmla="*/ 37306 h 74610"/>
                <a:gd name="T4" fmla="*/ 37665 w 74723"/>
                <a:gd name="T5" fmla="*/ 60413 h 74610"/>
                <a:gd name="T6" fmla="*/ 14522 w 74723"/>
                <a:gd name="T7" fmla="*/ 37306 h 74610"/>
                <a:gd name="T8" fmla="*/ 14522 w 74723"/>
                <a:gd name="T9" fmla="*/ 37154 h 74610"/>
                <a:gd name="T10" fmla="*/ 37514 w 74723"/>
                <a:gd name="T11" fmla="*/ 14198 h 74610"/>
                <a:gd name="T12" fmla="*/ 37665 w 74723"/>
                <a:gd name="T13" fmla="*/ 14198 h 74610"/>
                <a:gd name="T14" fmla="*/ 37665 w 74723"/>
                <a:gd name="T15" fmla="*/ 1 h 74610"/>
                <a:gd name="T16" fmla="*/ 1 w 74723"/>
                <a:gd name="T17" fmla="*/ 37003 h 74610"/>
                <a:gd name="T18" fmla="*/ 37060 w 74723"/>
                <a:gd name="T19" fmla="*/ 74609 h 74610"/>
                <a:gd name="T20" fmla="*/ 74724 w 74723"/>
                <a:gd name="T21" fmla="*/ 37607 h 74610"/>
                <a:gd name="T22" fmla="*/ 74724 w 74723"/>
                <a:gd name="T23" fmla="*/ 37456 h 74610"/>
                <a:gd name="T24" fmla="*/ 37665 w 74723"/>
                <a:gd name="T25" fmla="*/ 1 h 746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723" h="74610">
                  <a:moveTo>
                    <a:pt x="37665" y="14198"/>
                  </a:moveTo>
                  <a:cubicBezTo>
                    <a:pt x="50446" y="14198"/>
                    <a:pt x="60808" y="24544"/>
                    <a:pt x="60808" y="37306"/>
                  </a:cubicBezTo>
                  <a:cubicBezTo>
                    <a:pt x="60808" y="50067"/>
                    <a:pt x="50446" y="60413"/>
                    <a:pt x="37665" y="60413"/>
                  </a:cubicBezTo>
                  <a:cubicBezTo>
                    <a:pt x="24884" y="60413"/>
                    <a:pt x="14522" y="50067"/>
                    <a:pt x="14522" y="37306"/>
                  </a:cubicBezTo>
                  <a:cubicBezTo>
                    <a:pt x="14522" y="37260"/>
                    <a:pt x="14522" y="37200"/>
                    <a:pt x="14522" y="37154"/>
                  </a:cubicBezTo>
                  <a:cubicBezTo>
                    <a:pt x="14522" y="24468"/>
                    <a:pt x="24808" y="14198"/>
                    <a:pt x="37514" y="14198"/>
                  </a:cubicBezTo>
                  <a:cubicBezTo>
                    <a:pt x="37559" y="14198"/>
                    <a:pt x="37619" y="14198"/>
                    <a:pt x="37665" y="14198"/>
                  </a:cubicBezTo>
                  <a:moveTo>
                    <a:pt x="37665" y="1"/>
                  </a:moveTo>
                  <a:cubicBezTo>
                    <a:pt x="17033" y="-165"/>
                    <a:pt x="168" y="16403"/>
                    <a:pt x="1" y="37003"/>
                  </a:cubicBezTo>
                  <a:cubicBezTo>
                    <a:pt x="-165" y="57604"/>
                    <a:pt x="16428" y="74443"/>
                    <a:pt x="37060" y="74609"/>
                  </a:cubicBezTo>
                  <a:cubicBezTo>
                    <a:pt x="57692" y="74776"/>
                    <a:pt x="74557" y="58208"/>
                    <a:pt x="74724" y="37607"/>
                  </a:cubicBezTo>
                  <a:cubicBezTo>
                    <a:pt x="74724" y="37562"/>
                    <a:pt x="74724" y="37502"/>
                    <a:pt x="74724" y="37456"/>
                  </a:cubicBezTo>
                  <a:cubicBezTo>
                    <a:pt x="74814" y="16916"/>
                    <a:pt x="58236" y="167"/>
                    <a:pt x="376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59" name="Freeform 114">
              <a:extLst>
                <a:ext uri="{FF2B5EF4-FFF2-40B4-BE49-F238E27FC236}">
                  <a16:creationId xmlns:a16="http://schemas.microsoft.com/office/drawing/2014/main" id="{4668F81E-9989-5B83-BE2C-DFB33C61C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1803" y="4412078"/>
              <a:ext cx="52336" cy="52257"/>
            </a:xfrm>
            <a:custGeom>
              <a:avLst/>
              <a:gdLst>
                <a:gd name="T0" fmla="*/ 26320 w 52336"/>
                <a:gd name="T1" fmla="*/ 1 h 52257"/>
                <a:gd name="T2" fmla="*/ 0 w 52336"/>
                <a:gd name="T3" fmla="*/ 25978 h 52257"/>
                <a:gd name="T4" fmla="*/ 26017 w 52336"/>
                <a:gd name="T5" fmla="*/ 52257 h 52257"/>
                <a:gd name="T6" fmla="*/ 52336 w 52336"/>
                <a:gd name="T7" fmla="*/ 26280 h 52257"/>
                <a:gd name="T8" fmla="*/ 26320 w 52336"/>
                <a:gd name="T9" fmla="*/ 1 h 52257"/>
                <a:gd name="T10" fmla="*/ 26320 w 52336"/>
                <a:gd name="T11" fmla="*/ 1 h 5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6" h="52257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2" y="52333"/>
                    <a:pt x="52246" y="40703"/>
                    <a:pt x="52336" y="26280"/>
                  </a:cubicBezTo>
                  <a:cubicBezTo>
                    <a:pt x="52427" y="11856"/>
                    <a:pt x="40765" y="91"/>
                    <a:pt x="26320" y="1"/>
                  </a:cubicBezTo>
                  <a:cubicBezTo>
                    <a:pt x="26320" y="1"/>
                    <a:pt x="26320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0" name="Freeform 115">
              <a:extLst>
                <a:ext uri="{FF2B5EF4-FFF2-40B4-BE49-F238E27FC236}">
                  <a16:creationId xmlns:a16="http://schemas.microsoft.com/office/drawing/2014/main" id="{AC14D490-D097-CFB8-8DB6-1858E7EFD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7433" y="4397880"/>
              <a:ext cx="80774" cy="80652"/>
            </a:xfrm>
            <a:custGeom>
              <a:avLst/>
              <a:gdLst>
                <a:gd name="T0" fmla="*/ 40690 w 80774"/>
                <a:gd name="T1" fmla="*/ 14198 h 80652"/>
                <a:gd name="T2" fmla="*/ 66858 w 80774"/>
                <a:gd name="T3" fmla="*/ 40326 h 80652"/>
                <a:gd name="T4" fmla="*/ 40690 w 80774"/>
                <a:gd name="T5" fmla="*/ 66454 h 80652"/>
                <a:gd name="T6" fmla="*/ 14522 w 80774"/>
                <a:gd name="T7" fmla="*/ 40326 h 80652"/>
                <a:gd name="T8" fmla="*/ 14522 w 80774"/>
                <a:gd name="T9" fmla="*/ 40175 h 80652"/>
                <a:gd name="T10" fmla="*/ 40690 w 80774"/>
                <a:gd name="T11" fmla="*/ 14198 h 80652"/>
                <a:gd name="T12" fmla="*/ 40690 w 80774"/>
                <a:gd name="T13" fmla="*/ 1 h 80652"/>
                <a:gd name="T14" fmla="*/ 1 w 80774"/>
                <a:gd name="T15" fmla="*/ 40024 h 80652"/>
                <a:gd name="T16" fmla="*/ 40085 w 80774"/>
                <a:gd name="T17" fmla="*/ 80651 h 80652"/>
                <a:gd name="T18" fmla="*/ 80774 w 80774"/>
                <a:gd name="T19" fmla="*/ 40628 h 80652"/>
                <a:gd name="T20" fmla="*/ 80774 w 80774"/>
                <a:gd name="T21" fmla="*/ 40477 h 80652"/>
                <a:gd name="T22" fmla="*/ 40690 w 80774"/>
                <a:gd name="T23" fmla="*/ 1 h 806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774" h="80652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30" y="66454"/>
                    <a:pt x="14522" y="54749"/>
                    <a:pt x="14522" y="40326"/>
                  </a:cubicBezTo>
                  <a:cubicBezTo>
                    <a:pt x="14522" y="40281"/>
                    <a:pt x="14522" y="40221"/>
                    <a:pt x="14522" y="40175"/>
                  </a:cubicBezTo>
                  <a:cubicBezTo>
                    <a:pt x="14598" y="25797"/>
                    <a:pt x="26290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8" y="17747"/>
                    <a:pt x="1" y="40024"/>
                  </a:cubicBezTo>
                  <a:cubicBezTo>
                    <a:pt x="-165" y="62286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3"/>
                    <a:pt x="80774" y="40477"/>
                  </a:cubicBezTo>
                  <a:cubicBezTo>
                    <a:pt x="80865" y="18261"/>
                    <a:pt x="62940" y="168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1" name="Freeform 116">
              <a:extLst>
                <a:ext uri="{FF2B5EF4-FFF2-40B4-BE49-F238E27FC236}">
                  <a16:creationId xmlns:a16="http://schemas.microsoft.com/office/drawing/2014/main" id="{D8E69E50-2A78-918D-DE4C-73B38C22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793" y="4728406"/>
              <a:ext cx="44351" cy="40785"/>
            </a:xfrm>
            <a:custGeom>
              <a:avLst/>
              <a:gdLst>
                <a:gd name="T0" fmla="*/ 22176 w 44351"/>
                <a:gd name="T1" fmla="*/ 79 h 40785"/>
                <a:gd name="T2" fmla="*/ 77 w 44351"/>
                <a:gd name="T3" fmla="*/ 18641 h 40785"/>
                <a:gd name="T4" fmla="*/ 18666 w 44351"/>
                <a:gd name="T5" fmla="*/ 40706 h 40785"/>
                <a:gd name="T6" fmla="*/ 22176 w 44351"/>
                <a:gd name="T7" fmla="*/ 40706 h 40785"/>
                <a:gd name="T8" fmla="*/ 44275 w 44351"/>
                <a:gd name="T9" fmla="*/ 22145 h 40785"/>
                <a:gd name="T10" fmla="*/ 25685 w 44351"/>
                <a:gd name="T11" fmla="*/ 79 h 40785"/>
                <a:gd name="T12" fmla="*/ 22176 w 44351"/>
                <a:gd name="T13" fmla="*/ 79 h 40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351" h="40785">
                  <a:moveTo>
                    <a:pt x="22176" y="79"/>
                  </a:moveTo>
                  <a:cubicBezTo>
                    <a:pt x="10937" y="-887"/>
                    <a:pt x="1045" y="7419"/>
                    <a:pt x="77" y="18641"/>
                  </a:cubicBezTo>
                  <a:cubicBezTo>
                    <a:pt x="-891" y="29862"/>
                    <a:pt x="7428" y="39740"/>
                    <a:pt x="18666" y="40706"/>
                  </a:cubicBezTo>
                  <a:cubicBezTo>
                    <a:pt x="19831" y="40812"/>
                    <a:pt x="21011" y="40812"/>
                    <a:pt x="22176" y="40706"/>
                  </a:cubicBezTo>
                  <a:cubicBezTo>
                    <a:pt x="33414" y="41673"/>
                    <a:pt x="43307" y="33366"/>
                    <a:pt x="44275" y="22145"/>
                  </a:cubicBezTo>
                  <a:cubicBezTo>
                    <a:pt x="45243" y="10923"/>
                    <a:pt x="36923" y="1046"/>
                    <a:pt x="25685" y="79"/>
                  </a:cubicBezTo>
                  <a:cubicBezTo>
                    <a:pt x="24520" y="-26"/>
                    <a:pt x="23340" y="-26"/>
                    <a:pt x="22176" y="79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2" name="Freeform 117">
              <a:extLst>
                <a:ext uri="{FF2B5EF4-FFF2-40B4-BE49-F238E27FC236}">
                  <a16:creationId xmlns:a16="http://schemas.microsoft.com/office/drawing/2014/main" id="{D0B8B211-4A30-8975-5865-7C2326CA9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027" y="4714287"/>
              <a:ext cx="69279" cy="69174"/>
            </a:xfrm>
            <a:custGeom>
              <a:avLst/>
              <a:gdLst>
                <a:gd name="T0" fmla="*/ 34942 w 69279"/>
                <a:gd name="T1" fmla="*/ 14198 h 69174"/>
                <a:gd name="T2" fmla="*/ 57041 w 69279"/>
                <a:gd name="T3" fmla="*/ 32760 h 69174"/>
                <a:gd name="T4" fmla="*/ 38451 w 69279"/>
                <a:gd name="T5" fmla="*/ 54825 h 69174"/>
                <a:gd name="T6" fmla="*/ 34942 w 69279"/>
                <a:gd name="T7" fmla="*/ 54825 h 69174"/>
                <a:gd name="T8" fmla="*/ 12843 w 69279"/>
                <a:gd name="T9" fmla="*/ 36263 h 69174"/>
                <a:gd name="T10" fmla="*/ 31433 w 69279"/>
                <a:gd name="T11" fmla="*/ 14198 h 69174"/>
                <a:gd name="T12" fmla="*/ 34942 w 69279"/>
                <a:gd name="T13" fmla="*/ 14198 h 69174"/>
                <a:gd name="T14" fmla="*/ 34942 w 69279"/>
                <a:gd name="T15" fmla="*/ 1 h 69174"/>
                <a:gd name="T16" fmla="*/ 1 w 69279"/>
                <a:gd name="T17" fmla="*/ 34285 h 69174"/>
                <a:gd name="T18" fmla="*/ 34337 w 69279"/>
                <a:gd name="T19" fmla="*/ 69173 h 69174"/>
                <a:gd name="T20" fmla="*/ 69278 w 69279"/>
                <a:gd name="T21" fmla="*/ 34889 h 69174"/>
                <a:gd name="T22" fmla="*/ 69278 w 69279"/>
                <a:gd name="T23" fmla="*/ 34738 h 69174"/>
                <a:gd name="T24" fmla="*/ 35093 w 69279"/>
                <a:gd name="T25" fmla="*/ 1 h 69174"/>
                <a:gd name="T26" fmla="*/ 34942 w 69279"/>
                <a:gd name="T27" fmla="*/ 1 h 69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279" h="69174">
                  <a:moveTo>
                    <a:pt x="34942" y="14198"/>
                  </a:moveTo>
                  <a:cubicBezTo>
                    <a:pt x="46181" y="13232"/>
                    <a:pt x="56073" y="21538"/>
                    <a:pt x="57041" y="32760"/>
                  </a:cubicBezTo>
                  <a:cubicBezTo>
                    <a:pt x="58009" y="43981"/>
                    <a:pt x="49690" y="53859"/>
                    <a:pt x="38451" y="54825"/>
                  </a:cubicBezTo>
                  <a:cubicBezTo>
                    <a:pt x="37287" y="54931"/>
                    <a:pt x="36107" y="54931"/>
                    <a:pt x="34942" y="54825"/>
                  </a:cubicBezTo>
                  <a:cubicBezTo>
                    <a:pt x="23704" y="55792"/>
                    <a:pt x="13811" y="47485"/>
                    <a:pt x="12843" y="36263"/>
                  </a:cubicBezTo>
                  <a:cubicBezTo>
                    <a:pt x="11875" y="25042"/>
                    <a:pt x="20194" y="15165"/>
                    <a:pt x="31433" y="14198"/>
                  </a:cubicBezTo>
                  <a:cubicBezTo>
                    <a:pt x="32598" y="14093"/>
                    <a:pt x="33778" y="14093"/>
                    <a:pt x="34942" y="14198"/>
                  </a:cubicBezTo>
                  <a:moveTo>
                    <a:pt x="34942" y="1"/>
                  </a:moveTo>
                  <a:cubicBezTo>
                    <a:pt x="15808" y="-165"/>
                    <a:pt x="168" y="15180"/>
                    <a:pt x="1" y="34285"/>
                  </a:cubicBezTo>
                  <a:cubicBezTo>
                    <a:pt x="-165" y="53390"/>
                    <a:pt x="15203" y="69007"/>
                    <a:pt x="34337" y="69173"/>
                  </a:cubicBezTo>
                  <a:cubicBezTo>
                    <a:pt x="53472" y="69339"/>
                    <a:pt x="69112" y="53995"/>
                    <a:pt x="69278" y="34889"/>
                  </a:cubicBezTo>
                  <a:cubicBezTo>
                    <a:pt x="69278" y="34844"/>
                    <a:pt x="69278" y="34784"/>
                    <a:pt x="69278" y="34738"/>
                  </a:cubicBezTo>
                  <a:cubicBezTo>
                    <a:pt x="69445" y="15724"/>
                    <a:pt x="54137" y="168"/>
                    <a:pt x="35093" y="1"/>
                  </a:cubicBezTo>
                  <a:cubicBezTo>
                    <a:pt x="35048" y="1"/>
                    <a:pt x="34988" y="1"/>
                    <a:pt x="349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3" name="Freeform 118">
              <a:extLst>
                <a:ext uri="{FF2B5EF4-FFF2-40B4-BE49-F238E27FC236}">
                  <a16:creationId xmlns:a16="http://schemas.microsoft.com/office/drawing/2014/main" id="{4CEF284E-FFE1-BC5D-3CDC-465E2DA8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7520" y="4723954"/>
              <a:ext cx="71092" cy="70984"/>
            </a:xfrm>
            <a:custGeom>
              <a:avLst/>
              <a:gdLst>
                <a:gd name="T0" fmla="*/ 35697 w 71092"/>
                <a:gd name="T1" fmla="*/ 0 h 70984"/>
                <a:gd name="T2" fmla="*/ 0 w 71092"/>
                <a:gd name="T3" fmla="*/ 35341 h 70984"/>
                <a:gd name="T4" fmla="*/ 35395 w 71092"/>
                <a:gd name="T5" fmla="*/ 70984 h 70984"/>
                <a:gd name="T6" fmla="*/ 71092 w 71092"/>
                <a:gd name="T7" fmla="*/ 35643 h 70984"/>
                <a:gd name="T8" fmla="*/ 35697 w 71092"/>
                <a:gd name="T9" fmla="*/ 0 h 70984"/>
                <a:gd name="T10" fmla="*/ 35697 w 71092"/>
                <a:gd name="T11" fmla="*/ 0 h 70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092" h="70984">
                  <a:moveTo>
                    <a:pt x="35697" y="0"/>
                  </a:moveTo>
                  <a:cubicBezTo>
                    <a:pt x="16064" y="-90"/>
                    <a:pt x="91" y="15738"/>
                    <a:pt x="0" y="35341"/>
                  </a:cubicBezTo>
                  <a:cubicBezTo>
                    <a:pt x="-75" y="54945"/>
                    <a:pt x="15761" y="70894"/>
                    <a:pt x="35395" y="70984"/>
                  </a:cubicBezTo>
                  <a:cubicBezTo>
                    <a:pt x="55029" y="71059"/>
                    <a:pt x="71002" y="55247"/>
                    <a:pt x="71092" y="35643"/>
                  </a:cubicBezTo>
                  <a:cubicBezTo>
                    <a:pt x="71183" y="16039"/>
                    <a:pt x="55331" y="91"/>
                    <a:pt x="35697" y="0"/>
                  </a:cubicBezTo>
                  <a:cubicBezTo>
                    <a:pt x="35697" y="0"/>
                    <a:pt x="35697" y="0"/>
                    <a:pt x="35697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4" name="Freeform 119">
              <a:extLst>
                <a:ext uri="{FF2B5EF4-FFF2-40B4-BE49-F238E27FC236}">
                  <a16:creationId xmlns:a16="http://schemas.microsoft.com/office/drawing/2014/main" id="{EA619D8C-1206-DACB-A098-D1EF5EEDE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150" y="4709756"/>
              <a:ext cx="99529" cy="99378"/>
            </a:xfrm>
            <a:custGeom>
              <a:avLst/>
              <a:gdLst>
                <a:gd name="T0" fmla="*/ 50068 w 99529"/>
                <a:gd name="T1" fmla="*/ 14198 h 99378"/>
                <a:gd name="T2" fmla="*/ 85462 w 99529"/>
                <a:gd name="T3" fmla="*/ 49840 h 99378"/>
                <a:gd name="T4" fmla="*/ 49765 w 99529"/>
                <a:gd name="T5" fmla="*/ 85181 h 99378"/>
                <a:gd name="T6" fmla="*/ 14371 w 99529"/>
                <a:gd name="T7" fmla="*/ 49539 h 99378"/>
                <a:gd name="T8" fmla="*/ 14371 w 99529"/>
                <a:gd name="T9" fmla="*/ 49387 h 99378"/>
                <a:gd name="T10" fmla="*/ 50068 w 99529"/>
                <a:gd name="T11" fmla="*/ 14198 h 99378"/>
                <a:gd name="T12" fmla="*/ 50068 w 99529"/>
                <a:gd name="T13" fmla="*/ 1 h 99378"/>
                <a:gd name="T14" fmla="*/ 1 w 99529"/>
                <a:gd name="T15" fmla="*/ 49387 h 99378"/>
                <a:gd name="T16" fmla="*/ 49463 w 99529"/>
                <a:gd name="T17" fmla="*/ 99378 h 99378"/>
                <a:gd name="T18" fmla="*/ 99530 w 99529"/>
                <a:gd name="T19" fmla="*/ 49992 h 99378"/>
                <a:gd name="T20" fmla="*/ 99530 w 99529"/>
                <a:gd name="T21" fmla="*/ 49840 h 99378"/>
                <a:gd name="T22" fmla="*/ 50068 w 99529"/>
                <a:gd name="T23" fmla="*/ 1 h 99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529" h="99378">
                  <a:moveTo>
                    <a:pt x="50068" y="14198"/>
                  </a:moveTo>
                  <a:cubicBezTo>
                    <a:pt x="69701" y="14288"/>
                    <a:pt x="85538" y="30237"/>
                    <a:pt x="85462" y="49840"/>
                  </a:cubicBezTo>
                  <a:cubicBezTo>
                    <a:pt x="85372" y="69444"/>
                    <a:pt x="69399" y="85272"/>
                    <a:pt x="49765" y="85181"/>
                  </a:cubicBezTo>
                  <a:cubicBezTo>
                    <a:pt x="30132" y="85091"/>
                    <a:pt x="14280" y="69142"/>
                    <a:pt x="14371" y="49539"/>
                  </a:cubicBezTo>
                  <a:cubicBezTo>
                    <a:pt x="14371" y="49493"/>
                    <a:pt x="14371" y="49433"/>
                    <a:pt x="14371" y="49387"/>
                  </a:cubicBezTo>
                  <a:cubicBezTo>
                    <a:pt x="14537" y="29844"/>
                    <a:pt x="30495" y="14107"/>
                    <a:pt x="50068" y="14198"/>
                  </a:cubicBezTo>
                  <a:moveTo>
                    <a:pt x="50068" y="1"/>
                  </a:moveTo>
                  <a:cubicBezTo>
                    <a:pt x="22584" y="-165"/>
                    <a:pt x="167" y="21946"/>
                    <a:pt x="1" y="49387"/>
                  </a:cubicBezTo>
                  <a:cubicBezTo>
                    <a:pt x="-165" y="76829"/>
                    <a:pt x="21979" y="99212"/>
                    <a:pt x="49463" y="99378"/>
                  </a:cubicBezTo>
                  <a:cubicBezTo>
                    <a:pt x="76947" y="99544"/>
                    <a:pt x="99363" y="77433"/>
                    <a:pt x="99530" y="49992"/>
                  </a:cubicBezTo>
                  <a:cubicBezTo>
                    <a:pt x="99530" y="49946"/>
                    <a:pt x="99530" y="49886"/>
                    <a:pt x="99530" y="49840"/>
                  </a:cubicBezTo>
                  <a:cubicBezTo>
                    <a:pt x="99620" y="22459"/>
                    <a:pt x="77491" y="167"/>
                    <a:pt x="5006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5" name="Freeform 120">
              <a:extLst>
                <a:ext uri="{FF2B5EF4-FFF2-40B4-BE49-F238E27FC236}">
                  <a16:creationId xmlns:a16="http://schemas.microsoft.com/office/drawing/2014/main" id="{D4A02472-2CEA-3CD9-8FC6-4A0BCD325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004" y="3210035"/>
              <a:ext cx="81681" cy="81558"/>
            </a:xfrm>
            <a:custGeom>
              <a:avLst/>
              <a:gdLst>
                <a:gd name="T0" fmla="*/ 41144 w 81681"/>
                <a:gd name="T1" fmla="*/ 1 h 81558"/>
                <a:gd name="T2" fmla="*/ 1 w 81681"/>
                <a:gd name="T3" fmla="*/ 40477 h 81558"/>
                <a:gd name="T4" fmla="*/ 40539 w 81681"/>
                <a:gd name="T5" fmla="*/ 81557 h 81558"/>
                <a:gd name="T6" fmla="*/ 81681 w 81681"/>
                <a:gd name="T7" fmla="*/ 41081 h 81558"/>
                <a:gd name="T8" fmla="*/ 81681 w 81681"/>
                <a:gd name="T9" fmla="*/ 40930 h 81558"/>
                <a:gd name="T10" fmla="*/ 41144 w 81681"/>
                <a:gd name="T11" fmla="*/ 1 h 81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81" h="81558">
                  <a:moveTo>
                    <a:pt x="41144" y="1"/>
                  </a:moveTo>
                  <a:cubicBezTo>
                    <a:pt x="18591" y="-165"/>
                    <a:pt x="167" y="17958"/>
                    <a:pt x="1" y="40477"/>
                  </a:cubicBezTo>
                  <a:cubicBezTo>
                    <a:pt x="-165" y="62995"/>
                    <a:pt x="17986" y="81391"/>
                    <a:pt x="40539" y="81557"/>
                  </a:cubicBezTo>
                  <a:cubicBezTo>
                    <a:pt x="63091" y="81723"/>
                    <a:pt x="81515" y="63600"/>
                    <a:pt x="81681" y="41081"/>
                  </a:cubicBezTo>
                  <a:cubicBezTo>
                    <a:pt x="81681" y="41036"/>
                    <a:pt x="81681" y="40975"/>
                    <a:pt x="81681" y="40930"/>
                  </a:cubicBezTo>
                  <a:cubicBezTo>
                    <a:pt x="81772" y="18472"/>
                    <a:pt x="63636" y="167"/>
                    <a:pt x="4114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6" name="Freeform 121">
              <a:extLst>
                <a:ext uri="{FF2B5EF4-FFF2-40B4-BE49-F238E27FC236}">
                  <a16:creationId xmlns:a16="http://schemas.microsoft.com/office/drawing/2014/main" id="{59C83309-E518-696C-FFF6-44319A9E3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7786" y="3195838"/>
              <a:ext cx="110118" cy="109951"/>
            </a:xfrm>
            <a:custGeom>
              <a:avLst/>
              <a:gdLst>
                <a:gd name="T0" fmla="*/ 55362 w 110118"/>
                <a:gd name="T1" fmla="*/ 14198 h 109951"/>
                <a:gd name="T2" fmla="*/ 96051 w 110118"/>
                <a:gd name="T3" fmla="*/ 55126 h 109951"/>
                <a:gd name="T4" fmla="*/ 55060 w 110118"/>
                <a:gd name="T5" fmla="*/ 95753 h 109951"/>
                <a:gd name="T6" fmla="*/ 14371 w 110118"/>
                <a:gd name="T7" fmla="*/ 54824 h 109951"/>
                <a:gd name="T8" fmla="*/ 55060 w 110118"/>
                <a:gd name="T9" fmla="*/ 14198 h 109951"/>
                <a:gd name="T10" fmla="*/ 55362 w 110118"/>
                <a:gd name="T11" fmla="*/ 14198 h 109951"/>
                <a:gd name="T12" fmla="*/ 55362 w 110118"/>
                <a:gd name="T13" fmla="*/ 1 h 109951"/>
                <a:gd name="T14" fmla="*/ 1 w 110118"/>
                <a:gd name="T15" fmla="*/ 54673 h 109951"/>
                <a:gd name="T16" fmla="*/ 54757 w 110118"/>
                <a:gd name="T17" fmla="*/ 109950 h 109951"/>
                <a:gd name="T18" fmla="*/ 110118 w 110118"/>
                <a:gd name="T19" fmla="*/ 55277 h 109951"/>
                <a:gd name="T20" fmla="*/ 55362 w 110118"/>
                <a:gd name="T21" fmla="*/ 1 h 109951"/>
                <a:gd name="T22" fmla="*/ 55362 w 110118"/>
                <a:gd name="T23" fmla="*/ 1 h 1099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0118" h="109951">
                  <a:moveTo>
                    <a:pt x="55362" y="14198"/>
                  </a:moveTo>
                  <a:cubicBezTo>
                    <a:pt x="77915" y="14288"/>
                    <a:pt x="96126" y="32608"/>
                    <a:pt x="96051" y="55126"/>
                  </a:cubicBezTo>
                  <a:cubicBezTo>
                    <a:pt x="95960" y="77645"/>
                    <a:pt x="77612" y="95844"/>
                    <a:pt x="55060" y="95753"/>
                  </a:cubicBezTo>
                  <a:cubicBezTo>
                    <a:pt x="32507" y="95663"/>
                    <a:pt x="14295" y="77343"/>
                    <a:pt x="14371" y="54824"/>
                  </a:cubicBezTo>
                  <a:cubicBezTo>
                    <a:pt x="14371" y="32381"/>
                    <a:pt x="32582" y="14198"/>
                    <a:pt x="55060" y="14198"/>
                  </a:cubicBezTo>
                  <a:cubicBezTo>
                    <a:pt x="55165" y="14198"/>
                    <a:pt x="55256" y="14198"/>
                    <a:pt x="55362" y="14198"/>
                  </a:cubicBezTo>
                  <a:moveTo>
                    <a:pt x="55362" y="1"/>
                  </a:moveTo>
                  <a:cubicBezTo>
                    <a:pt x="24959" y="-165"/>
                    <a:pt x="167" y="24317"/>
                    <a:pt x="1" y="54673"/>
                  </a:cubicBezTo>
                  <a:cubicBezTo>
                    <a:pt x="-165" y="85030"/>
                    <a:pt x="24354" y="109784"/>
                    <a:pt x="54757" y="109950"/>
                  </a:cubicBezTo>
                  <a:cubicBezTo>
                    <a:pt x="85160" y="110116"/>
                    <a:pt x="109952" y="85634"/>
                    <a:pt x="110118" y="55277"/>
                  </a:cubicBezTo>
                  <a:cubicBezTo>
                    <a:pt x="110284" y="24921"/>
                    <a:pt x="85765" y="167"/>
                    <a:pt x="55362" y="1"/>
                  </a:cubicBezTo>
                  <a:cubicBezTo>
                    <a:pt x="55362" y="1"/>
                    <a:pt x="55362" y="1"/>
                    <a:pt x="5536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7" name="Freeform 122">
              <a:extLst>
                <a:ext uri="{FF2B5EF4-FFF2-40B4-BE49-F238E27FC236}">
                  <a16:creationId xmlns:a16="http://schemas.microsoft.com/office/drawing/2014/main" id="{299D9F6E-DEE2-82F3-875A-BAF5CE3ED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449" y="5756994"/>
              <a:ext cx="88638" cy="88505"/>
            </a:xfrm>
            <a:custGeom>
              <a:avLst/>
              <a:gdLst>
                <a:gd name="T0" fmla="*/ 44620 w 88638"/>
                <a:gd name="T1" fmla="*/ 1 h 88505"/>
                <a:gd name="T2" fmla="*/ 1 w 88638"/>
                <a:gd name="T3" fmla="*/ 43951 h 88505"/>
                <a:gd name="T4" fmla="*/ 44019 w 88638"/>
                <a:gd name="T5" fmla="*/ 88504 h 88505"/>
                <a:gd name="T6" fmla="*/ 88638 w 88638"/>
                <a:gd name="T7" fmla="*/ 44554 h 88505"/>
                <a:gd name="T8" fmla="*/ 88636 w 88638"/>
                <a:gd name="T9" fmla="*/ 43799 h 88505"/>
                <a:gd name="T10" fmla="*/ 44620 w 88638"/>
                <a:gd name="T11" fmla="*/ 1 h 885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638" h="88505">
                  <a:moveTo>
                    <a:pt x="44620" y="1"/>
                  </a:moveTo>
                  <a:cubicBezTo>
                    <a:pt x="20143" y="-165"/>
                    <a:pt x="167" y="19514"/>
                    <a:pt x="1" y="43951"/>
                  </a:cubicBezTo>
                  <a:cubicBezTo>
                    <a:pt x="-164" y="68387"/>
                    <a:pt x="19542" y="88338"/>
                    <a:pt x="44019" y="88504"/>
                  </a:cubicBezTo>
                  <a:cubicBezTo>
                    <a:pt x="68496" y="88670"/>
                    <a:pt x="88471" y="68991"/>
                    <a:pt x="88638" y="44554"/>
                  </a:cubicBezTo>
                  <a:cubicBezTo>
                    <a:pt x="88639" y="44298"/>
                    <a:pt x="88639" y="44056"/>
                    <a:pt x="88636" y="43799"/>
                  </a:cubicBezTo>
                  <a:cubicBezTo>
                    <a:pt x="88470" y="19619"/>
                    <a:pt x="68836" y="77"/>
                    <a:pt x="446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8" name="Freeform 123">
              <a:extLst>
                <a:ext uri="{FF2B5EF4-FFF2-40B4-BE49-F238E27FC236}">
                  <a16:creationId xmlns:a16="http://schemas.microsoft.com/office/drawing/2014/main" id="{F8C6B4F2-5D2B-3E51-AA9B-51B1A016E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531" y="5742194"/>
              <a:ext cx="116773" cy="117047"/>
            </a:xfrm>
            <a:custGeom>
              <a:avLst/>
              <a:gdLst>
                <a:gd name="T0" fmla="*/ 58538 w 116773"/>
                <a:gd name="T1" fmla="*/ 14801 h 117047"/>
                <a:gd name="T2" fmla="*/ 102702 w 116773"/>
                <a:gd name="T3" fmla="*/ 59204 h 117047"/>
                <a:gd name="T4" fmla="*/ 58231 w 116773"/>
                <a:gd name="T5" fmla="*/ 103304 h 117047"/>
                <a:gd name="T6" fmla="*/ 14066 w 116773"/>
                <a:gd name="T7" fmla="*/ 58901 h 117047"/>
                <a:gd name="T8" fmla="*/ 14067 w 116773"/>
                <a:gd name="T9" fmla="*/ 58599 h 117047"/>
                <a:gd name="T10" fmla="*/ 58385 w 116773"/>
                <a:gd name="T11" fmla="*/ 14650 h 117047"/>
                <a:gd name="T12" fmla="*/ 58538 w 116773"/>
                <a:gd name="T13" fmla="*/ 14650 h 117047"/>
                <a:gd name="T14" fmla="*/ 58538 w 116773"/>
                <a:gd name="T15" fmla="*/ 453 h 117047"/>
                <a:gd name="T16" fmla="*/ 0 w 116773"/>
                <a:gd name="T17" fmla="*/ 58599 h 117047"/>
                <a:gd name="T18" fmla="*/ 58235 w 116773"/>
                <a:gd name="T19" fmla="*/ 117048 h 117047"/>
                <a:gd name="T20" fmla="*/ 116773 w 116773"/>
                <a:gd name="T21" fmla="*/ 58901 h 117047"/>
                <a:gd name="T22" fmla="*/ 116773 w 116773"/>
                <a:gd name="T23" fmla="*/ 58599 h 117047"/>
                <a:gd name="T24" fmla="*/ 58690 w 116773"/>
                <a:gd name="T25" fmla="*/ 0 h 117047"/>
                <a:gd name="T26" fmla="*/ 58538 w 116773"/>
                <a:gd name="T27" fmla="*/ 0 h 1170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6773" h="117047">
                  <a:moveTo>
                    <a:pt x="58538" y="14801"/>
                  </a:moveTo>
                  <a:cubicBezTo>
                    <a:pt x="83015" y="14891"/>
                    <a:pt x="102787" y="34767"/>
                    <a:pt x="102702" y="59204"/>
                  </a:cubicBezTo>
                  <a:cubicBezTo>
                    <a:pt x="102618" y="83640"/>
                    <a:pt x="82707" y="103395"/>
                    <a:pt x="58231" y="103304"/>
                  </a:cubicBezTo>
                  <a:cubicBezTo>
                    <a:pt x="33754" y="103214"/>
                    <a:pt x="13981" y="83338"/>
                    <a:pt x="14066" y="58901"/>
                  </a:cubicBezTo>
                  <a:cubicBezTo>
                    <a:pt x="14066" y="58796"/>
                    <a:pt x="14066" y="58705"/>
                    <a:pt x="14067" y="58599"/>
                  </a:cubicBezTo>
                  <a:cubicBezTo>
                    <a:pt x="14151" y="34238"/>
                    <a:pt x="33993" y="14560"/>
                    <a:pt x="58385" y="14650"/>
                  </a:cubicBezTo>
                  <a:cubicBezTo>
                    <a:pt x="58436" y="14650"/>
                    <a:pt x="58486" y="14650"/>
                    <a:pt x="58538" y="14650"/>
                  </a:cubicBezTo>
                  <a:moveTo>
                    <a:pt x="58538" y="453"/>
                  </a:moveTo>
                  <a:cubicBezTo>
                    <a:pt x="26292" y="363"/>
                    <a:pt x="83" y="26400"/>
                    <a:pt x="0" y="58599"/>
                  </a:cubicBezTo>
                  <a:cubicBezTo>
                    <a:pt x="-83" y="90799"/>
                    <a:pt x="25990" y="116957"/>
                    <a:pt x="58235" y="117048"/>
                  </a:cubicBezTo>
                  <a:cubicBezTo>
                    <a:pt x="90481" y="117123"/>
                    <a:pt x="116689" y="91101"/>
                    <a:pt x="116773" y="58901"/>
                  </a:cubicBezTo>
                  <a:cubicBezTo>
                    <a:pt x="116773" y="58796"/>
                    <a:pt x="116773" y="58705"/>
                    <a:pt x="116773" y="58599"/>
                  </a:cubicBezTo>
                  <a:cubicBezTo>
                    <a:pt x="116941" y="26400"/>
                    <a:pt x="90936" y="166"/>
                    <a:pt x="58690" y="0"/>
                  </a:cubicBezTo>
                  <a:cubicBezTo>
                    <a:pt x="58639" y="0"/>
                    <a:pt x="58589" y="0"/>
                    <a:pt x="58538" y="0"/>
                  </a:cubicBezTo>
                  <a:lnTo>
                    <a:pt x="58538" y="45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69" name="Freeform 124">
              <a:extLst>
                <a:ext uri="{FF2B5EF4-FFF2-40B4-BE49-F238E27FC236}">
                  <a16:creationId xmlns:a16="http://schemas.microsoft.com/office/drawing/2014/main" id="{47E34AA4-E950-1F85-66FE-30CF8EFD2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1518" y="5284422"/>
              <a:ext cx="51131" cy="51051"/>
            </a:xfrm>
            <a:custGeom>
              <a:avLst/>
              <a:gdLst>
                <a:gd name="T0" fmla="*/ 51052 w 51131"/>
                <a:gd name="T1" fmla="*/ 23562 h 51051"/>
                <a:gd name="T2" fmla="*/ 23598 w 51131"/>
                <a:gd name="T3" fmla="*/ 77 h 51051"/>
                <a:gd name="T4" fmla="*/ 77 w 51131"/>
                <a:gd name="T5" fmla="*/ 23562 h 51051"/>
                <a:gd name="T6" fmla="*/ 23598 w 51131"/>
                <a:gd name="T7" fmla="*/ 50974 h 51051"/>
                <a:gd name="T8" fmla="*/ 51052 w 51131"/>
                <a:gd name="T9" fmla="*/ 27489 h 51051"/>
                <a:gd name="T10" fmla="*/ 51052 w 51131"/>
                <a:gd name="T11" fmla="*/ 23562 h 51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131" h="51051">
                  <a:moveTo>
                    <a:pt x="51052" y="23562"/>
                  </a:moveTo>
                  <a:cubicBezTo>
                    <a:pt x="49963" y="9501"/>
                    <a:pt x="37681" y="-1010"/>
                    <a:pt x="23598" y="77"/>
                  </a:cubicBezTo>
                  <a:cubicBezTo>
                    <a:pt x="11029" y="1044"/>
                    <a:pt x="1045" y="11012"/>
                    <a:pt x="77" y="23562"/>
                  </a:cubicBezTo>
                  <a:cubicBezTo>
                    <a:pt x="-1012" y="37623"/>
                    <a:pt x="9516" y="49887"/>
                    <a:pt x="23598" y="50974"/>
                  </a:cubicBezTo>
                  <a:cubicBezTo>
                    <a:pt x="37681" y="52061"/>
                    <a:pt x="49963" y="41535"/>
                    <a:pt x="51052" y="27489"/>
                  </a:cubicBezTo>
                  <a:cubicBezTo>
                    <a:pt x="51158" y="26175"/>
                    <a:pt x="51158" y="24861"/>
                    <a:pt x="51052" y="2356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0" name="Freeform 125">
              <a:extLst>
                <a:ext uri="{FF2B5EF4-FFF2-40B4-BE49-F238E27FC236}">
                  <a16:creationId xmlns:a16="http://schemas.microsoft.com/office/drawing/2014/main" id="{9DCC2D66-2C1A-42D5-DF3A-668936E71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830" y="5268262"/>
              <a:ext cx="79564" cy="79443"/>
            </a:xfrm>
            <a:custGeom>
              <a:avLst/>
              <a:gdLst>
                <a:gd name="T0" fmla="*/ 40085 w 79564"/>
                <a:gd name="T1" fmla="*/ 14198 h 79443"/>
                <a:gd name="T2" fmla="*/ 63606 w 79564"/>
                <a:gd name="T3" fmla="*/ 41610 h 79443"/>
                <a:gd name="T4" fmla="*/ 40085 w 79564"/>
                <a:gd name="T5" fmla="*/ 65095 h 79443"/>
                <a:gd name="T6" fmla="*/ 12631 w 79564"/>
                <a:gd name="T7" fmla="*/ 41610 h 79443"/>
                <a:gd name="T8" fmla="*/ 36152 w 79564"/>
                <a:gd name="T9" fmla="*/ 14198 h 79443"/>
                <a:gd name="T10" fmla="*/ 40085 w 79564"/>
                <a:gd name="T11" fmla="*/ 14198 h 79443"/>
                <a:gd name="T12" fmla="*/ 40085 w 79564"/>
                <a:gd name="T13" fmla="*/ 1 h 79443"/>
                <a:gd name="T14" fmla="*/ 1 w 79564"/>
                <a:gd name="T15" fmla="*/ 39420 h 79443"/>
                <a:gd name="T16" fmla="*/ 39480 w 79564"/>
                <a:gd name="T17" fmla="*/ 79443 h 79443"/>
                <a:gd name="T18" fmla="*/ 79564 w 79564"/>
                <a:gd name="T19" fmla="*/ 40024 h 79443"/>
                <a:gd name="T20" fmla="*/ 79564 w 79564"/>
                <a:gd name="T21" fmla="*/ 39873 h 79443"/>
                <a:gd name="T22" fmla="*/ 40236 w 79564"/>
                <a:gd name="T23" fmla="*/ 1 h 79443"/>
                <a:gd name="T24" fmla="*/ 40085 w 79564"/>
                <a:gd name="T25" fmla="*/ 1 h 794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64" h="79443">
                  <a:moveTo>
                    <a:pt x="40085" y="14198"/>
                  </a:moveTo>
                  <a:cubicBezTo>
                    <a:pt x="54167" y="15286"/>
                    <a:pt x="64695" y="27549"/>
                    <a:pt x="63606" y="41610"/>
                  </a:cubicBezTo>
                  <a:cubicBezTo>
                    <a:pt x="62638" y="54160"/>
                    <a:pt x="52655" y="64128"/>
                    <a:pt x="40085" y="65095"/>
                  </a:cubicBezTo>
                  <a:cubicBezTo>
                    <a:pt x="26003" y="66183"/>
                    <a:pt x="13720" y="55671"/>
                    <a:pt x="12631" y="41610"/>
                  </a:cubicBezTo>
                  <a:cubicBezTo>
                    <a:pt x="11542" y="27549"/>
                    <a:pt x="22085" y="15286"/>
                    <a:pt x="36152" y="14198"/>
                  </a:cubicBezTo>
                  <a:cubicBezTo>
                    <a:pt x="37468" y="14092"/>
                    <a:pt x="38784" y="14092"/>
                    <a:pt x="40085" y="14198"/>
                  </a:cubicBezTo>
                  <a:moveTo>
                    <a:pt x="40085" y="1"/>
                  </a:moveTo>
                  <a:cubicBezTo>
                    <a:pt x="18122" y="-165"/>
                    <a:pt x="168" y="17475"/>
                    <a:pt x="1" y="39420"/>
                  </a:cubicBezTo>
                  <a:cubicBezTo>
                    <a:pt x="-165" y="61349"/>
                    <a:pt x="17517" y="79277"/>
                    <a:pt x="39480" y="79443"/>
                  </a:cubicBezTo>
                  <a:cubicBezTo>
                    <a:pt x="61458" y="79609"/>
                    <a:pt x="79397" y="61954"/>
                    <a:pt x="79564" y="40024"/>
                  </a:cubicBezTo>
                  <a:cubicBezTo>
                    <a:pt x="79564" y="39979"/>
                    <a:pt x="79564" y="39918"/>
                    <a:pt x="79564" y="39873"/>
                  </a:cubicBezTo>
                  <a:cubicBezTo>
                    <a:pt x="79730" y="18019"/>
                    <a:pt x="62124" y="168"/>
                    <a:pt x="40236" y="1"/>
                  </a:cubicBezTo>
                  <a:cubicBezTo>
                    <a:pt x="40191" y="1"/>
                    <a:pt x="40130" y="1"/>
                    <a:pt x="400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1" name="Freeform 126">
              <a:extLst>
                <a:ext uri="{FF2B5EF4-FFF2-40B4-BE49-F238E27FC236}">
                  <a16:creationId xmlns:a16="http://schemas.microsoft.com/office/drawing/2014/main" id="{2E833690-6B41-C64B-3D3C-DE48A3231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916" y="6567105"/>
              <a:ext cx="80163" cy="80051"/>
            </a:xfrm>
            <a:custGeom>
              <a:avLst/>
              <a:gdLst>
                <a:gd name="T0" fmla="*/ 40987 w 80163"/>
                <a:gd name="T1" fmla="*/ 10 h 80051"/>
                <a:gd name="T2" fmla="*/ 10 w 80163"/>
                <a:gd name="T3" fmla="*/ 39112 h 80051"/>
                <a:gd name="T4" fmla="*/ 39171 w 80163"/>
                <a:gd name="T5" fmla="*/ 80041 h 80051"/>
                <a:gd name="T6" fmla="*/ 80148 w 80163"/>
                <a:gd name="T7" fmla="*/ 40924 h 80051"/>
                <a:gd name="T8" fmla="*/ 80163 w 80163"/>
                <a:gd name="T9" fmla="*/ 40184 h 80051"/>
                <a:gd name="T10" fmla="*/ 40987 w 80163"/>
                <a:gd name="T11" fmla="*/ 10 h 80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0163" h="80051">
                  <a:moveTo>
                    <a:pt x="40987" y="10"/>
                  </a:moveTo>
                  <a:cubicBezTo>
                    <a:pt x="18857" y="-488"/>
                    <a:pt x="509" y="17016"/>
                    <a:pt x="10" y="39112"/>
                  </a:cubicBezTo>
                  <a:cubicBezTo>
                    <a:pt x="-489" y="61223"/>
                    <a:pt x="17042" y="79543"/>
                    <a:pt x="39171" y="80041"/>
                  </a:cubicBezTo>
                  <a:cubicBezTo>
                    <a:pt x="61301" y="80539"/>
                    <a:pt x="79649" y="63020"/>
                    <a:pt x="80148" y="40924"/>
                  </a:cubicBezTo>
                  <a:cubicBezTo>
                    <a:pt x="80163" y="40683"/>
                    <a:pt x="80163" y="40426"/>
                    <a:pt x="80163" y="40184"/>
                  </a:cubicBezTo>
                  <a:cubicBezTo>
                    <a:pt x="80253" y="18376"/>
                    <a:pt x="62829" y="509"/>
                    <a:pt x="40987" y="1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2" name="Freeform 127">
              <a:extLst>
                <a:ext uri="{FF2B5EF4-FFF2-40B4-BE49-F238E27FC236}">
                  <a16:creationId xmlns:a16="http://schemas.microsoft.com/office/drawing/2014/main" id="{D3F9CF2D-9B9F-50FD-F5BD-D8FA0451E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297" y="6552918"/>
              <a:ext cx="108605" cy="108441"/>
            </a:xfrm>
            <a:custGeom>
              <a:avLst/>
              <a:gdLst>
                <a:gd name="T0" fmla="*/ 54606 w 108605"/>
                <a:gd name="T1" fmla="*/ 14198 h 108441"/>
                <a:gd name="T2" fmla="*/ 94538 w 108605"/>
                <a:gd name="T3" fmla="*/ 54372 h 108441"/>
                <a:gd name="T4" fmla="*/ 54303 w 108605"/>
                <a:gd name="T5" fmla="*/ 94243 h 108441"/>
                <a:gd name="T6" fmla="*/ 14370 w 108605"/>
                <a:gd name="T7" fmla="*/ 54070 h 108441"/>
                <a:gd name="T8" fmla="*/ 54606 w 108605"/>
                <a:gd name="T9" fmla="*/ 14198 h 108441"/>
                <a:gd name="T10" fmla="*/ 54606 w 108605"/>
                <a:gd name="T11" fmla="*/ 14198 h 108441"/>
                <a:gd name="T12" fmla="*/ 54606 w 108605"/>
                <a:gd name="T13" fmla="*/ 1 h 108441"/>
                <a:gd name="T14" fmla="*/ 1 w 108605"/>
                <a:gd name="T15" fmla="*/ 53918 h 108441"/>
                <a:gd name="T16" fmla="*/ 54000 w 108605"/>
                <a:gd name="T17" fmla="*/ 108440 h 108441"/>
                <a:gd name="T18" fmla="*/ 108605 w 108605"/>
                <a:gd name="T19" fmla="*/ 54523 h 108441"/>
                <a:gd name="T20" fmla="*/ 54606 w 108605"/>
                <a:gd name="T21" fmla="*/ 1 h 108441"/>
                <a:gd name="T22" fmla="*/ 54606 w 108605"/>
                <a:gd name="T23" fmla="*/ 1 h 1084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605" h="108441">
                  <a:moveTo>
                    <a:pt x="54606" y="14198"/>
                  </a:moveTo>
                  <a:cubicBezTo>
                    <a:pt x="76750" y="14288"/>
                    <a:pt x="94614" y="32261"/>
                    <a:pt x="94538" y="54372"/>
                  </a:cubicBezTo>
                  <a:cubicBezTo>
                    <a:pt x="94447" y="76483"/>
                    <a:pt x="76447" y="94334"/>
                    <a:pt x="54303" y="94243"/>
                  </a:cubicBezTo>
                  <a:cubicBezTo>
                    <a:pt x="32159" y="94153"/>
                    <a:pt x="14280" y="76180"/>
                    <a:pt x="14370" y="54070"/>
                  </a:cubicBezTo>
                  <a:cubicBezTo>
                    <a:pt x="14461" y="31959"/>
                    <a:pt x="32461" y="14107"/>
                    <a:pt x="54606" y="14198"/>
                  </a:cubicBezTo>
                  <a:cubicBezTo>
                    <a:pt x="54606" y="14198"/>
                    <a:pt x="54606" y="14198"/>
                    <a:pt x="54606" y="14198"/>
                  </a:cubicBezTo>
                  <a:moveTo>
                    <a:pt x="54606" y="1"/>
                  </a:moveTo>
                  <a:cubicBezTo>
                    <a:pt x="24611" y="-165"/>
                    <a:pt x="167" y="23969"/>
                    <a:pt x="1" y="53918"/>
                  </a:cubicBezTo>
                  <a:cubicBezTo>
                    <a:pt x="-166" y="83868"/>
                    <a:pt x="24006" y="108274"/>
                    <a:pt x="54000" y="108440"/>
                  </a:cubicBezTo>
                  <a:cubicBezTo>
                    <a:pt x="83995" y="108606"/>
                    <a:pt x="108439" y="84472"/>
                    <a:pt x="108605" y="54523"/>
                  </a:cubicBezTo>
                  <a:cubicBezTo>
                    <a:pt x="108772" y="24574"/>
                    <a:pt x="84600" y="167"/>
                    <a:pt x="54606" y="1"/>
                  </a:cubicBezTo>
                  <a:cubicBezTo>
                    <a:pt x="54606" y="1"/>
                    <a:pt x="54606" y="1"/>
                    <a:pt x="546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3" name="Freeform 128">
              <a:extLst>
                <a:ext uri="{FF2B5EF4-FFF2-40B4-BE49-F238E27FC236}">
                  <a16:creationId xmlns:a16="http://schemas.microsoft.com/office/drawing/2014/main" id="{88653DC5-A56E-BFC9-3832-0F3B4583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14" y="5263279"/>
              <a:ext cx="83799" cy="83672"/>
            </a:xfrm>
            <a:custGeom>
              <a:avLst/>
              <a:gdLst>
                <a:gd name="T0" fmla="*/ 42202 w 83799"/>
                <a:gd name="T1" fmla="*/ 1 h 83672"/>
                <a:gd name="T2" fmla="*/ 1 w 83799"/>
                <a:gd name="T3" fmla="*/ 41534 h 83672"/>
                <a:gd name="T4" fmla="*/ 41597 w 83799"/>
                <a:gd name="T5" fmla="*/ 83671 h 83672"/>
                <a:gd name="T6" fmla="*/ 83799 w 83799"/>
                <a:gd name="T7" fmla="*/ 42138 h 83672"/>
                <a:gd name="T8" fmla="*/ 83799 w 83799"/>
                <a:gd name="T9" fmla="*/ 41987 h 83672"/>
                <a:gd name="T10" fmla="*/ 42354 w 83799"/>
                <a:gd name="T11" fmla="*/ 1 h 83672"/>
                <a:gd name="T12" fmla="*/ 42202 w 83799"/>
                <a:gd name="T13" fmla="*/ 1 h 836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799" h="83672">
                  <a:moveTo>
                    <a:pt x="42202" y="1"/>
                  </a:moveTo>
                  <a:cubicBezTo>
                    <a:pt x="19060" y="-165"/>
                    <a:pt x="167" y="18427"/>
                    <a:pt x="1" y="41534"/>
                  </a:cubicBezTo>
                  <a:cubicBezTo>
                    <a:pt x="-165" y="64642"/>
                    <a:pt x="18455" y="83505"/>
                    <a:pt x="41597" y="83671"/>
                  </a:cubicBezTo>
                  <a:cubicBezTo>
                    <a:pt x="64740" y="83837"/>
                    <a:pt x="83632" y="65246"/>
                    <a:pt x="83799" y="42138"/>
                  </a:cubicBezTo>
                  <a:cubicBezTo>
                    <a:pt x="83799" y="42093"/>
                    <a:pt x="83799" y="42032"/>
                    <a:pt x="83799" y="41987"/>
                  </a:cubicBezTo>
                  <a:cubicBezTo>
                    <a:pt x="83965" y="18970"/>
                    <a:pt x="65406" y="167"/>
                    <a:pt x="42354" y="1"/>
                  </a:cubicBezTo>
                  <a:cubicBezTo>
                    <a:pt x="42308" y="1"/>
                    <a:pt x="42248" y="1"/>
                    <a:pt x="42202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4" name="Freeform 129">
              <a:extLst>
                <a:ext uri="{FF2B5EF4-FFF2-40B4-BE49-F238E27FC236}">
                  <a16:creationId xmlns:a16="http://schemas.microsoft.com/office/drawing/2014/main" id="{A6FB6F7D-464F-6299-7DB7-1F5A8FF15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296" y="5249082"/>
              <a:ext cx="112236" cy="112065"/>
            </a:xfrm>
            <a:custGeom>
              <a:avLst/>
              <a:gdLst>
                <a:gd name="T0" fmla="*/ 56421 w 112236"/>
                <a:gd name="T1" fmla="*/ 14198 h 112065"/>
                <a:gd name="T2" fmla="*/ 98168 w 112236"/>
                <a:gd name="T3" fmla="*/ 56184 h 112065"/>
                <a:gd name="T4" fmla="*/ 56118 w 112236"/>
                <a:gd name="T5" fmla="*/ 97868 h 112065"/>
                <a:gd name="T6" fmla="*/ 14370 w 112236"/>
                <a:gd name="T7" fmla="*/ 55882 h 112065"/>
                <a:gd name="T8" fmla="*/ 14370 w 112236"/>
                <a:gd name="T9" fmla="*/ 55731 h 112065"/>
                <a:gd name="T10" fmla="*/ 55967 w 112236"/>
                <a:gd name="T11" fmla="*/ 14198 h 112065"/>
                <a:gd name="T12" fmla="*/ 56421 w 112236"/>
                <a:gd name="T13" fmla="*/ 14198 h 112065"/>
                <a:gd name="T14" fmla="*/ 56421 w 112236"/>
                <a:gd name="T15" fmla="*/ 1 h 112065"/>
                <a:gd name="T16" fmla="*/ 1 w 112236"/>
                <a:gd name="T17" fmla="*/ 55731 h 112065"/>
                <a:gd name="T18" fmla="*/ 55816 w 112236"/>
                <a:gd name="T19" fmla="*/ 112065 h 112065"/>
                <a:gd name="T20" fmla="*/ 112235 w 112236"/>
                <a:gd name="T21" fmla="*/ 56335 h 112065"/>
                <a:gd name="T22" fmla="*/ 112235 w 112236"/>
                <a:gd name="T23" fmla="*/ 56184 h 112065"/>
                <a:gd name="T24" fmla="*/ 56572 w 112236"/>
                <a:gd name="T25" fmla="*/ 1 h 112065"/>
                <a:gd name="T26" fmla="*/ 56421 w 112236"/>
                <a:gd name="T27" fmla="*/ 1 h 1120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236" h="112065">
                  <a:moveTo>
                    <a:pt x="56421" y="14198"/>
                  </a:moveTo>
                  <a:cubicBezTo>
                    <a:pt x="79563" y="14288"/>
                    <a:pt x="98244" y="33076"/>
                    <a:pt x="98168" y="56184"/>
                  </a:cubicBezTo>
                  <a:cubicBezTo>
                    <a:pt x="98077" y="79291"/>
                    <a:pt x="79261" y="97958"/>
                    <a:pt x="56118" y="97868"/>
                  </a:cubicBezTo>
                  <a:cubicBezTo>
                    <a:pt x="32975" y="97777"/>
                    <a:pt x="14280" y="78989"/>
                    <a:pt x="14370" y="55882"/>
                  </a:cubicBezTo>
                  <a:cubicBezTo>
                    <a:pt x="14370" y="55836"/>
                    <a:pt x="14370" y="55776"/>
                    <a:pt x="14370" y="55731"/>
                  </a:cubicBezTo>
                  <a:cubicBezTo>
                    <a:pt x="14370" y="32789"/>
                    <a:pt x="32991" y="14198"/>
                    <a:pt x="55967" y="14198"/>
                  </a:cubicBezTo>
                  <a:cubicBezTo>
                    <a:pt x="56118" y="14198"/>
                    <a:pt x="56269" y="14198"/>
                    <a:pt x="56421" y="14198"/>
                  </a:cubicBezTo>
                  <a:moveTo>
                    <a:pt x="56421" y="1"/>
                  </a:moveTo>
                  <a:cubicBezTo>
                    <a:pt x="25428" y="-165"/>
                    <a:pt x="167" y="24785"/>
                    <a:pt x="1" y="55731"/>
                  </a:cubicBezTo>
                  <a:cubicBezTo>
                    <a:pt x="-166" y="86677"/>
                    <a:pt x="24822" y="111898"/>
                    <a:pt x="55816" y="112065"/>
                  </a:cubicBezTo>
                  <a:cubicBezTo>
                    <a:pt x="86809" y="112231"/>
                    <a:pt x="112069" y="87281"/>
                    <a:pt x="112235" y="56335"/>
                  </a:cubicBezTo>
                  <a:cubicBezTo>
                    <a:pt x="112235" y="56289"/>
                    <a:pt x="112235" y="56229"/>
                    <a:pt x="112235" y="56184"/>
                  </a:cubicBezTo>
                  <a:cubicBezTo>
                    <a:pt x="112402" y="25328"/>
                    <a:pt x="87474" y="167"/>
                    <a:pt x="56572" y="1"/>
                  </a:cubicBezTo>
                  <a:cubicBezTo>
                    <a:pt x="56527" y="1"/>
                    <a:pt x="56466" y="1"/>
                    <a:pt x="56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5" name="Freeform 130">
              <a:extLst>
                <a:ext uri="{FF2B5EF4-FFF2-40B4-BE49-F238E27FC236}">
                  <a16:creationId xmlns:a16="http://schemas.microsoft.com/office/drawing/2014/main" id="{EC51A337-C11F-18BC-4387-9C15AB72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498" y="5829790"/>
              <a:ext cx="73211" cy="73100"/>
            </a:xfrm>
            <a:custGeom>
              <a:avLst/>
              <a:gdLst>
                <a:gd name="T0" fmla="*/ 36909 w 73211"/>
                <a:gd name="T1" fmla="*/ 1 h 73100"/>
                <a:gd name="T2" fmla="*/ 1 w 73211"/>
                <a:gd name="T3" fmla="*/ 36248 h 73100"/>
                <a:gd name="T4" fmla="*/ 36303 w 73211"/>
                <a:gd name="T5" fmla="*/ 73099 h 73100"/>
                <a:gd name="T6" fmla="*/ 73211 w 73211"/>
                <a:gd name="T7" fmla="*/ 36852 h 73100"/>
                <a:gd name="T8" fmla="*/ 73211 w 73211"/>
                <a:gd name="T9" fmla="*/ 36550 h 73100"/>
                <a:gd name="T10" fmla="*/ 36909 w 73211"/>
                <a:gd name="T11" fmla="*/ 1 h 73100"/>
                <a:gd name="T12" fmla="*/ 36909 w 73211"/>
                <a:gd name="T13" fmla="*/ 1 h 73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11" h="73100">
                  <a:moveTo>
                    <a:pt x="36909" y="1"/>
                  </a:moveTo>
                  <a:cubicBezTo>
                    <a:pt x="16700" y="-165"/>
                    <a:pt x="168" y="16056"/>
                    <a:pt x="1" y="36248"/>
                  </a:cubicBezTo>
                  <a:cubicBezTo>
                    <a:pt x="-165" y="56426"/>
                    <a:pt x="16095" y="72933"/>
                    <a:pt x="36303" y="73099"/>
                  </a:cubicBezTo>
                  <a:cubicBezTo>
                    <a:pt x="56527" y="73265"/>
                    <a:pt x="73044" y="57030"/>
                    <a:pt x="73211" y="36852"/>
                  </a:cubicBezTo>
                  <a:cubicBezTo>
                    <a:pt x="73211" y="36746"/>
                    <a:pt x="73211" y="36656"/>
                    <a:pt x="73211" y="36550"/>
                  </a:cubicBezTo>
                  <a:cubicBezTo>
                    <a:pt x="73302" y="16448"/>
                    <a:pt x="57041" y="92"/>
                    <a:pt x="36909" y="1"/>
                  </a:cubicBezTo>
                  <a:cubicBezTo>
                    <a:pt x="36909" y="1"/>
                    <a:pt x="36909" y="1"/>
                    <a:pt x="3690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6" name="Freeform 131">
              <a:extLst>
                <a:ext uri="{FF2B5EF4-FFF2-40B4-BE49-F238E27FC236}">
                  <a16:creationId xmlns:a16="http://schemas.microsoft.com/office/drawing/2014/main" id="{1ACE1D19-7265-1286-7B97-2E4BCD838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583" y="5815594"/>
              <a:ext cx="101344" cy="101189"/>
            </a:xfrm>
            <a:custGeom>
              <a:avLst/>
              <a:gdLst>
                <a:gd name="T0" fmla="*/ 50823 w 101344"/>
                <a:gd name="T1" fmla="*/ 14197 h 101189"/>
                <a:gd name="T2" fmla="*/ 87277 w 101344"/>
                <a:gd name="T3" fmla="*/ 50897 h 101189"/>
                <a:gd name="T4" fmla="*/ 50521 w 101344"/>
                <a:gd name="T5" fmla="*/ 87295 h 101189"/>
                <a:gd name="T6" fmla="*/ 14067 w 101344"/>
                <a:gd name="T7" fmla="*/ 50595 h 101189"/>
                <a:gd name="T8" fmla="*/ 14067 w 101344"/>
                <a:gd name="T9" fmla="*/ 50444 h 101189"/>
                <a:gd name="T10" fmla="*/ 50369 w 101344"/>
                <a:gd name="T11" fmla="*/ 14197 h 101189"/>
                <a:gd name="T12" fmla="*/ 50823 w 101344"/>
                <a:gd name="T13" fmla="*/ 14197 h 101189"/>
                <a:gd name="T14" fmla="*/ 50823 w 101344"/>
                <a:gd name="T15" fmla="*/ 0 h 101189"/>
                <a:gd name="T16" fmla="*/ 0 w 101344"/>
                <a:gd name="T17" fmla="*/ 50444 h 101189"/>
                <a:gd name="T18" fmla="*/ 50521 w 101344"/>
                <a:gd name="T19" fmla="*/ 101190 h 101189"/>
                <a:gd name="T20" fmla="*/ 101344 w 101344"/>
                <a:gd name="T21" fmla="*/ 50897 h 101189"/>
                <a:gd name="T22" fmla="*/ 50823 w 101344"/>
                <a:gd name="T23" fmla="*/ 0 h 101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344" h="101189">
                  <a:moveTo>
                    <a:pt x="50823" y="14197"/>
                  </a:moveTo>
                  <a:cubicBezTo>
                    <a:pt x="71047" y="14287"/>
                    <a:pt x="87353" y="30720"/>
                    <a:pt x="87277" y="50897"/>
                  </a:cubicBezTo>
                  <a:cubicBezTo>
                    <a:pt x="87186" y="71090"/>
                    <a:pt x="70729" y="87385"/>
                    <a:pt x="50521" y="87295"/>
                  </a:cubicBezTo>
                  <a:cubicBezTo>
                    <a:pt x="30297" y="87204"/>
                    <a:pt x="13977" y="70772"/>
                    <a:pt x="14067" y="50595"/>
                  </a:cubicBezTo>
                  <a:cubicBezTo>
                    <a:pt x="14067" y="50549"/>
                    <a:pt x="14067" y="50489"/>
                    <a:pt x="14067" y="50444"/>
                  </a:cubicBezTo>
                  <a:cubicBezTo>
                    <a:pt x="14067" y="30432"/>
                    <a:pt x="30313" y="14197"/>
                    <a:pt x="50369" y="14197"/>
                  </a:cubicBezTo>
                  <a:cubicBezTo>
                    <a:pt x="50521" y="14197"/>
                    <a:pt x="50672" y="14197"/>
                    <a:pt x="50823" y="14197"/>
                  </a:cubicBezTo>
                  <a:moveTo>
                    <a:pt x="50823" y="0"/>
                  </a:moveTo>
                  <a:cubicBezTo>
                    <a:pt x="22840" y="-75"/>
                    <a:pt x="91" y="22503"/>
                    <a:pt x="0" y="50444"/>
                  </a:cubicBezTo>
                  <a:cubicBezTo>
                    <a:pt x="-76" y="78384"/>
                    <a:pt x="22538" y="101099"/>
                    <a:pt x="50521" y="101190"/>
                  </a:cubicBezTo>
                  <a:cubicBezTo>
                    <a:pt x="78443" y="101265"/>
                    <a:pt x="101178" y="78777"/>
                    <a:pt x="101344" y="50897"/>
                  </a:cubicBezTo>
                  <a:cubicBezTo>
                    <a:pt x="101435" y="22926"/>
                    <a:pt x="78837" y="166"/>
                    <a:pt x="508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7" name="Freeform 132">
              <a:extLst>
                <a:ext uri="{FF2B5EF4-FFF2-40B4-BE49-F238E27FC236}">
                  <a16:creationId xmlns:a16="http://schemas.microsoft.com/office/drawing/2014/main" id="{614F805A-A289-2AD1-DCE8-180ACC44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337" y="4903377"/>
              <a:ext cx="53546" cy="53464"/>
            </a:xfrm>
            <a:custGeom>
              <a:avLst/>
              <a:gdLst>
                <a:gd name="T0" fmla="*/ 26773 w 53546"/>
                <a:gd name="T1" fmla="*/ 0 h 53464"/>
                <a:gd name="T2" fmla="*/ 0 w 53546"/>
                <a:gd name="T3" fmla="*/ 26732 h 53464"/>
                <a:gd name="T4" fmla="*/ 26773 w 53546"/>
                <a:gd name="T5" fmla="*/ 53465 h 53464"/>
                <a:gd name="T6" fmla="*/ 53546 w 53546"/>
                <a:gd name="T7" fmla="*/ 26883 h 53464"/>
                <a:gd name="T8" fmla="*/ 26924 w 53546"/>
                <a:gd name="T9" fmla="*/ 0 h 53464"/>
                <a:gd name="T10" fmla="*/ 26773 w 53546"/>
                <a:gd name="T11" fmla="*/ 0 h 53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546" h="53464">
                  <a:moveTo>
                    <a:pt x="26773" y="0"/>
                  </a:moveTo>
                  <a:cubicBezTo>
                    <a:pt x="11980" y="0"/>
                    <a:pt x="0" y="11962"/>
                    <a:pt x="0" y="26732"/>
                  </a:cubicBezTo>
                  <a:cubicBezTo>
                    <a:pt x="0" y="41503"/>
                    <a:pt x="11995" y="53465"/>
                    <a:pt x="26773" y="53465"/>
                  </a:cubicBezTo>
                  <a:cubicBezTo>
                    <a:pt x="41506" y="53465"/>
                    <a:pt x="53470" y="41594"/>
                    <a:pt x="53546" y="26883"/>
                  </a:cubicBezTo>
                  <a:cubicBezTo>
                    <a:pt x="53637" y="12113"/>
                    <a:pt x="41717" y="91"/>
                    <a:pt x="26924" y="0"/>
                  </a:cubicBezTo>
                  <a:cubicBezTo>
                    <a:pt x="26879" y="0"/>
                    <a:pt x="26818" y="0"/>
                    <a:pt x="2677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8" name="Freeform 133">
              <a:extLst>
                <a:ext uri="{FF2B5EF4-FFF2-40B4-BE49-F238E27FC236}">
                  <a16:creationId xmlns:a16="http://schemas.microsoft.com/office/drawing/2014/main" id="{2C6562B7-1507-9E7F-56F0-D0A9CE33D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15" y="4889179"/>
              <a:ext cx="81984" cy="81859"/>
            </a:xfrm>
            <a:custGeom>
              <a:avLst/>
              <a:gdLst>
                <a:gd name="T0" fmla="*/ 41295 w 81984"/>
                <a:gd name="T1" fmla="*/ 14197 h 81859"/>
                <a:gd name="T2" fmla="*/ 67917 w 81984"/>
                <a:gd name="T3" fmla="*/ 41081 h 81859"/>
                <a:gd name="T4" fmla="*/ 40992 w 81984"/>
                <a:gd name="T5" fmla="*/ 67662 h 81859"/>
                <a:gd name="T6" fmla="*/ 14371 w 81984"/>
                <a:gd name="T7" fmla="*/ 40779 h 81859"/>
                <a:gd name="T8" fmla="*/ 41295 w 81984"/>
                <a:gd name="T9" fmla="*/ 14197 h 81859"/>
                <a:gd name="T10" fmla="*/ 41295 w 81984"/>
                <a:gd name="T11" fmla="*/ 1 h 81859"/>
                <a:gd name="T12" fmla="*/ 1 w 81984"/>
                <a:gd name="T13" fmla="*/ 40628 h 81859"/>
                <a:gd name="T14" fmla="*/ 40690 w 81984"/>
                <a:gd name="T15" fmla="*/ 81859 h 81859"/>
                <a:gd name="T16" fmla="*/ 81984 w 81984"/>
                <a:gd name="T17" fmla="*/ 41232 h 81859"/>
                <a:gd name="T18" fmla="*/ 41295 w 81984"/>
                <a:gd name="T19" fmla="*/ 1 h 81859"/>
                <a:gd name="T20" fmla="*/ 41295 w 81984"/>
                <a:gd name="T21" fmla="*/ 1 h 81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984" h="81859">
                  <a:moveTo>
                    <a:pt x="41295" y="14197"/>
                  </a:moveTo>
                  <a:cubicBezTo>
                    <a:pt x="56088" y="14288"/>
                    <a:pt x="67992" y="26310"/>
                    <a:pt x="67917" y="41081"/>
                  </a:cubicBezTo>
                  <a:cubicBezTo>
                    <a:pt x="67826" y="55852"/>
                    <a:pt x="55770" y="67738"/>
                    <a:pt x="40992" y="67662"/>
                  </a:cubicBezTo>
                  <a:cubicBezTo>
                    <a:pt x="26199" y="67572"/>
                    <a:pt x="14280" y="55549"/>
                    <a:pt x="14371" y="40779"/>
                  </a:cubicBezTo>
                  <a:cubicBezTo>
                    <a:pt x="14537" y="26053"/>
                    <a:pt x="26547" y="14197"/>
                    <a:pt x="41295" y="14197"/>
                  </a:cubicBezTo>
                  <a:moveTo>
                    <a:pt x="41295" y="1"/>
                  </a:moveTo>
                  <a:cubicBezTo>
                    <a:pt x="18651" y="-165"/>
                    <a:pt x="167" y="18019"/>
                    <a:pt x="1" y="40628"/>
                  </a:cubicBezTo>
                  <a:cubicBezTo>
                    <a:pt x="-165" y="63237"/>
                    <a:pt x="18046" y="81693"/>
                    <a:pt x="40690" y="81859"/>
                  </a:cubicBezTo>
                  <a:cubicBezTo>
                    <a:pt x="63333" y="82025"/>
                    <a:pt x="81817" y="63841"/>
                    <a:pt x="81984" y="41232"/>
                  </a:cubicBezTo>
                  <a:cubicBezTo>
                    <a:pt x="82150" y="18623"/>
                    <a:pt x="63938" y="167"/>
                    <a:pt x="41295" y="1"/>
                  </a:cubicBezTo>
                  <a:cubicBezTo>
                    <a:pt x="41295" y="1"/>
                    <a:pt x="41295" y="1"/>
                    <a:pt x="412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79" name="Freeform 134">
              <a:extLst>
                <a:ext uri="{FF2B5EF4-FFF2-40B4-BE49-F238E27FC236}">
                  <a16:creationId xmlns:a16="http://schemas.microsoft.com/office/drawing/2014/main" id="{737C657A-28DC-AD7E-A0C5-A211FF983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18" y="2526024"/>
              <a:ext cx="64134" cy="64037"/>
            </a:xfrm>
            <a:custGeom>
              <a:avLst/>
              <a:gdLst>
                <a:gd name="T0" fmla="*/ 32219 w 64134"/>
                <a:gd name="T1" fmla="*/ 0 h 64037"/>
                <a:gd name="T2" fmla="*/ 0 w 64134"/>
                <a:gd name="T3" fmla="*/ 31868 h 64037"/>
                <a:gd name="T4" fmla="*/ 31916 w 64134"/>
                <a:gd name="T5" fmla="*/ 64037 h 64037"/>
                <a:gd name="T6" fmla="*/ 64134 w 64134"/>
                <a:gd name="T7" fmla="*/ 32170 h 64037"/>
                <a:gd name="T8" fmla="*/ 32219 w 64134"/>
                <a:gd name="T9" fmla="*/ 0 h 64037"/>
                <a:gd name="T10" fmla="*/ 32219 w 64134"/>
                <a:gd name="T11" fmla="*/ 0 h 64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134" h="64037">
                  <a:moveTo>
                    <a:pt x="32219" y="0"/>
                  </a:moveTo>
                  <a:cubicBezTo>
                    <a:pt x="14506" y="-90"/>
                    <a:pt x="91" y="14182"/>
                    <a:pt x="0" y="31868"/>
                  </a:cubicBezTo>
                  <a:cubicBezTo>
                    <a:pt x="-75" y="49553"/>
                    <a:pt x="14204" y="63946"/>
                    <a:pt x="31916" y="64037"/>
                  </a:cubicBezTo>
                  <a:cubicBezTo>
                    <a:pt x="49629" y="64112"/>
                    <a:pt x="64044" y="49855"/>
                    <a:pt x="64134" y="32170"/>
                  </a:cubicBezTo>
                  <a:cubicBezTo>
                    <a:pt x="64225" y="14484"/>
                    <a:pt x="49931" y="91"/>
                    <a:pt x="32219" y="0"/>
                  </a:cubicBezTo>
                  <a:cubicBezTo>
                    <a:pt x="32219" y="0"/>
                    <a:pt x="32219" y="0"/>
                    <a:pt x="3221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0" name="Freeform 135">
              <a:extLst>
                <a:ext uri="{FF2B5EF4-FFF2-40B4-BE49-F238E27FC236}">
                  <a16:creationId xmlns:a16="http://schemas.microsoft.com/office/drawing/2014/main" id="{AD770F79-790B-3B86-9B85-2D58A14B1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550" y="2511818"/>
              <a:ext cx="92565" cy="92432"/>
            </a:xfrm>
            <a:custGeom>
              <a:avLst/>
              <a:gdLst>
                <a:gd name="T0" fmla="*/ 47187 w 92565"/>
                <a:gd name="T1" fmla="*/ 14206 h 92432"/>
                <a:gd name="T2" fmla="*/ 79103 w 92565"/>
                <a:gd name="T3" fmla="*/ 46375 h 92432"/>
                <a:gd name="T4" fmla="*/ 46884 w 92565"/>
                <a:gd name="T5" fmla="*/ 78242 h 92432"/>
                <a:gd name="T6" fmla="*/ 14969 w 92565"/>
                <a:gd name="T7" fmla="*/ 46073 h 92432"/>
                <a:gd name="T8" fmla="*/ 47187 w 92565"/>
                <a:gd name="T9" fmla="*/ 14206 h 92432"/>
                <a:gd name="T10" fmla="*/ 47187 w 92565"/>
                <a:gd name="T11" fmla="*/ 14206 h 92432"/>
                <a:gd name="T12" fmla="*/ 47187 w 92565"/>
                <a:gd name="T13" fmla="*/ 9 h 92432"/>
                <a:gd name="T14" fmla="*/ 9 w 92565"/>
                <a:gd name="T15" fmla="*/ 45303 h 92432"/>
                <a:gd name="T16" fmla="*/ 45372 w 92565"/>
                <a:gd name="T17" fmla="*/ 92424 h 92432"/>
                <a:gd name="T18" fmla="*/ 92550 w 92565"/>
                <a:gd name="T19" fmla="*/ 47115 h 92432"/>
                <a:gd name="T20" fmla="*/ 92565 w 92565"/>
                <a:gd name="T21" fmla="*/ 46526 h 92432"/>
                <a:gd name="T22" fmla="*/ 47187 w 92565"/>
                <a:gd name="T23" fmla="*/ 9 h 924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565" h="92432">
                  <a:moveTo>
                    <a:pt x="47187" y="14206"/>
                  </a:moveTo>
                  <a:cubicBezTo>
                    <a:pt x="64899" y="14296"/>
                    <a:pt x="79178" y="28689"/>
                    <a:pt x="79103" y="46375"/>
                  </a:cubicBezTo>
                  <a:cubicBezTo>
                    <a:pt x="79012" y="64060"/>
                    <a:pt x="64597" y="78318"/>
                    <a:pt x="46884" y="78242"/>
                  </a:cubicBezTo>
                  <a:cubicBezTo>
                    <a:pt x="29172" y="78152"/>
                    <a:pt x="14878" y="63759"/>
                    <a:pt x="14969" y="46073"/>
                  </a:cubicBezTo>
                  <a:cubicBezTo>
                    <a:pt x="15059" y="28387"/>
                    <a:pt x="29474" y="14115"/>
                    <a:pt x="47187" y="14206"/>
                  </a:cubicBezTo>
                  <a:cubicBezTo>
                    <a:pt x="47187" y="14206"/>
                    <a:pt x="47187" y="14206"/>
                    <a:pt x="47187" y="14206"/>
                  </a:cubicBezTo>
                  <a:moveTo>
                    <a:pt x="47187" y="9"/>
                  </a:moveTo>
                  <a:cubicBezTo>
                    <a:pt x="21624" y="-489"/>
                    <a:pt x="508" y="19794"/>
                    <a:pt x="9" y="45303"/>
                  </a:cubicBezTo>
                  <a:cubicBezTo>
                    <a:pt x="-490" y="70827"/>
                    <a:pt x="19809" y="91925"/>
                    <a:pt x="45372" y="92424"/>
                  </a:cubicBezTo>
                  <a:cubicBezTo>
                    <a:pt x="70935" y="92922"/>
                    <a:pt x="92051" y="72639"/>
                    <a:pt x="92550" y="47115"/>
                  </a:cubicBezTo>
                  <a:cubicBezTo>
                    <a:pt x="92565" y="46919"/>
                    <a:pt x="92565" y="46722"/>
                    <a:pt x="92565" y="46526"/>
                  </a:cubicBezTo>
                  <a:cubicBezTo>
                    <a:pt x="92656" y="21274"/>
                    <a:pt x="72477" y="583"/>
                    <a:pt x="47187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1" name="Freeform 136">
              <a:extLst>
                <a:ext uri="{FF2B5EF4-FFF2-40B4-BE49-F238E27FC236}">
                  <a16:creationId xmlns:a16="http://schemas.microsoft.com/office/drawing/2014/main" id="{E4D1A589-1796-9792-1A2E-42F8BD5FC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3513" y="2780206"/>
              <a:ext cx="47799" cy="47726"/>
            </a:xfrm>
            <a:custGeom>
              <a:avLst/>
              <a:gdLst>
                <a:gd name="T0" fmla="*/ 24051 w 47799"/>
                <a:gd name="T1" fmla="*/ 1 h 47726"/>
                <a:gd name="T2" fmla="*/ 0 w 47799"/>
                <a:gd name="T3" fmla="*/ 23712 h 47726"/>
                <a:gd name="T4" fmla="*/ 23748 w 47799"/>
                <a:gd name="T5" fmla="*/ 47726 h 47726"/>
                <a:gd name="T6" fmla="*/ 47798 w 47799"/>
                <a:gd name="T7" fmla="*/ 24014 h 47726"/>
                <a:gd name="T8" fmla="*/ 47798 w 47799"/>
                <a:gd name="T9" fmla="*/ 23863 h 47726"/>
                <a:gd name="T10" fmla="*/ 24202 w 47799"/>
                <a:gd name="T11" fmla="*/ 1 h 47726"/>
                <a:gd name="T12" fmla="*/ 24051 w 47799"/>
                <a:gd name="T13" fmla="*/ 1 h 477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99" h="47726">
                  <a:moveTo>
                    <a:pt x="24051" y="1"/>
                  </a:moveTo>
                  <a:cubicBezTo>
                    <a:pt x="10846" y="-90"/>
                    <a:pt x="91" y="10527"/>
                    <a:pt x="0" y="23712"/>
                  </a:cubicBezTo>
                  <a:cubicBezTo>
                    <a:pt x="-75" y="36897"/>
                    <a:pt x="10543" y="47635"/>
                    <a:pt x="23748" y="47726"/>
                  </a:cubicBezTo>
                  <a:cubicBezTo>
                    <a:pt x="36953" y="47801"/>
                    <a:pt x="47708" y="37199"/>
                    <a:pt x="47798" y="24014"/>
                  </a:cubicBezTo>
                  <a:cubicBezTo>
                    <a:pt x="47798" y="23969"/>
                    <a:pt x="47798" y="23908"/>
                    <a:pt x="47798" y="23863"/>
                  </a:cubicBezTo>
                  <a:cubicBezTo>
                    <a:pt x="47889" y="10769"/>
                    <a:pt x="37316" y="91"/>
                    <a:pt x="24202" y="1"/>
                  </a:cubicBezTo>
                  <a:cubicBezTo>
                    <a:pt x="24156" y="1"/>
                    <a:pt x="24096" y="1"/>
                    <a:pt x="2405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2" name="Freeform 137">
              <a:extLst>
                <a:ext uri="{FF2B5EF4-FFF2-40B4-BE49-F238E27FC236}">
                  <a16:creationId xmlns:a16="http://schemas.microsoft.com/office/drawing/2014/main" id="{B8D478B7-FE5D-B3DE-D282-CA72DA9F9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143" y="2766008"/>
              <a:ext cx="76236" cy="76121"/>
            </a:xfrm>
            <a:custGeom>
              <a:avLst/>
              <a:gdLst>
                <a:gd name="T0" fmla="*/ 38421 w 76236"/>
                <a:gd name="T1" fmla="*/ 14198 h 76121"/>
                <a:gd name="T2" fmla="*/ 62320 w 76236"/>
                <a:gd name="T3" fmla="*/ 38061 h 76121"/>
                <a:gd name="T4" fmla="*/ 38421 w 76236"/>
                <a:gd name="T5" fmla="*/ 61923 h 76121"/>
                <a:gd name="T6" fmla="*/ 14522 w 76236"/>
                <a:gd name="T7" fmla="*/ 38061 h 76121"/>
                <a:gd name="T8" fmla="*/ 14522 w 76236"/>
                <a:gd name="T9" fmla="*/ 37910 h 76121"/>
                <a:gd name="T10" fmla="*/ 38421 w 76236"/>
                <a:gd name="T11" fmla="*/ 14198 h 76121"/>
                <a:gd name="T12" fmla="*/ 38421 w 76236"/>
                <a:gd name="T13" fmla="*/ 1 h 76121"/>
                <a:gd name="T14" fmla="*/ 1 w 76236"/>
                <a:gd name="T15" fmla="*/ 37759 h 76121"/>
                <a:gd name="T16" fmla="*/ 37816 w 76236"/>
                <a:gd name="T17" fmla="*/ 76120 h 76121"/>
                <a:gd name="T18" fmla="*/ 76236 w 76236"/>
                <a:gd name="T19" fmla="*/ 38363 h 76121"/>
                <a:gd name="T20" fmla="*/ 76236 w 76236"/>
                <a:gd name="T21" fmla="*/ 38212 h 76121"/>
                <a:gd name="T22" fmla="*/ 38421 w 76236"/>
                <a:gd name="T23" fmla="*/ 1 h 76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236" h="76121">
                  <a:moveTo>
                    <a:pt x="38421" y="14198"/>
                  </a:moveTo>
                  <a:cubicBezTo>
                    <a:pt x="51626" y="14198"/>
                    <a:pt x="62320" y="24876"/>
                    <a:pt x="62320" y="38061"/>
                  </a:cubicBezTo>
                  <a:cubicBezTo>
                    <a:pt x="62320" y="51246"/>
                    <a:pt x="51626" y="61923"/>
                    <a:pt x="38421" y="61923"/>
                  </a:cubicBezTo>
                  <a:cubicBezTo>
                    <a:pt x="25217" y="61923"/>
                    <a:pt x="14522" y="51246"/>
                    <a:pt x="14522" y="38061"/>
                  </a:cubicBezTo>
                  <a:cubicBezTo>
                    <a:pt x="14522" y="38015"/>
                    <a:pt x="14522" y="37955"/>
                    <a:pt x="14522" y="37910"/>
                  </a:cubicBezTo>
                  <a:cubicBezTo>
                    <a:pt x="14689" y="24830"/>
                    <a:pt x="25322" y="14274"/>
                    <a:pt x="38421" y="14198"/>
                  </a:cubicBezTo>
                  <a:moveTo>
                    <a:pt x="38421" y="1"/>
                  </a:moveTo>
                  <a:cubicBezTo>
                    <a:pt x="17366" y="-165"/>
                    <a:pt x="168" y="16735"/>
                    <a:pt x="1" y="37759"/>
                  </a:cubicBezTo>
                  <a:cubicBezTo>
                    <a:pt x="-165" y="58782"/>
                    <a:pt x="16761" y="75954"/>
                    <a:pt x="37816" y="76120"/>
                  </a:cubicBezTo>
                  <a:cubicBezTo>
                    <a:pt x="58871" y="76286"/>
                    <a:pt x="76070" y="59386"/>
                    <a:pt x="76236" y="38363"/>
                  </a:cubicBezTo>
                  <a:cubicBezTo>
                    <a:pt x="76236" y="38317"/>
                    <a:pt x="76236" y="38257"/>
                    <a:pt x="76236" y="38212"/>
                  </a:cubicBezTo>
                  <a:cubicBezTo>
                    <a:pt x="76236" y="17279"/>
                    <a:pt x="59386" y="243"/>
                    <a:pt x="384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3" name="Freeform 138">
              <a:extLst>
                <a:ext uri="{FF2B5EF4-FFF2-40B4-BE49-F238E27FC236}">
                  <a16:creationId xmlns:a16="http://schemas.microsoft.com/office/drawing/2014/main" id="{874EC3E8-3E1B-A9C1-E367-4B3DDB6C9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513" y="684070"/>
              <a:ext cx="75630" cy="75515"/>
            </a:xfrm>
            <a:custGeom>
              <a:avLst/>
              <a:gdLst>
                <a:gd name="T0" fmla="*/ 37966 w 75630"/>
                <a:gd name="T1" fmla="*/ 0 h 75515"/>
                <a:gd name="T2" fmla="*/ 0 w 75630"/>
                <a:gd name="T3" fmla="*/ 37607 h 75515"/>
                <a:gd name="T4" fmla="*/ 37664 w 75630"/>
                <a:gd name="T5" fmla="*/ 75515 h 75515"/>
                <a:gd name="T6" fmla="*/ 75630 w 75630"/>
                <a:gd name="T7" fmla="*/ 37909 h 75515"/>
                <a:gd name="T8" fmla="*/ 37966 w 75630"/>
                <a:gd name="T9" fmla="*/ 0 h 755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30" h="75515">
                  <a:moveTo>
                    <a:pt x="37966" y="0"/>
                  </a:moveTo>
                  <a:cubicBezTo>
                    <a:pt x="17077" y="-83"/>
                    <a:pt x="91" y="16754"/>
                    <a:pt x="0" y="37607"/>
                  </a:cubicBezTo>
                  <a:cubicBezTo>
                    <a:pt x="-75" y="58459"/>
                    <a:pt x="16775" y="75430"/>
                    <a:pt x="37664" y="75515"/>
                  </a:cubicBezTo>
                  <a:cubicBezTo>
                    <a:pt x="58552" y="75598"/>
                    <a:pt x="75539" y="58761"/>
                    <a:pt x="75630" y="37909"/>
                  </a:cubicBezTo>
                  <a:cubicBezTo>
                    <a:pt x="75630" y="17089"/>
                    <a:pt x="58810" y="166"/>
                    <a:pt x="3796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4" name="Freeform 139">
              <a:extLst>
                <a:ext uri="{FF2B5EF4-FFF2-40B4-BE49-F238E27FC236}">
                  <a16:creationId xmlns:a16="http://schemas.microsoft.com/office/drawing/2014/main" id="{1F7E6860-77E1-6A21-D2B4-9C4C6AB21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295" y="669873"/>
              <a:ext cx="104067" cy="103908"/>
            </a:xfrm>
            <a:custGeom>
              <a:avLst/>
              <a:gdLst>
                <a:gd name="T0" fmla="*/ 52184 w 104067"/>
                <a:gd name="T1" fmla="*/ 14197 h 103908"/>
                <a:gd name="T2" fmla="*/ 89697 w 104067"/>
                <a:gd name="T3" fmla="*/ 52255 h 103908"/>
                <a:gd name="T4" fmla="*/ 51580 w 104067"/>
                <a:gd name="T5" fmla="*/ 89709 h 103908"/>
                <a:gd name="T6" fmla="*/ 14067 w 104067"/>
                <a:gd name="T7" fmla="*/ 51803 h 103908"/>
                <a:gd name="T8" fmla="*/ 52184 w 104067"/>
                <a:gd name="T9" fmla="*/ 14197 h 103908"/>
                <a:gd name="T10" fmla="*/ 52184 w 104067"/>
                <a:gd name="T11" fmla="*/ 0 h 103908"/>
                <a:gd name="T12" fmla="*/ 0 w 104067"/>
                <a:gd name="T13" fmla="*/ 51803 h 103908"/>
                <a:gd name="T14" fmla="*/ 51882 w 104067"/>
                <a:gd name="T15" fmla="*/ 103908 h 103908"/>
                <a:gd name="T16" fmla="*/ 104066 w 104067"/>
                <a:gd name="T17" fmla="*/ 52256 h 103908"/>
                <a:gd name="T18" fmla="*/ 52336 w 104067"/>
                <a:gd name="T19" fmla="*/ 0 h 103908"/>
                <a:gd name="T20" fmla="*/ 52184 w 104067"/>
                <a:gd name="T21" fmla="*/ 0 h 103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067" h="103908">
                  <a:moveTo>
                    <a:pt x="52184" y="14197"/>
                  </a:moveTo>
                  <a:cubicBezTo>
                    <a:pt x="73074" y="14365"/>
                    <a:pt x="89863" y="31404"/>
                    <a:pt x="89697" y="52255"/>
                  </a:cubicBezTo>
                  <a:cubicBezTo>
                    <a:pt x="89530" y="73107"/>
                    <a:pt x="72468" y="89876"/>
                    <a:pt x="51580" y="89709"/>
                  </a:cubicBezTo>
                  <a:cubicBezTo>
                    <a:pt x="30751" y="89542"/>
                    <a:pt x="13992" y="72597"/>
                    <a:pt x="14067" y="51803"/>
                  </a:cubicBezTo>
                  <a:cubicBezTo>
                    <a:pt x="14233" y="30926"/>
                    <a:pt x="31281" y="14112"/>
                    <a:pt x="52184" y="14197"/>
                  </a:cubicBezTo>
                  <a:moveTo>
                    <a:pt x="52184" y="0"/>
                  </a:moveTo>
                  <a:cubicBezTo>
                    <a:pt x="23445" y="-83"/>
                    <a:pt x="91" y="23111"/>
                    <a:pt x="0" y="51803"/>
                  </a:cubicBezTo>
                  <a:cubicBezTo>
                    <a:pt x="-76" y="80497"/>
                    <a:pt x="23143" y="103825"/>
                    <a:pt x="51882" y="103908"/>
                  </a:cubicBezTo>
                  <a:cubicBezTo>
                    <a:pt x="80561" y="103990"/>
                    <a:pt x="103900" y="80890"/>
                    <a:pt x="104066" y="52256"/>
                  </a:cubicBezTo>
                  <a:cubicBezTo>
                    <a:pt x="104233" y="23564"/>
                    <a:pt x="81075" y="168"/>
                    <a:pt x="52336" y="0"/>
                  </a:cubicBezTo>
                  <a:cubicBezTo>
                    <a:pt x="52291" y="0"/>
                    <a:pt x="52230" y="0"/>
                    <a:pt x="521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5" name="Freeform 140">
              <a:extLst>
                <a:ext uri="{FF2B5EF4-FFF2-40B4-BE49-F238E27FC236}">
                  <a16:creationId xmlns:a16="http://schemas.microsoft.com/office/drawing/2014/main" id="{DCF0D6FC-605E-F2C5-DA99-DE34B06C6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6128" y="1959513"/>
              <a:ext cx="102562" cy="102398"/>
            </a:xfrm>
            <a:custGeom>
              <a:avLst/>
              <a:gdLst>
                <a:gd name="T0" fmla="*/ 51436 w 102562"/>
                <a:gd name="T1" fmla="*/ 102398 h 102398"/>
                <a:gd name="T2" fmla="*/ 102562 w 102562"/>
                <a:gd name="T3" fmla="*/ 51048 h 102398"/>
                <a:gd name="T4" fmla="*/ 51119 w 102562"/>
                <a:gd name="T5" fmla="*/ 0 h 102398"/>
                <a:gd name="T6" fmla="*/ 8 w 102562"/>
                <a:gd name="T7" fmla="*/ 50444 h 102398"/>
                <a:gd name="T8" fmla="*/ 50211 w 102562"/>
                <a:gd name="T9" fmla="*/ 102398 h 102398"/>
                <a:gd name="T10" fmla="*/ 51436 w 102562"/>
                <a:gd name="T11" fmla="*/ 102398 h 102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562" h="102398">
                  <a:moveTo>
                    <a:pt x="51436" y="102398"/>
                  </a:moveTo>
                  <a:cubicBezTo>
                    <a:pt x="79752" y="102307"/>
                    <a:pt x="102638" y="79321"/>
                    <a:pt x="102562" y="51048"/>
                  </a:cubicBezTo>
                  <a:cubicBezTo>
                    <a:pt x="102471" y="22760"/>
                    <a:pt x="79449" y="-90"/>
                    <a:pt x="51119" y="0"/>
                  </a:cubicBezTo>
                  <a:cubicBezTo>
                    <a:pt x="23166" y="91"/>
                    <a:pt x="417" y="22519"/>
                    <a:pt x="8" y="50444"/>
                  </a:cubicBezTo>
                  <a:cubicBezTo>
                    <a:pt x="-491" y="78626"/>
                    <a:pt x="21986" y="101885"/>
                    <a:pt x="50211" y="102398"/>
                  </a:cubicBezTo>
                  <a:cubicBezTo>
                    <a:pt x="50620" y="102398"/>
                    <a:pt x="51028" y="102398"/>
                    <a:pt x="51436" y="102398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6" name="Freeform 141">
              <a:extLst>
                <a:ext uri="{FF2B5EF4-FFF2-40B4-BE49-F238E27FC236}">
                  <a16:creationId xmlns:a16="http://schemas.microsoft.com/office/drawing/2014/main" id="{B5DAFB3E-2F57-AF7F-73AB-3045B17C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13" y="1945315"/>
              <a:ext cx="130992" cy="130794"/>
            </a:xfrm>
            <a:custGeom>
              <a:avLst/>
              <a:gdLst>
                <a:gd name="T0" fmla="*/ 65950 w 130992"/>
                <a:gd name="T1" fmla="*/ 14198 h 130794"/>
                <a:gd name="T2" fmla="*/ 117076 w 130992"/>
                <a:gd name="T3" fmla="*/ 65548 h 130794"/>
                <a:gd name="T4" fmla="*/ 65648 w 130992"/>
                <a:gd name="T5" fmla="*/ 116596 h 130794"/>
                <a:gd name="T6" fmla="*/ 14522 w 130992"/>
                <a:gd name="T7" fmla="*/ 65246 h 130794"/>
                <a:gd name="T8" fmla="*/ 14522 w 130992"/>
                <a:gd name="T9" fmla="*/ 65095 h 130794"/>
                <a:gd name="T10" fmla="*/ 65950 w 130992"/>
                <a:gd name="T11" fmla="*/ 14198 h 130794"/>
                <a:gd name="T12" fmla="*/ 65950 w 130992"/>
                <a:gd name="T13" fmla="*/ 2 h 130794"/>
                <a:gd name="T14" fmla="*/ 2 w 130992"/>
                <a:gd name="T15" fmla="*/ 64944 h 130794"/>
                <a:gd name="T16" fmla="*/ 65043 w 130992"/>
                <a:gd name="T17" fmla="*/ 130793 h 130794"/>
                <a:gd name="T18" fmla="*/ 130992 w 130992"/>
                <a:gd name="T19" fmla="*/ 65850 h 130794"/>
                <a:gd name="T20" fmla="*/ 130992 w 130992"/>
                <a:gd name="T21" fmla="*/ 65699 h 130794"/>
                <a:gd name="T22" fmla="*/ 65950 w 130992"/>
                <a:gd name="T23" fmla="*/ 2 h 13079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0992" h="130794">
                  <a:moveTo>
                    <a:pt x="65950" y="14198"/>
                  </a:moveTo>
                  <a:cubicBezTo>
                    <a:pt x="94266" y="14289"/>
                    <a:pt x="117152" y="37276"/>
                    <a:pt x="117076" y="65548"/>
                  </a:cubicBezTo>
                  <a:cubicBezTo>
                    <a:pt x="116985" y="93821"/>
                    <a:pt x="93964" y="116687"/>
                    <a:pt x="65648" y="116596"/>
                  </a:cubicBezTo>
                  <a:cubicBezTo>
                    <a:pt x="37332" y="116506"/>
                    <a:pt x="14431" y="93519"/>
                    <a:pt x="14522" y="65246"/>
                  </a:cubicBezTo>
                  <a:cubicBezTo>
                    <a:pt x="14522" y="65201"/>
                    <a:pt x="14522" y="65141"/>
                    <a:pt x="14522" y="65095"/>
                  </a:cubicBezTo>
                  <a:cubicBezTo>
                    <a:pt x="14688" y="36883"/>
                    <a:pt x="37695" y="14108"/>
                    <a:pt x="65950" y="14198"/>
                  </a:cubicBezTo>
                  <a:moveTo>
                    <a:pt x="65950" y="2"/>
                  </a:moveTo>
                  <a:cubicBezTo>
                    <a:pt x="29784" y="-255"/>
                    <a:pt x="259" y="28833"/>
                    <a:pt x="2" y="64944"/>
                  </a:cubicBezTo>
                  <a:cubicBezTo>
                    <a:pt x="-241" y="101055"/>
                    <a:pt x="28877" y="130536"/>
                    <a:pt x="65043" y="130793"/>
                  </a:cubicBezTo>
                  <a:cubicBezTo>
                    <a:pt x="101209" y="131035"/>
                    <a:pt x="130735" y="101962"/>
                    <a:pt x="130992" y="65850"/>
                  </a:cubicBezTo>
                  <a:cubicBezTo>
                    <a:pt x="130992" y="65805"/>
                    <a:pt x="130992" y="65745"/>
                    <a:pt x="130992" y="65699"/>
                  </a:cubicBezTo>
                  <a:cubicBezTo>
                    <a:pt x="131159" y="29634"/>
                    <a:pt x="102071" y="258"/>
                    <a:pt x="6595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7" name="Freeform 142">
              <a:extLst>
                <a:ext uri="{FF2B5EF4-FFF2-40B4-BE49-F238E27FC236}">
                  <a16:creationId xmlns:a16="http://schemas.microsoft.com/office/drawing/2014/main" id="{618ACEED-7B5C-3D84-2FAB-483B55635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777" y="2413809"/>
              <a:ext cx="52338" cy="52256"/>
            </a:xfrm>
            <a:custGeom>
              <a:avLst/>
              <a:gdLst>
                <a:gd name="T0" fmla="*/ 26320 w 52338"/>
                <a:gd name="T1" fmla="*/ 1 h 52256"/>
                <a:gd name="T2" fmla="*/ 0 w 52338"/>
                <a:gd name="T3" fmla="*/ 25978 h 52256"/>
                <a:gd name="T4" fmla="*/ 26017 w 52338"/>
                <a:gd name="T5" fmla="*/ 52257 h 52256"/>
                <a:gd name="T6" fmla="*/ 52337 w 52338"/>
                <a:gd name="T7" fmla="*/ 26279 h 52256"/>
                <a:gd name="T8" fmla="*/ 26622 w 52338"/>
                <a:gd name="T9" fmla="*/ 1 h 52256"/>
                <a:gd name="T10" fmla="*/ 26320 w 52338"/>
                <a:gd name="T11" fmla="*/ 1 h 52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338" h="52256">
                  <a:moveTo>
                    <a:pt x="26320" y="1"/>
                  </a:moveTo>
                  <a:cubicBezTo>
                    <a:pt x="11874" y="-90"/>
                    <a:pt x="91" y="11554"/>
                    <a:pt x="0" y="25978"/>
                  </a:cubicBezTo>
                  <a:cubicBezTo>
                    <a:pt x="-75" y="40401"/>
                    <a:pt x="11572" y="52166"/>
                    <a:pt x="26017" y="52257"/>
                  </a:cubicBezTo>
                  <a:cubicBezTo>
                    <a:pt x="40463" y="52332"/>
                    <a:pt x="52246" y="40703"/>
                    <a:pt x="52337" y="26279"/>
                  </a:cubicBezTo>
                  <a:cubicBezTo>
                    <a:pt x="52503" y="11932"/>
                    <a:pt x="40992" y="167"/>
                    <a:pt x="26622" y="1"/>
                  </a:cubicBezTo>
                  <a:cubicBezTo>
                    <a:pt x="26516" y="1"/>
                    <a:pt x="26426" y="1"/>
                    <a:pt x="2632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8" name="Freeform 143">
              <a:extLst>
                <a:ext uri="{FF2B5EF4-FFF2-40B4-BE49-F238E27FC236}">
                  <a16:creationId xmlns:a16="http://schemas.microsoft.com/office/drawing/2014/main" id="{13004894-3E3E-67AA-41FD-78574E371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407" y="2399611"/>
              <a:ext cx="80774" cy="80651"/>
            </a:xfrm>
            <a:custGeom>
              <a:avLst/>
              <a:gdLst>
                <a:gd name="T0" fmla="*/ 40690 w 80774"/>
                <a:gd name="T1" fmla="*/ 14198 h 80651"/>
                <a:gd name="T2" fmla="*/ 66858 w 80774"/>
                <a:gd name="T3" fmla="*/ 40326 h 80651"/>
                <a:gd name="T4" fmla="*/ 40690 w 80774"/>
                <a:gd name="T5" fmla="*/ 66454 h 80651"/>
                <a:gd name="T6" fmla="*/ 14522 w 80774"/>
                <a:gd name="T7" fmla="*/ 40326 h 80651"/>
                <a:gd name="T8" fmla="*/ 14522 w 80774"/>
                <a:gd name="T9" fmla="*/ 40175 h 80651"/>
                <a:gd name="T10" fmla="*/ 40539 w 80774"/>
                <a:gd name="T11" fmla="*/ 14198 h 80651"/>
                <a:gd name="T12" fmla="*/ 40690 w 80774"/>
                <a:gd name="T13" fmla="*/ 14198 h 80651"/>
                <a:gd name="T14" fmla="*/ 40690 w 80774"/>
                <a:gd name="T15" fmla="*/ 1 h 80651"/>
                <a:gd name="T16" fmla="*/ 1 w 80774"/>
                <a:gd name="T17" fmla="*/ 40024 h 80651"/>
                <a:gd name="T18" fmla="*/ 40085 w 80774"/>
                <a:gd name="T19" fmla="*/ 80651 h 80651"/>
                <a:gd name="T20" fmla="*/ 80774 w 80774"/>
                <a:gd name="T21" fmla="*/ 40628 h 80651"/>
                <a:gd name="T22" fmla="*/ 80774 w 80774"/>
                <a:gd name="T23" fmla="*/ 40477 h 80651"/>
                <a:gd name="T24" fmla="*/ 40841 w 80774"/>
                <a:gd name="T25" fmla="*/ 1 h 80651"/>
                <a:gd name="T26" fmla="*/ 40690 w 80774"/>
                <a:gd name="T27" fmla="*/ 1 h 806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774" h="80651">
                  <a:moveTo>
                    <a:pt x="40690" y="14198"/>
                  </a:moveTo>
                  <a:cubicBezTo>
                    <a:pt x="55135" y="14198"/>
                    <a:pt x="66858" y="25903"/>
                    <a:pt x="66858" y="40326"/>
                  </a:cubicBezTo>
                  <a:cubicBezTo>
                    <a:pt x="66858" y="54749"/>
                    <a:pt x="55135" y="66454"/>
                    <a:pt x="40690" y="66454"/>
                  </a:cubicBezTo>
                  <a:cubicBezTo>
                    <a:pt x="26244" y="66454"/>
                    <a:pt x="14522" y="54749"/>
                    <a:pt x="14522" y="40326"/>
                  </a:cubicBezTo>
                  <a:cubicBezTo>
                    <a:pt x="14522" y="40281"/>
                    <a:pt x="14522" y="40220"/>
                    <a:pt x="14522" y="40175"/>
                  </a:cubicBezTo>
                  <a:cubicBezTo>
                    <a:pt x="14522" y="25827"/>
                    <a:pt x="26169" y="14198"/>
                    <a:pt x="40539" y="14198"/>
                  </a:cubicBezTo>
                  <a:cubicBezTo>
                    <a:pt x="40584" y="14198"/>
                    <a:pt x="40644" y="14198"/>
                    <a:pt x="40690" y="14198"/>
                  </a:cubicBezTo>
                  <a:moveTo>
                    <a:pt x="40690" y="1"/>
                  </a:moveTo>
                  <a:cubicBezTo>
                    <a:pt x="18379" y="-165"/>
                    <a:pt x="167" y="17747"/>
                    <a:pt x="1" y="40024"/>
                  </a:cubicBezTo>
                  <a:cubicBezTo>
                    <a:pt x="-165" y="62301"/>
                    <a:pt x="17774" y="80485"/>
                    <a:pt x="40085" y="80651"/>
                  </a:cubicBezTo>
                  <a:cubicBezTo>
                    <a:pt x="62396" y="80817"/>
                    <a:pt x="80608" y="62890"/>
                    <a:pt x="80774" y="40628"/>
                  </a:cubicBezTo>
                  <a:cubicBezTo>
                    <a:pt x="80774" y="40583"/>
                    <a:pt x="80774" y="40522"/>
                    <a:pt x="80774" y="40477"/>
                  </a:cubicBezTo>
                  <a:cubicBezTo>
                    <a:pt x="80940" y="18291"/>
                    <a:pt x="63061" y="167"/>
                    <a:pt x="40841" y="1"/>
                  </a:cubicBezTo>
                  <a:cubicBezTo>
                    <a:pt x="40796" y="1"/>
                    <a:pt x="40735" y="1"/>
                    <a:pt x="406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89" name="Freeform 144">
              <a:extLst>
                <a:ext uri="{FF2B5EF4-FFF2-40B4-BE49-F238E27FC236}">
                  <a16:creationId xmlns:a16="http://schemas.microsoft.com/office/drawing/2014/main" id="{D679330F-0FB8-B5FB-80DF-F11CF5FCD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165" y="799908"/>
              <a:ext cx="58387" cy="58297"/>
            </a:xfrm>
            <a:custGeom>
              <a:avLst/>
              <a:gdLst>
                <a:gd name="T0" fmla="*/ 29497 w 58387"/>
                <a:gd name="T1" fmla="*/ 2 h 58297"/>
                <a:gd name="T2" fmla="*/ 2 w 58387"/>
                <a:gd name="T3" fmla="*/ 28847 h 58297"/>
                <a:gd name="T4" fmla="*/ 28892 w 58387"/>
                <a:gd name="T5" fmla="*/ 58296 h 58297"/>
                <a:gd name="T6" fmla="*/ 58388 w 58387"/>
                <a:gd name="T7" fmla="*/ 29451 h 58297"/>
                <a:gd name="T8" fmla="*/ 58388 w 58387"/>
                <a:gd name="T9" fmla="*/ 29150 h 58297"/>
                <a:gd name="T10" fmla="*/ 29497 w 58387"/>
                <a:gd name="T11" fmla="*/ 2 h 58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387" h="58297">
                  <a:moveTo>
                    <a:pt x="29497" y="2"/>
                  </a:moveTo>
                  <a:cubicBezTo>
                    <a:pt x="13373" y="-165"/>
                    <a:pt x="168" y="12748"/>
                    <a:pt x="2" y="28847"/>
                  </a:cubicBezTo>
                  <a:cubicBezTo>
                    <a:pt x="-165" y="44945"/>
                    <a:pt x="12768" y="58128"/>
                    <a:pt x="28892" y="58296"/>
                  </a:cubicBezTo>
                  <a:cubicBezTo>
                    <a:pt x="45017" y="58462"/>
                    <a:pt x="58221" y="45549"/>
                    <a:pt x="58388" y="29451"/>
                  </a:cubicBezTo>
                  <a:cubicBezTo>
                    <a:pt x="58388" y="29351"/>
                    <a:pt x="58388" y="29250"/>
                    <a:pt x="58388" y="29150"/>
                  </a:cubicBezTo>
                  <a:cubicBezTo>
                    <a:pt x="58312" y="13203"/>
                    <a:pt x="45470" y="248"/>
                    <a:pt x="29497" y="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0" name="Freeform 145">
              <a:extLst>
                <a:ext uri="{FF2B5EF4-FFF2-40B4-BE49-F238E27FC236}">
                  <a16:creationId xmlns:a16="http://schemas.microsoft.com/office/drawing/2014/main" id="{0041605E-EFDF-E554-6FCC-04104796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9641" y="785709"/>
              <a:ext cx="86828" cy="86690"/>
            </a:xfrm>
            <a:custGeom>
              <a:avLst/>
              <a:gdLst>
                <a:gd name="T0" fmla="*/ 44021 w 86828"/>
                <a:gd name="T1" fmla="*/ 14201 h 86690"/>
                <a:gd name="T2" fmla="*/ 73214 w 86828"/>
                <a:gd name="T3" fmla="*/ 43350 h 86690"/>
                <a:gd name="T4" fmla="*/ 44021 w 86828"/>
                <a:gd name="T5" fmla="*/ 72498 h 86690"/>
                <a:gd name="T6" fmla="*/ 14827 w 86828"/>
                <a:gd name="T7" fmla="*/ 43350 h 86690"/>
                <a:gd name="T8" fmla="*/ 14827 w 86828"/>
                <a:gd name="T9" fmla="*/ 43199 h 86690"/>
                <a:gd name="T10" fmla="*/ 43869 w 86828"/>
                <a:gd name="T11" fmla="*/ 14201 h 86690"/>
                <a:gd name="T12" fmla="*/ 44021 w 86828"/>
                <a:gd name="T13" fmla="*/ 14201 h 86690"/>
                <a:gd name="T14" fmla="*/ 44021 w 86828"/>
                <a:gd name="T15" fmla="*/ 4 h 86690"/>
                <a:gd name="T16" fmla="*/ 4 w 86828"/>
                <a:gd name="T17" fmla="*/ 42741 h 86690"/>
                <a:gd name="T18" fmla="*/ 42811 w 86828"/>
                <a:gd name="T19" fmla="*/ 86686 h 86690"/>
                <a:gd name="T20" fmla="*/ 86827 w 86828"/>
                <a:gd name="T21" fmla="*/ 43949 h 86690"/>
                <a:gd name="T22" fmla="*/ 86827 w 86828"/>
                <a:gd name="T23" fmla="*/ 43501 h 86690"/>
                <a:gd name="T24" fmla="*/ 43869 w 86828"/>
                <a:gd name="T25" fmla="*/ 6 h 86690"/>
                <a:gd name="T26" fmla="*/ 43718 w 86828"/>
                <a:gd name="T27" fmla="*/ 4 h 86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828" h="86690">
                  <a:moveTo>
                    <a:pt x="44021" y="14201"/>
                  </a:moveTo>
                  <a:cubicBezTo>
                    <a:pt x="60145" y="14201"/>
                    <a:pt x="73214" y="27252"/>
                    <a:pt x="73214" y="43350"/>
                  </a:cubicBezTo>
                  <a:cubicBezTo>
                    <a:pt x="73214" y="59448"/>
                    <a:pt x="60145" y="72498"/>
                    <a:pt x="44021" y="72498"/>
                  </a:cubicBezTo>
                  <a:cubicBezTo>
                    <a:pt x="27896" y="72498"/>
                    <a:pt x="14827" y="59448"/>
                    <a:pt x="14827" y="43350"/>
                  </a:cubicBezTo>
                  <a:cubicBezTo>
                    <a:pt x="14827" y="43298"/>
                    <a:pt x="14827" y="43249"/>
                    <a:pt x="14827" y="43199"/>
                  </a:cubicBezTo>
                  <a:cubicBezTo>
                    <a:pt x="14827" y="27184"/>
                    <a:pt x="27836" y="14201"/>
                    <a:pt x="43869" y="14201"/>
                  </a:cubicBezTo>
                  <a:cubicBezTo>
                    <a:pt x="43915" y="14201"/>
                    <a:pt x="43975" y="14201"/>
                    <a:pt x="44021" y="14201"/>
                  </a:cubicBezTo>
                  <a:moveTo>
                    <a:pt x="44021" y="4"/>
                  </a:moveTo>
                  <a:cubicBezTo>
                    <a:pt x="20046" y="-329"/>
                    <a:pt x="337" y="18804"/>
                    <a:pt x="4" y="42741"/>
                  </a:cubicBezTo>
                  <a:cubicBezTo>
                    <a:pt x="-329" y="66678"/>
                    <a:pt x="18836" y="86354"/>
                    <a:pt x="42811" y="86686"/>
                  </a:cubicBezTo>
                  <a:cubicBezTo>
                    <a:pt x="66785" y="87020"/>
                    <a:pt x="86494" y="67886"/>
                    <a:pt x="86827" y="43949"/>
                  </a:cubicBezTo>
                  <a:cubicBezTo>
                    <a:pt x="86827" y="43800"/>
                    <a:pt x="86827" y="43650"/>
                    <a:pt x="86827" y="43501"/>
                  </a:cubicBezTo>
                  <a:cubicBezTo>
                    <a:pt x="86993" y="19646"/>
                    <a:pt x="67768" y="172"/>
                    <a:pt x="43869" y="6"/>
                  </a:cubicBezTo>
                  <a:cubicBezTo>
                    <a:pt x="43824" y="4"/>
                    <a:pt x="43764" y="4"/>
                    <a:pt x="43718" y="4"/>
                  </a:cubicBezTo>
                  <a:lnTo>
                    <a:pt x="44021" y="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1" name="Freeform 146">
              <a:extLst>
                <a:ext uri="{FF2B5EF4-FFF2-40B4-BE49-F238E27FC236}">
                  <a16:creationId xmlns:a16="http://schemas.microsoft.com/office/drawing/2014/main" id="{9F38D053-DEC9-94D8-A0F9-3AE5BFC33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1013" y="6360960"/>
              <a:ext cx="54454" cy="54371"/>
            </a:xfrm>
            <a:custGeom>
              <a:avLst/>
              <a:gdLst>
                <a:gd name="T0" fmla="*/ 27378 w 54454"/>
                <a:gd name="T1" fmla="*/ 1 h 54371"/>
                <a:gd name="T2" fmla="*/ 1 w 54454"/>
                <a:gd name="T3" fmla="*/ 27035 h 54371"/>
                <a:gd name="T4" fmla="*/ 27076 w 54454"/>
                <a:gd name="T5" fmla="*/ 54371 h 54371"/>
                <a:gd name="T6" fmla="*/ 54454 w 54454"/>
                <a:gd name="T7" fmla="*/ 27337 h 54371"/>
                <a:gd name="T8" fmla="*/ 54454 w 54454"/>
                <a:gd name="T9" fmla="*/ 27186 h 54371"/>
                <a:gd name="T10" fmla="*/ 27378 w 54454"/>
                <a:gd name="T11" fmla="*/ 1 h 54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54" h="54371">
                  <a:moveTo>
                    <a:pt x="27378" y="1"/>
                  </a:moveTo>
                  <a:cubicBezTo>
                    <a:pt x="12343" y="-90"/>
                    <a:pt x="91" y="12022"/>
                    <a:pt x="1" y="27035"/>
                  </a:cubicBezTo>
                  <a:cubicBezTo>
                    <a:pt x="-90" y="42047"/>
                    <a:pt x="12041" y="54280"/>
                    <a:pt x="27076" y="54371"/>
                  </a:cubicBezTo>
                  <a:cubicBezTo>
                    <a:pt x="42111" y="54447"/>
                    <a:pt x="54364" y="42349"/>
                    <a:pt x="54454" y="27337"/>
                  </a:cubicBezTo>
                  <a:cubicBezTo>
                    <a:pt x="54454" y="27292"/>
                    <a:pt x="54454" y="27231"/>
                    <a:pt x="54454" y="27186"/>
                  </a:cubicBezTo>
                  <a:cubicBezTo>
                    <a:pt x="54454" y="12234"/>
                    <a:pt x="42353" y="76"/>
                    <a:pt x="27378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2" name="Freeform 147">
              <a:extLst>
                <a:ext uri="{FF2B5EF4-FFF2-40B4-BE49-F238E27FC236}">
                  <a16:creationId xmlns:a16="http://schemas.microsoft.com/office/drawing/2014/main" id="{01C41BAB-E7FE-81AD-DA60-A899AD071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643" y="6346763"/>
              <a:ext cx="82891" cy="82766"/>
            </a:xfrm>
            <a:custGeom>
              <a:avLst/>
              <a:gdLst>
                <a:gd name="T0" fmla="*/ 41748 w 82891"/>
                <a:gd name="T1" fmla="*/ 14198 h 82766"/>
                <a:gd name="T2" fmla="*/ 68824 w 82891"/>
                <a:gd name="T3" fmla="*/ 41534 h 82766"/>
                <a:gd name="T4" fmla="*/ 41446 w 82891"/>
                <a:gd name="T5" fmla="*/ 68569 h 82766"/>
                <a:gd name="T6" fmla="*/ 14371 w 82891"/>
                <a:gd name="T7" fmla="*/ 41232 h 82766"/>
                <a:gd name="T8" fmla="*/ 41748 w 82891"/>
                <a:gd name="T9" fmla="*/ 14198 h 82766"/>
                <a:gd name="T10" fmla="*/ 41748 w 82891"/>
                <a:gd name="T11" fmla="*/ 14198 h 82766"/>
                <a:gd name="T12" fmla="*/ 41748 w 82891"/>
                <a:gd name="T13" fmla="*/ 1 h 82766"/>
                <a:gd name="T14" fmla="*/ 1 w 82891"/>
                <a:gd name="T15" fmla="*/ 41081 h 82766"/>
                <a:gd name="T16" fmla="*/ 41144 w 82891"/>
                <a:gd name="T17" fmla="*/ 82765 h 82766"/>
                <a:gd name="T18" fmla="*/ 82891 w 82891"/>
                <a:gd name="T19" fmla="*/ 41685 h 82766"/>
                <a:gd name="T20" fmla="*/ 82891 w 82891"/>
                <a:gd name="T21" fmla="*/ 41534 h 82766"/>
                <a:gd name="T22" fmla="*/ 41748 w 82891"/>
                <a:gd name="T23" fmla="*/ 1 h 827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891" h="82766">
                  <a:moveTo>
                    <a:pt x="41748" y="14198"/>
                  </a:moveTo>
                  <a:cubicBezTo>
                    <a:pt x="56784" y="14289"/>
                    <a:pt x="68900" y="26522"/>
                    <a:pt x="68824" y="41534"/>
                  </a:cubicBezTo>
                  <a:cubicBezTo>
                    <a:pt x="68734" y="56547"/>
                    <a:pt x="56481" y="68644"/>
                    <a:pt x="41446" y="68569"/>
                  </a:cubicBezTo>
                  <a:cubicBezTo>
                    <a:pt x="26411" y="68478"/>
                    <a:pt x="14280" y="56244"/>
                    <a:pt x="14371" y="41232"/>
                  </a:cubicBezTo>
                  <a:cubicBezTo>
                    <a:pt x="14446" y="26220"/>
                    <a:pt x="26713" y="14122"/>
                    <a:pt x="41748" y="14198"/>
                  </a:cubicBezTo>
                  <a:cubicBezTo>
                    <a:pt x="41748" y="14198"/>
                    <a:pt x="41748" y="14198"/>
                    <a:pt x="41748" y="14198"/>
                  </a:cubicBezTo>
                  <a:moveTo>
                    <a:pt x="41748" y="1"/>
                  </a:moveTo>
                  <a:cubicBezTo>
                    <a:pt x="18863" y="-165"/>
                    <a:pt x="167" y="18230"/>
                    <a:pt x="1" y="41081"/>
                  </a:cubicBezTo>
                  <a:cubicBezTo>
                    <a:pt x="-166" y="63932"/>
                    <a:pt x="18258" y="82599"/>
                    <a:pt x="41144" y="82765"/>
                  </a:cubicBezTo>
                  <a:cubicBezTo>
                    <a:pt x="64029" y="82931"/>
                    <a:pt x="82725" y="64536"/>
                    <a:pt x="82891" y="41685"/>
                  </a:cubicBezTo>
                  <a:cubicBezTo>
                    <a:pt x="82891" y="41640"/>
                    <a:pt x="82891" y="41580"/>
                    <a:pt x="82891" y="41534"/>
                  </a:cubicBezTo>
                  <a:cubicBezTo>
                    <a:pt x="82982" y="18744"/>
                    <a:pt x="64574" y="168"/>
                    <a:pt x="417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3" name="Freeform 148">
              <a:extLst>
                <a:ext uri="{FF2B5EF4-FFF2-40B4-BE49-F238E27FC236}">
                  <a16:creationId xmlns:a16="http://schemas.microsoft.com/office/drawing/2014/main" id="{71E1B931-03FA-7782-930A-8B0CFB699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01" y="5172209"/>
              <a:ext cx="67764" cy="67661"/>
            </a:xfrm>
            <a:custGeom>
              <a:avLst/>
              <a:gdLst>
                <a:gd name="T0" fmla="*/ 67764 w 67764"/>
                <a:gd name="T1" fmla="*/ 33830 h 67661"/>
                <a:gd name="T2" fmla="*/ 33882 w 67764"/>
                <a:gd name="T3" fmla="*/ 67661 h 67661"/>
                <a:gd name="T4" fmla="*/ 0 w 67764"/>
                <a:gd name="T5" fmla="*/ 33830 h 67661"/>
                <a:gd name="T6" fmla="*/ 33882 w 67764"/>
                <a:gd name="T7" fmla="*/ 0 h 67661"/>
                <a:gd name="T8" fmla="*/ 67764 w 67764"/>
                <a:gd name="T9" fmla="*/ 33830 h 676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764" h="67661">
                  <a:moveTo>
                    <a:pt x="67764" y="33830"/>
                  </a:moveTo>
                  <a:cubicBezTo>
                    <a:pt x="67764" y="52515"/>
                    <a:pt x="52595" y="67661"/>
                    <a:pt x="33882" y="67661"/>
                  </a:cubicBezTo>
                  <a:cubicBezTo>
                    <a:pt x="15170" y="67661"/>
                    <a:pt x="0" y="52515"/>
                    <a:pt x="0" y="33830"/>
                  </a:cubicBezTo>
                  <a:cubicBezTo>
                    <a:pt x="0" y="15146"/>
                    <a:pt x="15170" y="0"/>
                    <a:pt x="33882" y="0"/>
                  </a:cubicBezTo>
                  <a:cubicBezTo>
                    <a:pt x="52595" y="0"/>
                    <a:pt x="67764" y="15146"/>
                    <a:pt x="67764" y="3383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  <p:sp>
          <p:nvSpPr>
            <p:cNvPr id="59494" name="Freeform 149">
              <a:extLst>
                <a:ext uri="{FF2B5EF4-FFF2-40B4-BE49-F238E27FC236}">
                  <a16:creationId xmlns:a16="http://schemas.microsoft.com/office/drawing/2014/main" id="{1E0B848E-0C03-14FF-DDA9-659AC6FB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5430" y="5158163"/>
              <a:ext cx="96202" cy="96056"/>
            </a:xfrm>
            <a:custGeom>
              <a:avLst/>
              <a:gdLst>
                <a:gd name="T0" fmla="*/ 48404 w 96202"/>
                <a:gd name="T1" fmla="*/ 14198 h 96056"/>
                <a:gd name="T2" fmla="*/ 82135 w 96202"/>
                <a:gd name="T3" fmla="*/ 48179 h 96056"/>
                <a:gd name="T4" fmla="*/ 48101 w 96202"/>
                <a:gd name="T5" fmla="*/ 81859 h 96056"/>
                <a:gd name="T6" fmla="*/ 14370 w 96202"/>
                <a:gd name="T7" fmla="*/ 47877 h 96056"/>
                <a:gd name="T8" fmla="*/ 14370 w 96202"/>
                <a:gd name="T9" fmla="*/ 47726 h 96056"/>
                <a:gd name="T10" fmla="*/ 48253 w 96202"/>
                <a:gd name="T11" fmla="*/ 14198 h 96056"/>
                <a:gd name="T12" fmla="*/ 48404 w 96202"/>
                <a:gd name="T13" fmla="*/ 14198 h 96056"/>
                <a:gd name="T14" fmla="*/ 48404 w 96202"/>
                <a:gd name="T15" fmla="*/ 1 h 96056"/>
                <a:gd name="T16" fmla="*/ 1 w 96202"/>
                <a:gd name="T17" fmla="*/ 47726 h 96056"/>
                <a:gd name="T18" fmla="*/ 47799 w 96202"/>
                <a:gd name="T19" fmla="*/ 96055 h 96056"/>
                <a:gd name="T20" fmla="*/ 96202 w 96202"/>
                <a:gd name="T21" fmla="*/ 48330 h 96056"/>
                <a:gd name="T22" fmla="*/ 96202 w 96202"/>
                <a:gd name="T23" fmla="*/ 48179 h 96056"/>
                <a:gd name="T24" fmla="*/ 48555 w 96202"/>
                <a:gd name="T25" fmla="*/ 1 h 96056"/>
                <a:gd name="T26" fmla="*/ 48404 w 96202"/>
                <a:gd name="T27" fmla="*/ 1 h 960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202" h="96056">
                  <a:moveTo>
                    <a:pt x="48404" y="14198"/>
                  </a:moveTo>
                  <a:cubicBezTo>
                    <a:pt x="67115" y="14288"/>
                    <a:pt x="82211" y="29497"/>
                    <a:pt x="82135" y="48179"/>
                  </a:cubicBezTo>
                  <a:cubicBezTo>
                    <a:pt x="82044" y="66862"/>
                    <a:pt x="66812" y="81949"/>
                    <a:pt x="48101" y="81859"/>
                  </a:cubicBezTo>
                  <a:cubicBezTo>
                    <a:pt x="29391" y="81768"/>
                    <a:pt x="14280" y="66559"/>
                    <a:pt x="14370" y="47877"/>
                  </a:cubicBezTo>
                  <a:cubicBezTo>
                    <a:pt x="14370" y="47832"/>
                    <a:pt x="14370" y="47771"/>
                    <a:pt x="14370" y="47726"/>
                  </a:cubicBezTo>
                  <a:cubicBezTo>
                    <a:pt x="14446" y="29119"/>
                    <a:pt x="29617" y="14107"/>
                    <a:pt x="48253" y="14198"/>
                  </a:cubicBezTo>
                  <a:cubicBezTo>
                    <a:pt x="48298" y="14198"/>
                    <a:pt x="48359" y="14198"/>
                    <a:pt x="48404" y="14198"/>
                  </a:cubicBezTo>
                  <a:moveTo>
                    <a:pt x="48404" y="1"/>
                  </a:moveTo>
                  <a:cubicBezTo>
                    <a:pt x="21843" y="-165"/>
                    <a:pt x="167" y="21205"/>
                    <a:pt x="1" y="47726"/>
                  </a:cubicBezTo>
                  <a:cubicBezTo>
                    <a:pt x="-166" y="74247"/>
                    <a:pt x="21238" y="95889"/>
                    <a:pt x="47799" y="96055"/>
                  </a:cubicBezTo>
                  <a:cubicBezTo>
                    <a:pt x="74360" y="96222"/>
                    <a:pt x="96036" y="74851"/>
                    <a:pt x="96202" y="48330"/>
                  </a:cubicBezTo>
                  <a:cubicBezTo>
                    <a:pt x="96202" y="48285"/>
                    <a:pt x="96202" y="48225"/>
                    <a:pt x="96202" y="48179"/>
                  </a:cubicBezTo>
                  <a:cubicBezTo>
                    <a:pt x="96368" y="21734"/>
                    <a:pt x="75041" y="167"/>
                    <a:pt x="48555" y="1"/>
                  </a:cubicBezTo>
                  <a:cubicBezTo>
                    <a:pt x="48510" y="1"/>
                    <a:pt x="48449" y="1"/>
                    <a:pt x="484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11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2700"/>
            </a:p>
          </p:txBody>
        </p:sp>
      </p:grpSp>
      <p:pic>
        <p:nvPicPr>
          <p:cNvPr id="59497" name="Online Media 7" descr="Personal Rapid Transit is Our Conceptual Vision for Transit in South Metro">
            <a:hlinkClick r:id="" action="ppaction://media"/>
            <a:extLst>
              <a:ext uri="{FF2B5EF4-FFF2-40B4-BE49-F238E27FC236}">
                <a16:creationId xmlns:a16="http://schemas.microsoft.com/office/drawing/2014/main" id="{8286815F-63C0-A6DB-CD8E-BE40138C69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3832" y="2166980"/>
            <a:ext cx="8963343" cy="5064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9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9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949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20B74D9B-396D-C940-B775-AF72E7F1385E}"/>
              </a:ext>
            </a:extLst>
          </p:cNvPr>
          <p:cNvSpPr/>
          <p:nvPr/>
        </p:nvSpPr>
        <p:spPr>
          <a:xfrm>
            <a:off x="0" y="-15770"/>
            <a:ext cx="18516600" cy="10706100"/>
          </a:xfrm>
          <a:prstGeom prst="rect">
            <a:avLst/>
          </a:prstGeom>
          <a:gradFill flip="none" rotWithShape="1">
            <a:gsLst>
              <a:gs pos="70000">
                <a:srgbClr val="00748C">
                  <a:shade val="30000"/>
                  <a:satMod val="115000"/>
                  <a:lumMod val="41000"/>
                  <a:alpha val="30398"/>
                </a:srgbClr>
              </a:gs>
              <a:gs pos="0">
                <a:srgbClr val="273755"/>
              </a:gs>
              <a:gs pos="21000">
                <a:srgbClr val="472B6E"/>
              </a:gs>
            </a:gsLst>
            <a:lin ang="6000000" scaled="0"/>
            <a:tileRect/>
          </a:gradFill>
        </p:spPr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/>
          <p:nvPr/>
        </p:nvGrpSpPr>
        <p:grpSpPr>
          <a:xfrm>
            <a:off x="0" y="903731"/>
            <a:ext cx="18288000" cy="2386731"/>
            <a:chOff x="0" y="142875"/>
            <a:chExt cx="9395983" cy="3182307"/>
          </a:xfrm>
        </p:grpSpPr>
        <p:sp>
          <p:nvSpPr>
            <p:cNvPr id="3" name="TextBox 3"/>
            <p:cNvSpPr txBox="1"/>
            <p:nvPr/>
          </p:nvSpPr>
          <p:spPr>
            <a:xfrm>
              <a:off x="2507" y="2650980"/>
              <a:ext cx="9393476" cy="674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6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2875"/>
              <a:ext cx="9395983" cy="136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 spc="-240" dirty="0">
                  <a:solidFill>
                    <a:schemeClr val="bg1"/>
                  </a:solidFill>
                  <a:latin typeface="Lato Bold Bold"/>
                </a:rPr>
                <a:t>Thank You 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4287169" y="2060221"/>
              <a:ext cx="1154545" cy="101600"/>
            </a:xfrm>
            <a:prstGeom prst="rect">
              <a:avLst/>
            </a:prstGeom>
            <a:solidFill>
              <a:schemeClr val="bg1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030825" y="3234998"/>
            <a:ext cx="10245012" cy="6665734"/>
            <a:chOff x="-23312" y="-9525"/>
            <a:chExt cx="13660016" cy="8887645"/>
          </a:xfrm>
        </p:grpSpPr>
        <p:sp>
          <p:nvSpPr>
            <p:cNvPr id="25" name="TextBox 25"/>
            <p:cNvSpPr txBox="1"/>
            <p:nvPr/>
          </p:nvSpPr>
          <p:spPr>
            <a:xfrm>
              <a:off x="338667" y="-9525"/>
              <a:ext cx="10078345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endParaRPr lang="en-US" sz="3600" spc="36">
                <a:solidFill>
                  <a:srgbClr val="005E72"/>
                </a:solidFill>
                <a:latin typeface="Lato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23312" y="4344571"/>
              <a:ext cx="13660016" cy="453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chemeClr val="bg1"/>
                  </a:solidFill>
                  <a:latin typeface="Lato"/>
                </a:rPr>
                <a:t>3800 Camp Creek Parkway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chemeClr val="bg1"/>
                  </a:solidFill>
                  <a:latin typeface="Lato"/>
                </a:rPr>
                <a:t>Building 1400, Suite 132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chemeClr val="bg1"/>
                  </a:solidFill>
                  <a:latin typeface="Lato"/>
                </a:rPr>
                <a:t> Atlanta, GA 30331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chemeClr val="bg1"/>
                  </a:solidFill>
                  <a:latin typeface="Lato"/>
                </a:rPr>
                <a:t>404-349-2211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 err="1">
                  <a:solidFill>
                    <a:schemeClr val="bg1"/>
                  </a:solidFill>
                  <a:latin typeface="Lato"/>
                </a:rPr>
                <a:t>www.aacids.com</a:t>
              </a:r>
              <a:endParaRPr lang="en-US" sz="3000" spc="30">
                <a:solidFill>
                  <a:schemeClr val="bg1"/>
                </a:solidFill>
                <a:latin typeface="Lato"/>
              </a:endParaRPr>
            </a:p>
            <a:p>
              <a:pPr algn="ctr">
                <a:lnSpc>
                  <a:spcPts val="4500"/>
                </a:lnSpc>
              </a:pPr>
              <a:endParaRPr lang="en-US" sz="3000" spc="3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0FBCBA5-CDFD-4C45-B9EC-846A55C26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707" y="1416692"/>
            <a:ext cx="14163248" cy="77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ACIDs">
      <a:dk1>
        <a:srgbClr val="323232"/>
      </a:dk1>
      <a:lt1>
        <a:srgbClr val="F7F7F7"/>
      </a:lt1>
      <a:dk2>
        <a:srgbClr val="323232"/>
      </a:dk2>
      <a:lt2>
        <a:srgbClr val="F7F7F7"/>
      </a:lt2>
      <a:accent1>
        <a:srgbClr val="00748C"/>
      </a:accent1>
      <a:accent2>
        <a:srgbClr val="4E2071"/>
      </a:accent2>
      <a:accent3>
        <a:srgbClr val="92AF27"/>
      </a:accent3>
      <a:accent4>
        <a:srgbClr val="38B28A"/>
      </a:accent4>
      <a:accent5>
        <a:srgbClr val="16749F"/>
      </a:accent5>
      <a:accent6>
        <a:srgbClr val="07325B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105</Words>
  <Application>Microsoft Office PowerPoint</Application>
  <PresentationFormat>Custom</PresentationFormat>
  <Paragraphs>30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Calibri</vt:lpstr>
      <vt:lpstr>Arial</vt:lpstr>
      <vt:lpstr>Blinker SemiBold</vt:lpstr>
      <vt:lpstr>Futura Medium</vt:lpstr>
      <vt:lpstr>Lato Bold</vt:lpstr>
      <vt:lpstr>Montserrat</vt:lpstr>
      <vt:lpstr>Lato Bold Bold</vt:lpstr>
      <vt:lpstr>Raleway</vt:lpstr>
      <vt:lpstr>Lato Semibold</vt:lpstr>
      <vt:lpstr>Futura</vt:lpstr>
      <vt:lpstr>Raleway Medium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AACIDs PRT Presentation</dc:title>
  <cp:lastModifiedBy>Daniel Studdard</cp:lastModifiedBy>
  <cp:revision>16</cp:revision>
  <dcterms:created xsi:type="dcterms:W3CDTF">2006-08-16T00:00:00Z</dcterms:created>
  <dcterms:modified xsi:type="dcterms:W3CDTF">2022-08-24T16:07:33Z</dcterms:modified>
  <dc:identifier>DAEZBVHkBNU</dc:identifier>
</cp:coreProperties>
</file>